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7C836-B405-405B-9D85-DE1651015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A5955-4633-4E3F-B302-922203C8C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94816-A71F-4C80-B492-85097379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0BF-1C8A-440F-A908-28C902C3639B}" type="datetimeFigureOut">
              <a:rPr lang="es-AR" smtClean="0"/>
              <a:t>4/12/2024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2F5AD4-B22D-412F-B8A7-C677AC2D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DB76B5-D1EF-473F-828C-BE2E8734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64B-5BF2-4746-9AF9-D4F5513B81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112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EA3F7-1B3C-4D9D-8196-563BFA3D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46C569-E434-4BB6-B06F-217B8802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9B786-3C67-46B3-B21C-A666DB53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0BF-1C8A-440F-A908-28C902C3639B}" type="datetimeFigureOut">
              <a:rPr lang="es-AR" smtClean="0"/>
              <a:t>4/12/2024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CF23E6-8431-48B6-9521-836589DE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559F8-3C41-49F2-B34B-F9499F25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64B-5BF2-4746-9AF9-D4F5513B81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98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568101-AB83-4254-B3F0-E67C41735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794C04-9DFE-4129-AD93-8506FCD2F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2FEFEB-1549-4A2A-A4E0-42B1C9DD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0BF-1C8A-440F-A908-28C902C3639B}" type="datetimeFigureOut">
              <a:rPr lang="es-AR" smtClean="0"/>
              <a:t>4/12/2024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DD6C3-327F-475B-A4EC-D7A80994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2F9CA-03ED-4EC0-926E-09D4D797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64B-5BF2-4746-9AF9-D4F5513B81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20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93381-74C5-4B75-847C-F3815A58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4085E-D467-4B44-94DF-2A2C6B49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98958-112F-4BAC-ACAE-84C38458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0BF-1C8A-440F-A908-28C902C3639B}" type="datetimeFigureOut">
              <a:rPr lang="es-AR" smtClean="0"/>
              <a:t>4/12/2024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0B3E8-5D3B-4CA8-A015-94C43A7B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66EB0F-8330-4465-9151-77583FDE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64B-5BF2-4746-9AF9-D4F5513B81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27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F141C-4980-498D-842D-60951D89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1949E2-8583-4AAC-A6D1-761D79D92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1F2976-32C9-41B3-94B2-4270D408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0BF-1C8A-440F-A908-28C902C3639B}" type="datetimeFigureOut">
              <a:rPr lang="es-AR" smtClean="0"/>
              <a:t>4/12/2024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8682A-C348-4F31-9FBF-4A8D5444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10F81-1C74-4326-8092-0FA4E4B9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64B-5BF2-4746-9AF9-D4F5513B81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121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19B16-9DD2-4F80-9040-4AF27BE2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A312B-9DC3-46BF-9C36-E7F89922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4A5710-52E8-4122-AAEC-368A81E7A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B101CB-F2FB-4B23-BD3D-D705084F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0BF-1C8A-440F-A908-28C902C3639B}" type="datetimeFigureOut">
              <a:rPr lang="es-AR" smtClean="0"/>
              <a:t>4/12/2024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F5D1DD-C861-4507-9699-2EE49CF3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08CB62-08DF-4697-BE7E-7C0105E3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64B-5BF2-4746-9AF9-D4F5513B81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958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765B5-AF61-4E77-832F-D0ACD4DE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B6C242-95E7-4CE5-89A2-FE1E315F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51D77A-B436-4389-B974-742FB035B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FDC8C9-A313-4FAA-98EA-9E392178D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B4599C-B8E8-4FF1-88FE-9480D0F8A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645873-1D35-4152-B4DF-2761565E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0BF-1C8A-440F-A908-28C902C3639B}" type="datetimeFigureOut">
              <a:rPr lang="es-AR" smtClean="0"/>
              <a:t>4/12/2024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79FD86-3E71-4A20-853C-983B4253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403C8B-D8BB-4D2B-AD17-E41A78B4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64B-5BF2-4746-9AF9-D4F5513B81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774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C41AF-C012-4320-B574-A8D10EB0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9B61B5-CA67-46CE-B2B9-0E3D7C52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0BF-1C8A-440F-A908-28C902C3639B}" type="datetimeFigureOut">
              <a:rPr lang="es-AR" smtClean="0"/>
              <a:t>4/12/2024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34B858-F472-46DF-BF82-B80EB61B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2C36BC-505E-42EC-8932-071ABCF2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64B-5BF2-4746-9AF9-D4F5513B81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314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95E2CD-19F3-4026-B42F-53BBAEB3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0BF-1C8A-440F-A908-28C902C3639B}" type="datetimeFigureOut">
              <a:rPr lang="es-AR" smtClean="0"/>
              <a:t>4/12/2024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F5F591-1734-4104-BDB6-85F68BE0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6CDF27-C96E-4915-9CF2-4E8D497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64B-5BF2-4746-9AF9-D4F5513B81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849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7C8A7-8454-4F50-ADD8-4B26963D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2FC54-1C0F-47F0-AB84-52301E5B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56E911-7855-46CE-A859-9011DAC45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560CB8-2F97-4F85-948B-110D3F10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0BF-1C8A-440F-A908-28C902C3639B}" type="datetimeFigureOut">
              <a:rPr lang="es-AR" smtClean="0"/>
              <a:t>4/12/2024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8DCBCB-1C4E-42FA-887F-B59A26BF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439E34-0CCB-438C-9609-F30C9A78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64B-5BF2-4746-9AF9-D4F5513B81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696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5EA12-95BF-40F9-9F4E-2EF7696B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4D9946-3A49-4EE2-B638-B4F008F81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BF3128-44AD-4B74-9B79-120E06E55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B6A11A-C593-4257-8FF6-06BD4971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40BF-1C8A-440F-A908-28C902C3639B}" type="datetimeFigureOut">
              <a:rPr lang="es-AR" smtClean="0"/>
              <a:t>4/12/2024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C21C03-7325-43EF-9DDE-E5C6DD8F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CC66C5-AF2A-404C-8174-8D0DC719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1264B-5BF2-4746-9AF9-D4F5513B81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057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8F6A35-621A-4206-8528-FF5D7BBD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F0FF41-BF84-407A-BBC9-2656511B7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6EBCA1-4225-4626-ACD3-4786631DB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40BF-1C8A-440F-A908-28C902C3639B}" type="datetimeFigureOut">
              <a:rPr lang="es-AR" smtClean="0"/>
              <a:t>4/12/2024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44AE5-7DE0-4175-BA49-A84C19A2A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53EDE5-C827-4287-BDE8-A2AF20D0D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264B-5BF2-4746-9AF9-D4F5513B816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913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1A27409-C38A-408A-949D-8A5E540E2B82}"/>
              </a:ext>
            </a:extLst>
          </p:cNvPr>
          <p:cNvSpPr txBox="1"/>
          <p:nvPr/>
        </p:nvSpPr>
        <p:spPr>
          <a:xfrm flipH="1">
            <a:off x="1109830" y="1413622"/>
            <a:ext cx="9972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DE VETERINARIAS</a:t>
            </a:r>
          </a:p>
          <a:p>
            <a:pPr algn="ctr"/>
            <a:r>
              <a:rPr lang="es-E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TS</a:t>
            </a:r>
            <a:endParaRPr lang="es-AR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957F84-1C73-4C58-8083-3B0C8C5E680D}"/>
              </a:ext>
            </a:extLst>
          </p:cNvPr>
          <p:cNvSpPr txBox="1"/>
          <p:nvPr/>
        </p:nvSpPr>
        <p:spPr>
          <a:xfrm>
            <a:off x="8362389" y="4872788"/>
            <a:ext cx="363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PRODUCIDO POR: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BINTANA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GALARDO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dirty="0"/>
              <a:t>AREVALO BRITO</a:t>
            </a:r>
          </a:p>
        </p:txBody>
      </p:sp>
    </p:spTree>
    <p:extLst>
      <p:ext uri="{BB962C8B-B14F-4D97-AF65-F5344CB8AC3E}">
        <p14:creationId xmlns:p14="http://schemas.microsoft.com/office/powerpoint/2010/main" val="263509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914044-2AB1-4DD8-896D-2A53A23C3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8" r="17851" b="16650"/>
          <a:stretch/>
        </p:blipFill>
        <p:spPr>
          <a:xfrm>
            <a:off x="85727" y="557209"/>
            <a:ext cx="12044363" cy="59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4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4073160-5229-4AB9-80BD-DB030BD56433}"/>
              </a:ext>
            </a:extLst>
          </p:cNvPr>
          <p:cNvSpPr txBox="1"/>
          <p:nvPr/>
        </p:nvSpPr>
        <p:spPr>
          <a:xfrm>
            <a:off x="288131" y="2982694"/>
            <a:ext cx="25288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RED DE VETERINARIAS</a:t>
            </a:r>
          </a:p>
          <a:p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6F1CD9-E0D2-43C8-8C4B-4CBBD376B1BE}"/>
              </a:ext>
            </a:extLst>
          </p:cNvPr>
          <p:cNvSpPr txBox="1"/>
          <p:nvPr/>
        </p:nvSpPr>
        <p:spPr>
          <a:xfrm>
            <a:off x="3426622" y="809627"/>
            <a:ext cx="25288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ALTAS</a:t>
            </a:r>
          </a:p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1AFCF0-7BE4-4036-9FA4-4E2A9E7FC753}"/>
              </a:ext>
            </a:extLst>
          </p:cNvPr>
          <p:cNvSpPr txBox="1"/>
          <p:nvPr/>
        </p:nvSpPr>
        <p:spPr>
          <a:xfrm>
            <a:off x="3421854" y="5066737"/>
            <a:ext cx="25288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BAJAS</a:t>
            </a: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6C43BA-BB26-45B0-BB82-81441BC95909}"/>
              </a:ext>
            </a:extLst>
          </p:cNvPr>
          <p:cNvSpPr txBox="1"/>
          <p:nvPr/>
        </p:nvSpPr>
        <p:spPr>
          <a:xfrm>
            <a:off x="6093617" y="957263"/>
            <a:ext cx="252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VETERINARIA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113E69-96F9-4898-9F3D-6A1751965DF9}"/>
              </a:ext>
            </a:extLst>
          </p:cNvPr>
          <p:cNvSpPr txBox="1"/>
          <p:nvPr/>
        </p:nvSpPr>
        <p:spPr>
          <a:xfrm>
            <a:off x="8765379" y="587931"/>
            <a:ext cx="252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CLIENTES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C161B7-0A70-4437-96D8-4ED92CB584CF}"/>
              </a:ext>
            </a:extLst>
          </p:cNvPr>
          <p:cNvSpPr txBox="1"/>
          <p:nvPr/>
        </p:nvSpPr>
        <p:spPr>
          <a:xfrm>
            <a:off x="8765378" y="960000"/>
            <a:ext cx="252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PACIENTES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223206-B9FE-4B9F-B569-5B48F1BA3B63}"/>
              </a:ext>
            </a:extLst>
          </p:cNvPr>
          <p:cNvSpPr txBox="1"/>
          <p:nvPr/>
        </p:nvSpPr>
        <p:spPr>
          <a:xfrm>
            <a:off x="8765378" y="1345374"/>
            <a:ext cx="252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PROVEEDORES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9C3DD8-A458-4341-BB63-38B2EDC57D25}"/>
              </a:ext>
            </a:extLst>
          </p:cNvPr>
          <p:cNvSpPr txBox="1"/>
          <p:nvPr/>
        </p:nvSpPr>
        <p:spPr>
          <a:xfrm>
            <a:off x="6058106" y="6301710"/>
            <a:ext cx="252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VALIDAR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4310AB0-EEB0-4FC8-890F-B72AAC0B60A2}"/>
              </a:ext>
            </a:extLst>
          </p:cNvPr>
          <p:cNvSpPr txBox="1"/>
          <p:nvPr/>
        </p:nvSpPr>
        <p:spPr>
          <a:xfrm>
            <a:off x="6093616" y="5205237"/>
            <a:ext cx="252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VETERINARIA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FD89E7F-62EE-4F9B-8D28-3F8573572AA7}"/>
              </a:ext>
            </a:extLst>
          </p:cNvPr>
          <p:cNvSpPr txBox="1"/>
          <p:nvPr/>
        </p:nvSpPr>
        <p:spPr>
          <a:xfrm>
            <a:off x="8765378" y="4835905"/>
            <a:ext cx="252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CLIENTES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447487A-C086-44F5-9C86-8449ADE0E92C}"/>
              </a:ext>
            </a:extLst>
          </p:cNvPr>
          <p:cNvSpPr txBox="1"/>
          <p:nvPr/>
        </p:nvSpPr>
        <p:spPr>
          <a:xfrm>
            <a:off x="8765377" y="5207974"/>
            <a:ext cx="252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PACIENTES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E16D142-9C33-4B8C-BD9E-59DF6004EC1C}"/>
              </a:ext>
            </a:extLst>
          </p:cNvPr>
          <p:cNvSpPr txBox="1"/>
          <p:nvPr/>
        </p:nvSpPr>
        <p:spPr>
          <a:xfrm>
            <a:off x="8765377" y="5593348"/>
            <a:ext cx="252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PROVEEDORES</a:t>
            </a:r>
            <a:endParaRPr lang="es-AR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54BCF4F-E73F-45B7-956E-1DB967A88F2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17018" y="1132793"/>
            <a:ext cx="609604" cy="217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22997E4-325A-4351-89A7-0A497017BA0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817018" y="3305860"/>
            <a:ext cx="604836" cy="2084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AA9BC65-C40C-42B9-B581-91336FFF81F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622504" y="772597"/>
            <a:ext cx="14287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7759DE1-CCDE-4A14-BFFF-16614B27F575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8622504" y="1141929"/>
            <a:ext cx="142874" cy="38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FA9C1C-B413-4283-808E-41783C7575C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622504" y="1141929"/>
            <a:ext cx="142874" cy="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6625CFF-B33B-4BDA-9B53-68C265845C5E}"/>
              </a:ext>
            </a:extLst>
          </p:cNvPr>
          <p:cNvCxnSpPr/>
          <p:nvPr/>
        </p:nvCxnSpPr>
        <p:spPr>
          <a:xfrm flipV="1">
            <a:off x="8617741" y="5011225"/>
            <a:ext cx="14287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13A9A20-E366-49C4-A912-3E1787DB6349}"/>
              </a:ext>
            </a:extLst>
          </p:cNvPr>
          <p:cNvCxnSpPr/>
          <p:nvPr/>
        </p:nvCxnSpPr>
        <p:spPr>
          <a:xfrm>
            <a:off x="8617741" y="5380557"/>
            <a:ext cx="142874" cy="38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20F4726-88B5-4C1B-A357-AB62DED88D41}"/>
              </a:ext>
            </a:extLst>
          </p:cNvPr>
          <p:cNvCxnSpPr/>
          <p:nvPr/>
        </p:nvCxnSpPr>
        <p:spPr>
          <a:xfrm>
            <a:off x="8617741" y="5380557"/>
            <a:ext cx="142874" cy="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D9DCBE0-4B40-47AA-B45C-09D893A4CAB4}"/>
              </a:ext>
            </a:extLst>
          </p:cNvPr>
          <p:cNvCxnSpPr/>
          <p:nvPr/>
        </p:nvCxnSpPr>
        <p:spPr>
          <a:xfrm>
            <a:off x="5960258" y="1137166"/>
            <a:ext cx="142874" cy="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83A622C-724E-45AD-BC02-D5DC8D720C4D}"/>
              </a:ext>
            </a:extLst>
          </p:cNvPr>
          <p:cNvCxnSpPr/>
          <p:nvPr/>
        </p:nvCxnSpPr>
        <p:spPr>
          <a:xfrm>
            <a:off x="5945962" y="5409138"/>
            <a:ext cx="142874" cy="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947FC2C-E47A-4ACF-B367-1BFC3987178C}"/>
              </a:ext>
            </a:extLst>
          </p:cNvPr>
          <p:cNvCxnSpPr/>
          <p:nvPr/>
        </p:nvCxnSpPr>
        <p:spPr>
          <a:xfrm>
            <a:off x="7358059" y="315876"/>
            <a:ext cx="0" cy="5900738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D06BAB8-7EB0-4F49-A5BB-0988C06F1038}"/>
              </a:ext>
            </a:extLst>
          </p:cNvPr>
          <p:cNvSpPr txBox="1"/>
          <p:nvPr/>
        </p:nvSpPr>
        <p:spPr>
          <a:xfrm>
            <a:off x="3332279" y="2935969"/>
            <a:ext cx="25288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MODIFICAR</a:t>
            </a:r>
          </a:p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3A75C42-91D6-49D8-B365-B7BC4901E476}"/>
              </a:ext>
            </a:extLst>
          </p:cNvPr>
          <p:cNvSpPr txBox="1"/>
          <p:nvPr/>
        </p:nvSpPr>
        <p:spPr>
          <a:xfrm>
            <a:off x="5999274" y="3083605"/>
            <a:ext cx="252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VETERINARIA</a:t>
            </a:r>
            <a:endParaRPr lang="es-AR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BA7439F-981A-4117-BA06-0D25A444BCF2}"/>
              </a:ext>
            </a:extLst>
          </p:cNvPr>
          <p:cNvSpPr txBox="1"/>
          <p:nvPr/>
        </p:nvSpPr>
        <p:spPr>
          <a:xfrm>
            <a:off x="8671036" y="2714273"/>
            <a:ext cx="252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CLIENTES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2D6CA98-3DA5-4363-B308-4B0F9304049B}"/>
              </a:ext>
            </a:extLst>
          </p:cNvPr>
          <p:cNvSpPr txBox="1"/>
          <p:nvPr/>
        </p:nvSpPr>
        <p:spPr>
          <a:xfrm>
            <a:off x="8671035" y="3086342"/>
            <a:ext cx="252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PACIENTES</a:t>
            </a:r>
            <a:endParaRPr lang="es-AR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4A6BAF9-6F3B-43CA-884A-6979B50F3864}"/>
              </a:ext>
            </a:extLst>
          </p:cNvPr>
          <p:cNvSpPr txBox="1"/>
          <p:nvPr/>
        </p:nvSpPr>
        <p:spPr>
          <a:xfrm>
            <a:off x="8671035" y="3471716"/>
            <a:ext cx="2528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PROVEEDORES</a:t>
            </a:r>
            <a:endParaRPr lang="es-AR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8E9C26C3-31DB-46BC-9E91-87C211607922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 flipV="1">
            <a:off x="8528161" y="2898939"/>
            <a:ext cx="142875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E4B984B-15D0-42C3-8F29-02E9E791DBBB}"/>
              </a:ext>
            </a:extLst>
          </p:cNvPr>
          <p:cNvCxnSpPr>
            <a:stCxn id="38" idx="3"/>
            <a:endCxn id="41" idx="1"/>
          </p:cNvCxnSpPr>
          <p:nvPr/>
        </p:nvCxnSpPr>
        <p:spPr>
          <a:xfrm>
            <a:off x="8528161" y="3268271"/>
            <a:ext cx="142874" cy="38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8DB6FD0-982C-4CD6-96A6-6B57CABB922A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8528161" y="3268271"/>
            <a:ext cx="142874" cy="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4D405DC-671E-4056-BDE5-5C170AAE6814}"/>
              </a:ext>
            </a:extLst>
          </p:cNvPr>
          <p:cNvCxnSpPr/>
          <p:nvPr/>
        </p:nvCxnSpPr>
        <p:spPr>
          <a:xfrm>
            <a:off x="5865915" y="3263508"/>
            <a:ext cx="142874" cy="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BE17CA1-AD04-4728-9957-FEB404F2C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95938"/>
              </p:ext>
            </p:extLst>
          </p:nvPr>
        </p:nvGraphicFramePr>
        <p:xfrm>
          <a:off x="194467" y="2148772"/>
          <a:ext cx="25828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63">
                  <a:extLst>
                    <a:ext uri="{9D8B030D-6E8A-4147-A177-3AD203B41FA5}">
                      <a16:colId xmlns:a16="http://schemas.microsoft.com/office/drawing/2014/main" val="144761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VETERINARIA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2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1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DIRECCION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5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083"/>
                  </a:ext>
                </a:extLst>
              </a:tr>
            </a:tbl>
          </a:graphicData>
        </a:graphic>
      </p:graphicFrame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5FBB7D22-6765-4691-82E5-61BAC046D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03390"/>
              </p:ext>
            </p:extLst>
          </p:nvPr>
        </p:nvGraphicFramePr>
        <p:xfrm>
          <a:off x="3198810" y="2140423"/>
          <a:ext cx="25828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63">
                  <a:extLst>
                    <a:ext uri="{9D8B030D-6E8A-4147-A177-3AD203B41FA5}">
                      <a16:colId xmlns:a16="http://schemas.microsoft.com/office/drawing/2014/main" val="144761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CLIENTE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2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1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TELEFONO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5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 VIP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Nro</a:t>
                      </a:r>
                      <a:r>
                        <a:rPr lang="es-ES" dirty="0"/>
                        <a:t> de Visitas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83845"/>
                  </a:ext>
                </a:extLst>
              </a:tr>
            </a:tbl>
          </a:graphicData>
        </a:graphic>
      </p:graphicFrame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C42C50CC-F9A6-44BB-8C18-7645D530D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26537"/>
              </p:ext>
            </p:extLst>
          </p:nvPr>
        </p:nvGraphicFramePr>
        <p:xfrm>
          <a:off x="6492080" y="2152008"/>
          <a:ext cx="25828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63">
                  <a:extLst>
                    <a:ext uri="{9D8B030D-6E8A-4147-A177-3AD203B41FA5}">
                      <a16:colId xmlns:a16="http://schemas.microsoft.com/office/drawing/2014/main" val="144761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PACIENTE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2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1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ESPECIE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5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 DUEÑO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08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3A2B60A-D7B6-41E8-B702-DF70481D5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86797"/>
              </p:ext>
            </p:extLst>
          </p:nvPr>
        </p:nvGraphicFramePr>
        <p:xfrm>
          <a:off x="9496423" y="2148772"/>
          <a:ext cx="25828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863">
                  <a:extLst>
                    <a:ext uri="{9D8B030D-6E8A-4147-A177-3AD203B41FA5}">
                      <a16:colId xmlns:a16="http://schemas.microsoft.com/office/drawing/2014/main" val="1447615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PROVEEDOR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2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1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TELEFONO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25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08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D8CA80F-C5FB-4C53-9CE7-4DF580D8446F}"/>
              </a:ext>
            </a:extLst>
          </p:cNvPr>
          <p:cNvSpPr txBox="1"/>
          <p:nvPr/>
        </p:nvSpPr>
        <p:spPr>
          <a:xfrm>
            <a:off x="4517229" y="225207"/>
            <a:ext cx="252888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RED DE VETERINARIAS</a:t>
            </a:r>
          </a:p>
          <a:p>
            <a:pPr algn="ctr"/>
            <a:endParaRPr lang="es-AR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8F70FF3-56DC-4650-92EA-138BAB353CF4}"/>
              </a:ext>
            </a:extLst>
          </p:cNvPr>
          <p:cNvCxnSpPr/>
          <p:nvPr/>
        </p:nvCxnSpPr>
        <p:spPr>
          <a:xfrm>
            <a:off x="1451429" y="1727200"/>
            <a:ext cx="9216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7B9B376-71B7-439A-9385-37A770AC44FE}"/>
              </a:ext>
            </a:extLst>
          </p:cNvPr>
          <p:cNvCxnSpPr>
            <a:stCxn id="8" idx="2"/>
          </p:cNvCxnSpPr>
          <p:nvPr/>
        </p:nvCxnSpPr>
        <p:spPr>
          <a:xfrm>
            <a:off x="5781673" y="871538"/>
            <a:ext cx="0" cy="870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9BFC9A3-7CEB-4C2C-B783-4571DD97248F}"/>
              </a:ext>
            </a:extLst>
          </p:cNvPr>
          <p:cNvCxnSpPr/>
          <p:nvPr/>
        </p:nvCxnSpPr>
        <p:spPr>
          <a:xfrm>
            <a:off x="1451429" y="1727200"/>
            <a:ext cx="0" cy="41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3FE0CD8-8D78-4440-83E9-1854BDB00D64}"/>
              </a:ext>
            </a:extLst>
          </p:cNvPr>
          <p:cNvCxnSpPr/>
          <p:nvPr/>
        </p:nvCxnSpPr>
        <p:spPr>
          <a:xfrm>
            <a:off x="4535717" y="1705429"/>
            <a:ext cx="0" cy="41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5EF00ED-E057-4105-8C11-B9E71B3C547B}"/>
              </a:ext>
            </a:extLst>
          </p:cNvPr>
          <p:cNvCxnSpPr/>
          <p:nvPr/>
        </p:nvCxnSpPr>
        <p:spPr>
          <a:xfrm>
            <a:off x="7699832" y="1719943"/>
            <a:ext cx="0" cy="41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DB93C51-1CFB-432D-86A7-B94BE71555BC}"/>
              </a:ext>
            </a:extLst>
          </p:cNvPr>
          <p:cNvCxnSpPr/>
          <p:nvPr/>
        </p:nvCxnSpPr>
        <p:spPr>
          <a:xfrm>
            <a:off x="10660750" y="1719943"/>
            <a:ext cx="0" cy="413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4222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57</Words>
  <Application>Microsoft Office PowerPoint</Application>
  <PresentationFormat>Panorámica</PresentationFormat>
  <Paragraphs>43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</dc:creator>
  <cp:lastModifiedBy>MAR</cp:lastModifiedBy>
  <cp:revision>5</cp:revision>
  <dcterms:created xsi:type="dcterms:W3CDTF">2024-12-04T20:59:43Z</dcterms:created>
  <dcterms:modified xsi:type="dcterms:W3CDTF">2024-12-04T22:11:54Z</dcterms:modified>
</cp:coreProperties>
</file>