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5"/>
  </p:notesMasterIdLst>
  <p:sldIdLst>
    <p:sldId id="256" r:id="rId2"/>
    <p:sldId id="320" r:id="rId3"/>
    <p:sldId id="260" r:id="rId4"/>
  </p:sldIdLst>
  <p:sldSz cx="9144000" cy="5143500" type="screen16x9"/>
  <p:notesSz cx="6858000" cy="9144000"/>
  <p:embeddedFontLst>
    <p:embeddedFont>
      <p:font typeface="Chelsea Market" panose="02000000000000000000" pitchFamily="2" charset="0"/>
      <p:regular r:id="rId6"/>
    </p:embeddedFont>
    <p:embeddedFont>
      <p:font typeface="Quicksand" pitchFamily="2" charset="77"/>
      <p:regular r:id="rId7"/>
      <p:bold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7729AB-F01C-4395-8992-C3FF576DBEF2}">
  <a:tblStyle styleId="{B17729AB-F01C-4395-8992-C3FF576DBEF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56" d="100"/>
          <a:sy n="156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0836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1003d90df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1003d90df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12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10.pn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0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12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image" Target="../media/image6.png"/><Relationship Id="rId5" Type="http://schemas.openxmlformats.org/officeDocument/2006/relationships/image" Target="../media/image11.png"/><Relationship Id="rId15" Type="http://schemas.openxmlformats.org/officeDocument/2006/relationships/image" Target="../media/image7.png"/><Relationship Id="rId10" Type="http://schemas.openxmlformats.org/officeDocument/2006/relationships/image" Target="../media/image3.png"/><Relationship Id="rId4" Type="http://schemas.openxmlformats.org/officeDocument/2006/relationships/image" Target="../media/image13.png"/><Relationship Id="rId9" Type="http://schemas.openxmlformats.org/officeDocument/2006/relationships/image" Target="../media/image2.png"/><Relationship Id="rId1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4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rot="-455">
            <a:off x="2307186" y="3453814"/>
            <a:ext cx="45294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004900" y="1261222"/>
            <a:ext cx="5134200" cy="22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33250" y="155652"/>
            <a:ext cx="9177250" cy="4987848"/>
            <a:chOff x="-33250" y="155652"/>
            <a:chExt cx="9177250" cy="4987848"/>
          </a:xfrm>
        </p:grpSpPr>
        <p:pic>
          <p:nvPicPr>
            <p:cNvPr id="13" name="Google Shape;13;p2"/>
            <p:cNvPicPr preferRelativeResize="0"/>
            <p:nvPr/>
          </p:nvPicPr>
          <p:blipFill rotWithShape="1">
            <a:blip r:embed="rId3">
              <a:alphaModFix/>
            </a:blip>
            <a:srcRect l="18890"/>
            <a:stretch/>
          </p:blipFill>
          <p:spPr>
            <a:xfrm>
              <a:off x="0" y="2646050"/>
              <a:ext cx="774975" cy="1637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33250" y="2918724"/>
              <a:ext cx="1242350" cy="20814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15;p2"/>
            <p:cNvPicPr preferRelativeResize="0"/>
            <p:nvPr/>
          </p:nvPicPr>
          <p:blipFill rotWithShape="1">
            <a:blip r:embed="rId5">
              <a:alphaModFix/>
            </a:blip>
            <a:srcRect l="14148" b="13314"/>
            <a:stretch/>
          </p:blipFill>
          <p:spPr>
            <a:xfrm>
              <a:off x="0" y="4163775"/>
              <a:ext cx="1094500" cy="979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Google Shape;16;p2"/>
            <p:cNvPicPr preferRelativeResize="0"/>
            <p:nvPr/>
          </p:nvPicPr>
          <p:blipFill rotWithShape="1">
            <a:blip r:embed="rId4">
              <a:alphaModFix/>
            </a:blip>
            <a:srcRect b="16492"/>
            <a:stretch/>
          </p:blipFill>
          <p:spPr>
            <a:xfrm rot="-5400004">
              <a:off x="8007200" y="122276"/>
              <a:ext cx="947675" cy="13259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17;p2"/>
            <p:cNvPicPr preferRelativeResize="0"/>
            <p:nvPr/>
          </p:nvPicPr>
          <p:blipFill rotWithShape="1">
            <a:blip r:embed="rId5">
              <a:alphaModFix/>
            </a:blip>
            <a:srcRect l="17925"/>
            <a:stretch/>
          </p:blipFill>
          <p:spPr>
            <a:xfrm rot="10800000">
              <a:off x="7725450" y="889350"/>
              <a:ext cx="1418550" cy="1532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18;p2"/>
            <p:cNvPicPr preferRelativeResize="0"/>
            <p:nvPr/>
          </p:nvPicPr>
          <p:blipFill rotWithShape="1">
            <a:blip r:embed="rId6">
              <a:alphaModFix/>
            </a:blip>
            <a:srcRect r="20255" b="23913"/>
            <a:stretch/>
          </p:blipFill>
          <p:spPr>
            <a:xfrm>
              <a:off x="6550025" y="3404246"/>
              <a:ext cx="2593975" cy="17392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9;p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8401637" y="4441783"/>
              <a:ext cx="373211" cy="373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20;p2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492176" y="4510147"/>
              <a:ext cx="416982" cy="416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404788" y="155652"/>
              <a:ext cx="373211" cy="373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Google Shape;22;p2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7685122" y="155661"/>
              <a:ext cx="258741" cy="2587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Google Shape;23;p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194713" y="155652"/>
              <a:ext cx="373211" cy="373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Google Shape;24;p2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5049138" y="4426815"/>
              <a:ext cx="403160" cy="4031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Google Shape;25;p2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8060677" y="4363353"/>
              <a:ext cx="340958" cy="3409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4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9"/>
          <p:cNvSpPr txBox="1">
            <a:spLocks noGrp="1"/>
          </p:cNvSpPr>
          <p:nvPr>
            <p:ph type="title"/>
          </p:nvPr>
        </p:nvSpPr>
        <p:spPr>
          <a:xfrm>
            <a:off x="1427925" y="2862200"/>
            <a:ext cx="6288300" cy="8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3" name="Google Shape;123;p9"/>
          <p:cNvSpPr txBox="1">
            <a:spLocks noGrp="1"/>
          </p:cNvSpPr>
          <p:nvPr>
            <p:ph type="subTitle" idx="1"/>
          </p:nvPr>
        </p:nvSpPr>
        <p:spPr>
          <a:xfrm>
            <a:off x="1427799" y="3664501"/>
            <a:ext cx="6288300" cy="9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4" name="Google Shape;124;p9"/>
          <p:cNvGrpSpPr/>
          <p:nvPr/>
        </p:nvGrpSpPr>
        <p:grpSpPr>
          <a:xfrm>
            <a:off x="166376" y="1433741"/>
            <a:ext cx="8917409" cy="2230755"/>
            <a:chOff x="166376" y="1433741"/>
            <a:chExt cx="8917409" cy="2230755"/>
          </a:xfrm>
        </p:grpSpPr>
        <p:pic>
          <p:nvPicPr>
            <p:cNvPr id="125" name="Google Shape;125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23988" y="2627427"/>
              <a:ext cx="373211" cy="373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27589" y="1784653"/>
              <a:ext cx="340958" cy="3409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666802" y="1433741"/>
              <a:ext cx="416982" cy="416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Google Shape;128;p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66376" y="3201103"/>
              <a:ext cx="463398" cy="46339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" name="Google Shape;516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4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AND_TWO_COLUMNS_2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" name="Google Shape;518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49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9" name="Google Shape;519;p33"/>
          <p:cNvGrpSpPr/>
          <p:nvPr/>
        </p:nvGrpSpPr>
        <p:grpSpPr>
          <a:xfrm>
            <a:off x="42639" y="61950"/>
            <a:ext cx="9101360" cy="4865124"/>
            <a:chOff x="42639" y="61950"/>
            <a:chExt cx="9101360" cy="4865124"/>
          </a:xfrm>
        </p:grpSpPr>
        <p:pic>
          <p:nvPicPr>
            <p:cNvPr id="520" name="Google Shape;520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1388" y="3363702"/>
              <a:ext cx="373211" cy="373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1" name="Google Shape;521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379197" y="4668336"/>
              <a:ext cx="258741" cy="2587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2" name="Google Shape;522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2639" y="1766178"/>
              <a:ext cx="340958" cy="3409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3" name="Google Shape;523;p3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191263" y="136853"/>
              <a:ext cx="403160" cy="4031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4" name="Google Shape;524;p3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8594427" y="3156016"/>
              <a:ext cx="416982" cy="416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5" name="Google Shape;525;p3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2650" y="2448153"/>
              <a:ext cx="491949" cy="4919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6" name="Google Shape;526;p3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56601" y="3894403"/>
              <a:ext cx="463398" cy="4633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7" name="Google Shape;527;p33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8680601" y="3751878"/>
              <a:ext cx="463398" cy="4633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8" name="Google Shape;528;p33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7456396" y="104283"/>
              <a:ext cx="327234" cy="4106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9" name="Google Shape;529;p3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625450" y="61950"/>
              <a:ext cx="537225" cy="705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0" name="Google Shape;530;p33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8120010" y="4140309"/>
              <a:ext cx="456904" cy="64913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ONE_COLUMN_TEXT_1"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" name="Google Shape;532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49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3" name="Google Shape;533;p34"/>
          <p:cNvGrpSpPr/>
          <p:nvPr/>
        </p:nvGrpSpPr>
        <p:grpSpPr>
          <a:xfrm>
            <a:off x="-1" y="-22975"/>
            <a:ext cx="9020150" cy="5180300"/>
            <a:chOff x="-1" y="-22975"/>
            <a:chExt cx="9020150" cy="5180300"/>
          </a:xfrm>
        </p:grpSpPr>
        <p:pic>
          <p:nvPicPr>
            <p:cNvPr id="534" name="Google Shape;534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528200" y="3115778"/>
              <a:ext cx="491949" cy="4919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5" name="Google Shape;535;p3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6976" y="2139278"/>
              <a:ext cx="463398" cy="4633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6" name="Google Shape;536;p3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6613" y="2795653"/>
              <a:ext cx="463398" cy="4633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7" name="Google Shape;537;p3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789708" y="4398158"/>
              <a:ext cx="327234" cy="4106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8" name="Google Shape;538;p3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105275" y="-22975"/>
              <a:ext cx="537225" cy="705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9" name="Google Shape;539;p3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327035" y="3954759"/>
              <a:ext cx="456904" cy="6491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0" name="Google Shape;540;p34"/>
            <p:cNvPicPr preferRelativeResize="0"/>
            <p:nvPr/>
          </p:nvPicPr>
          <p:blipFill rotWithShape="1">
            <a:blip r:embed="rId9">
              <a:alphaModFix/>
            </a:blip>
            <a:srcRect l="35786"/>
            <a:stretch/>
          </p:blipFill>
          <p:spPr>
            <a:xfrm>
              <a:off x="-1" y="3551100"/>
              <a:ext cx="596625" cy="159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1" name="Google Shape;541;p34"/>
            <p:cNvPicPr preferRelativeResize="0"/>
            <p:nvPr/>
          </p:nvPicPr>
          <p:blipFill rotWithShape="1">
            <a:blip r:embed="rId10">
              <a:alphaModFix/>
            </a:blip>
            <a:srcRect l="7484" b="6664"/>
            <a:stretch/>
          </p:blipFill>
          <p:spPr>
            <a:xfrm rot="5400000" flipH="1">
              <a:off x="303450" y="3974525"/>
              <a:ext cx="879350" cy="1486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2" name="Google Shape;542;p34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4919638" y="143302"/>
              <a:ext cx="373211" cy="373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3" name="Google Shape;543;p3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8672422" y="4657886"/>
              <a:ext cx="258741" cy="2587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4" name="Google Shape;544;p34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2335964" y="4575678"/>
              <a:ext cx="340958" cy="3409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5" name="Google Shape;545;p34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66613" y="1519003"/>
              <a:ext cx="403160" cy="4031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6" name="Google Shape;546;p34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5456252" y="-9"/>
              <a:ext cx="416982" cy="41697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MAIN_POINT_2"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8" name="Google Shape;548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4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3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BEDA6">
              <a:alpha val="517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0" name="Google Shape;550;p35"/>
          <p:cNvGrpSpPr/>
          <p:nvPr/>
        </p:nvGrpSpPr>
        <p:grpSpPr>
          <a:xfrm>
            <a:off x="435482" y="118800"/>
            <a:ext cx="8392335" cy="4267543"/>
            <a:chOff x="435482" y="118800"/>
            <a:chExt cx="8392335" cy="4267543"/>
          </a:xfrm>
        </p:grpSpPr>
        <p:pic>
          <p:nvPicPr>
            <p:cNvPr id="551" name="Google Shape;551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15925" y="118800"/>
              <a:ext cx="467100" cy="46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2" name="Google Shape;552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60307" y="4011057"/>
              <a:ext cx="375286" cy="375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3" name="Google Shape;553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908457" y="164707"/>
              <a:ext cx="375287" cy="3752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4" name="Google Shape;554;p3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97869" y="267656"/>
              <a:ext cx="360061" cy="4518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5" name="Google Shape;555;p3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892375" y="297275"/>
              <a:ext cx="541300" cy="541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6" name="Google Shape;556;p3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35482" y="3280207"/>
              <a:ext cx="509885" cy="5098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7" name="Google Shape;557;p3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8317932" y="3444732"/>
              <a:ext cx="509885" cy="50988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elsea Market"/>
              <a:buNone/>
              <a:defRPr sz="3000" b="1">
                <a:solidFill>
                  <a:schemeClr val="dk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elsea Market"/>
              <a:buNone/>
              <a:defRPr sz="3000" b="1">
                <a:solidFill>
                  <a:schemeClr val="dk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elsea Market"/>
              <a:buNone/>
              <a:defRPr sz="3000" b="1">
                <a:solidFill>
                  <a:schemeClr val="dk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elsea Market"/>
              <a:buNone/>
              <a:defRPr sz="3000" b="1">
                <a:solidFill>
                  <a:schemeClr val="dk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elsea Market"/>
              <a:buNone/>
              <a:defRPr sz="3000" b="1">
                <a:solidFill>
                  <a:schemeClr val="dk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elsea Market"/>
              <a:buNone/>
              <a:defRPr sz="3000" b="1">
                <a:solidFill>
                  <a:schemeClr val="dk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elsea Market"/>
              <a:buNone/>
              <a:defRPr sz="3000" b="1">
                <a:solidFill>
                  <a:schemeClr val="dk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elsea Market"/>
              <a:buNone/>
              <a:defRPr sz="3000" b="1">
                <a:solidFill>
                  <a:schemeClr val="dk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elsea Market"/>
              <a:buNone/>
              <a:defRPr sz="3000" b="1">
                <a:solidFill>
                  <a:schemeClr val="dk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74500"/>
            <a:ext cx="7704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78" r:id="rId4"/>
    <p:sldLayoutId id="2147483679" r:id="rId5"/>
    <p:sldLayoutId id="2147483680" r:id="rId6"/>
    <p:sldLayoutId id="2147483681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8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10" Type="http://schemas.openxmlformats.org/officeDocument/2006/relationships/image" Target="../media/image21.png"/><Relationship Id="rId4" Type="http://schemas.openxmlformats.org/officeDocument/2006/relationships/image" Target="../media/image10.png"/><Relationship Id="rId9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8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22.jpg"/><Relationship Id="rId5" Type="http://schemas.openxmlformats.org/officeDocument/2006/relationships/image" Target="../media/image9.png"/><Relationship Id="rId10" Type="http://schemas.openxmlformats.org/officeDocument/2006/relationships/image" Target="../media/image21.png"/><Relationship Id="rId4" Type="http://schemas.openxmlformats.org/officeDocument/2006/relationships/image" Target="../media/image10.png"/><Relationship Id="rId9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hyperlink" Target="http://localhost:8080/" TargetMode="External"/><Relationship Id="rId5" Type="http://schemas.openxmlformats.org/officeDocument/2006/relationships/image" Target="../media/image12.png"/><Relationship Id="rId10" Type="http://schemas.openxmlformats.org/officeDocument/2006/relationships/hyperlink" Target="NULL" TargetMode="External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2"/>
          <p:cNvSpPr txBox="1">
            <a:spLocks noGrp="1"/>
          </p:cNvSpPr>
          <p:nvPr>
            <p:ph type="subTitle" idx="1"/>
          </p:nvPr>
        </p:nvSpPr>
        <p:spPr>
          <a:xfrm rot="-455">
            <a:off x="931551" y="1589620"/>
            <a:ext cx="7021298" cy="4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2400" dirty="0"/>
              <a:t>C29-tw-wsp-grp3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HK" sz="2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2400" b="1" dirty="0" err="1"/>
              <a:t>Joz</a:t>
            </a:r>
            <a:r>
              <a:rPr lang="en-HK" sz="2400" b="1" dirty="0"/>
              <a:t> Chow and Marco Wong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575" name="Google Shape;575;p42"/>
          <p:cNvSpPr txBox="1">
            <a:spLocks noGrp="1"/>
          </p:cNvSpPr>
          <p:nvPr>
            <p:ph type="ctrTitle"/>
          </p:nvPr>
        </p:nvSpPr>
        <p:spPr>
          <a:xfrm>
            <a:off x="1954468" y="217120"/>
            <a:ext cx="5134200" cy="13422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HK" dirty="0">
                <a:solidFill>
                  <a:schemeClr val="lt1"/>
                </a:solidFill>
              </a:rPr>
              <a:t>WSP Project</a:t>
            </a:r>
          </a:p>
        </p:txBody>
      </p:sp>
      <p:pic>
        <p:nvPicPr>
          <p:cNvPr id="576" name="Google Shape;57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773363">
            <a:off x="159424" y="340649"/>
            <a:ext cx="1843628" cy="1637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7738" y="2048034"/>
            <a:ext cx="340958" cy="340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Google Shape;578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04013" y="338421"/>
            <a:ext cx="403160" cy="403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Google Shape;579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8063" y="957865"/>
            <a:ext cx="403160" cy="403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" name="Google Shape;580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87052" y="2536516"/>
            <a:ext cx="416982" cy="416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58972" y="2615648"/>
            <a:ext cx="258741" cy="258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8777" y="4363353"/>
            <a:ext cx="340958" cy="340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05352" y="414391"/>
            <a:ext cx="416982" cy="416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Google Shape;584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33122" y="4163774"/>
            <a:ext cx="258741" cy="258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p4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2046712">
            <a:off x="4024750" y="43100"/>
            <a:ext cx="1094499" cy="1094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6" name="Google Shape;586;p42"/>
          <p:cNvGrpSpPr/>
          <p:nvPr/>
        </p:nvGrpSpPr>
        <p:grpSpPr>
          <a:xfrm>
            <a:off x="1259900" y="1775200"/>
            <a:ext cx="7884101" cy="3440115"/>
            <a:chOff x="1259900" y="1775200"/>
            <a:chExt cx="7884101" cy="3440115"/>
          </a:xfrm>
        </p:grpSpPr>
        <p:pic>
          <p:nvPicPr>
            <p:cNvPr id="587" name="Google Shape;587;p42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1259900" y="3741609"/>
              <a:ext cx="1418550" cy="14737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8" name="Google Shape;588;p42"/>
            <p:cNvPicPr preferRelativeResize="0"/>
            <p:nvPr/>
          </p:nvPicPr>
          <p:blipFill rotWithShape="1">
            <a:blip r:embed="rId10">
              <a:alphaModFix/>
            </a:blip>
            <a:srcRect r="10984"/>
            <a:stretch/>
          </p:blipFill>
          <p:spPr>
            <a:xfrm>
              <a:off x="7139101" y="1775200"/>
              <a:ext cx="2004900" cy="2252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Google Shape;575;p42">
            <a:extLst>
              <a:ext uri="{FF2B5EF4-FFF2-40B4-BE49-F238E27FC236}">
                <a16:creationId xmlns:a16="http://schemas.microsoft.com/office/drawing/2014/main" id="{4E9D6EA0-3AE4-1148-F137-2159E92641B7}"/>
              </a:ext>
            </a:extLst>
          </p:cNvPr>
          <p:cNvSpPr txBox="1">
            <a:spLocks/>
          </p:cNvSpPr>
          <p:nvPr/>
        </p:nvSpPr>
        <p:spPr>
          <a:xfrm>
            <a:off x="1904013" y="2521344"/>
            <a:ext cx="5134200" cy="1342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helsea Market"/>
              <a:buNone/>
              <a:defRPr sz="4500" b="1" i="0" u="none" strike="noStrike" cap="none">
                <a:solidFill>
                  <a:schemeClr val="dk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helsea Market"/>
              <a:buNone/>
              <a:defRPr sz="5200" b="1" i="0" u="none" strike="noStrike" cap="none">
                <a:solidFill>
                  <a:srgbClr val="191919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helsea Market"/>
              <a:buNone/>
              <a:defRPr sz="5200" b="1" i="0" u="none" strike="noStrike" cap="none">
                <a:solidFill>
                  <a:srgbClr val="191919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helsea Market"/>
              <a:buNone/>
              <a:defRPr sz="5200" b="1" i="0" u="none" strike="noStrike" cap="none">
                <a:solidFill>
                  <a:srgbClr val="191919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helsea Market"/>
              <a:buNone/>
              <a:defRPr sz="5200" b="1" i="0" u="none" strike="noStrike" cap="none">
                <a:solidFill>
                  <a:srgbClr val="191919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helsea Market"/>
              <a:buNone/>
              <a:defRPr sz="5200" b="1" i="0" u="none" strike="noStrike" cap="none">
                <a:solidFill>
                  <a:srgbClr val="191919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helsea Market"/>
              <a:buNone/>
              <a:defRPr sz="5200" b="1" i="0" u="none" strike="noStrike" cap="none">
                <a:solidFill>
                  <a:srgbClr val="191919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helsea Market"/>
              <a:buNone/>
              <a:defRPr sz="5200" b="1" i="0" u="none" strike="noStrike" cap="none">
                <a:solidFill>
                  <a:srgbClr val="191919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helsea Market"/>
              <a:buNone/>
              <a:defRPr sz="5200" b="1" i="0" u="none" strike="noStrike" cap="none">
                <a:solidFill>
                  <a:srgbClr val="191919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HK" dirty="0">
                <a:solidFill>
                  <a:schemeClr val="lt1"/>
                </a:solidFill>
              </a:rPr>
              <a:t>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6" name="Google Shape;57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773363">
            <a:off x="159424" y="340649"/>
            <a:ext cx="1843628" cy="1637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7738" y="2048034"/>
            <a:ext cx="340958" cy="340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Google Shape;578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04013" y="338421"/>
            <a:ext cx="403160" cy="403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Google Shape;579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8063" y="957865"/>
            <a:ext cx="403160" cy="403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" name="Google Shape;580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87052" y="2536516"/>
            <a:ext cx="416982" cy="416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58972" y="2615648"/>
            <a:ext cx="258741" cy="258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8777" y="4363353"/>
            <a:ext cx="340958" cy="340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05352" y="414391"/>
            <a:ext cx="416982" cy="416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Google Shape;584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33122" y="4163774"/>
            <a:ext cx="258741" cy="258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p4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2046712">
            <a:off x="4024750" y="43100"/>
            <a:ext cx="1094499" cy="1094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6" name="Google Shape;586;p42"/>
          <p:cNvGrpSpPr/>
          <p:nvPr/>
        </p:nvGrpSpPr>
        <p:grpSpPr>
          <a:xfrm>
            <a:off x="1259900" y="1775200"/>
            <a:ext cx="7884101" cy="3440115"/>
            <a:chOff x="1259900" y="1775200"/>
            <a:chExt cx="7884101" cy="3440115"/>
          </a:xfrm>
        </p:grpSpPr>
        <p:pic>
          <p:nvPicPr>
            <p:cNvPr id="587" name="Google Shape;587;p42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1259900" y="3741609"/>
              <a:ext cx="1418550" cy="14737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8" name="Google Shape;588;p42"/>
            <p:cNvPicPr preferRelativeResize="0"/>
            <p:nvPr/>
          </p:nvPicPr>
          <p:blipFill rotWithShape="1">
            <a:blip r:embed="rId10">
              <a:alphaModFix/>
            </a:blip>
            <a:srcRect r="10984"/>
            <a:stretch/>
          </p:blipFill>
          <p:spPr>
            <a:xfrm>
              <a:off x="7139101" y="1775200"/>
              <a:ext cx="2004900" cy="2252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D847DDF-215B-7C9C-2570-15DD0FEC6FD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5281" t="22360" r="27866" b="2345"/>
          <a:stretch/>
        </p:blipFill>
        <p:spPr>
          <a:xfrm>
            <a:off x="1862532" y="30415"/>
            <a:ext cx="5060531" cy="508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268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0" name="Google Shape;64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622" y="4048836"/>
            <a:ext cx="258741" cy="258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41" name="Google Shape;64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5588" y="611790"/>
            <a:ext cx="403160" cy="403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2" name="Google Shape;642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825" y="2394878"/>
            <a:ext cx="491949" cy="49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64751" y="1723428"/>
            <a:ext cx="463398" cy="463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Google Shape;644;p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89150" y="1385525"/>
            <a:ext cx="537225" cy="70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" name="Google Shape;645;p4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17660" y="366284"/>
            <a:ext cx="456904" cy="649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51" name="Google Shape;651;p4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058333" y="1613608"/>
            <a:ext cx="327234" cy="41068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5E7073E3-4E43-0A97-985B-6FB9DF02A40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ubTitle" idx="1"/>
          </p:nvPr>
        </p:nvSpPr>
        <p:spPr>
          <a:xfrm>
            <a:off x="1180130" y="2324525"/>
            <a:ext cx="6288300" cy="939000"/>
          </a:xfrm>
        </p:spPr>
        <p:txBody>
          <a:bodyPr/>
          <a:lstStyle/>
          <a:p>
            <a:r>
              <a:rPr lang="en-US" dirty="0">
                <a:hlinkClick r:id="rId10" invalidUrl="http:///"/>
              </a:rPr>
              <a:t>http://</a:t>
            </a:r>
            <a:r>
              <a:rPr lang="en-US" dirty="0">
                <a:hlinkClick r:id="rId11"/>
              </a:rPr>
              <a:t>localhost:8080</a:t>
            </a:r>
            <a:endParaRPr lang="en-US" dirty="0"/>
          </a:p>
          <a:p>
            <a:endParaRPr lang="en-US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6B5401EB-B328-E7DD-8D94-3D70E57B34F4}"/>
              </a:ext>
            </a:extLst>
          </p:cNvPr>
          <p:cNvSpPr txBox="1">
            <a:spLocks/>
          </p:cNvSpPr>
          <p:nvPr/>
        </p:nvSpPr>
        <p:spPr>
          <a:xfrm>
            <a:off x="1180130" y="610616"/>
            <a:ext cx="6288300" cy="9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6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sz="3200" dirty="0"/>
              <a:t>Link Here:</a:t>
            </a:r>
          </a:p>
          <a:p>
            <a:endParaRPr lang="en-US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t's Celebrate Children's Day at School! by Slidesgo">
  <a:themeElements>
    <a:clrScheme name="Simple Light">
      <a:dk1>
        <a:srgbClr val="302318"/>
      </a:dk1>
      <a:lt1>
        <a:srgbClr val="FF5881"/>
      </a:lt1>
      <a:dk2>
        <a:srgbClr val="FFFFFF"/>
      </a:dk2>
      <a:lt2>
        <a:srgbClr val="FBEDA6"/>
      </a:lt2>
      <a:accent1>
        <a:srgbClr val="DB9C42"/>
      </a:accent1>
      <a:accent2>
        <a:srgbClr val="AA2964"/>
      </a:accent2>
      <a:accent3>
        <a:srgbClr val="99C9DD"/>
      </a:accent3>
      <a:accent4>
        <a:srgbClr val="5894AD"/>
      </a:accent4>
      <a:accent5>
        <a:srgbClr val="FFFFFF"/>
      </a:accent5>
      <a:accent6>
        <a:srgbClr val="FFFFFF"/>
      </a:accent6>
      <a:hlink>
        <a:srgbClr val="30231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9110</TotalTime>
  <Words>17</Words>
  <Application>Microsoft Macintosh PowerPoint</Application>
  <PresentationFormat>On-screen Show (16:9)</PresentationFormat>
  <Paragraphs>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Chelsea Market</vt:lpstr>
      <vt:lpstr>Quicksand</vt:lpstr>
      <vt:lpstr>Arial</vt:lpstr>
      <vt:lpstr>Let's Celebrate Children's Day at School! by Slidesgo</vt:lpstr>
      <vt:lpstr>WSP Project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尋找真我</dc:title>
  <cp:lastModifiedBy>LEUNG, Hei Man</cp:lastModifiedBy>
  <cp:revision>7</cp:revision>
  <dcterms:modified xsi:type="dcterms:W3CDTF">2023-12-15T15:08:14Z</dcterms:modified>
</cp:coreProperties>
</file>