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5"/>
  </p:notesMasterIdLst>
  <p:sldIdLst>
    <p:sldId id="256" r:id="rId2"/>
    <p:sldId id="320" r:id="rId3"/>
    <p:sldId id="260" r:id="rId4"/>
  </p:sldIdLst>
  <p:sldSz cx="9144000" cy="5143500" type="screen16x9"/>
  <p:notesSz cx="6858000" cy="9144000"/>
  <p:embeddedFontLst>
    <p:embeddedFont>
      <p:font typeface="Chelsea Market" panose="02000000000000000000" pitchFamily="2" charset="0"/>
      <p:regular r:id="rId6"/>
    </p:embeddedFont>
    <p:embeddedFont>
      <p:font typeface="Quicksand" pitchFamily="2" charset="77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29AB-F01C-4395-8992-C3FF576DBEF2}">
  <a:tblStyle styleId="{B17729AB-F01C-4395-8992-C3FF576DB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83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55">
            <a:off x="2307186" y="3453814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04900" y="1261222"/>
            <a:ext cx="5134200" cy="22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3250" y="155652"/>
            <a:ext cx="9177250" cy="4987848"/>
            <a:chOff x="-33250" y="155652"/>
            <a:chExt cx="9177250" cy="4987848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18890"/>
            <a:stretch/>
          </p:blipFill>
          <p:spPr>
            <a:xfrm>
              <a:off x="0" y="2646050"/>
              <a:ext cx="774975" cy="163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3250" y="2918724"/>
              <a:ext cx="1242350" cy="2081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5">
              <a:alphaModFix/>
            </a:blip>
            <a:srcRect l="14148" b="13314"/>
            <a:stretch/>
          </p:blipFill>
          <p:spPr>
            <a:xfrm>
              <a:off x="0" y="4163775"/>
              <a:ext cx="1094500" cy="97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 b="16492"/>
            <a:stretch/>
          </p:blipFill>
          <p:spPr>
            <a:xfrm rot="-5400004">
              <a:off x="8007200" y="122276"/>
              <a:ext cx="947675" cy="1325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 l="17925"/>
            <a:stretch/>
          </p:blipFill>
          <p:spPr>
            <a:xfrm rot="10800000">
              <a:off x="7725450" y="889350"/>
              <a:ext cx="1418550" cy="153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 r="20255" b="23913"/>
            <a:stretch/>
          </p:blipFill>
          <p:spPr>
            <a:xfrm>
              <a:off x="6550025" y="3404246"/>
              <a:ext cx="2593975" cy="1739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01637" y="4441783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92176" y="4510147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04788" y="15565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85122" y="155661"/>
              <a:ext cx="258741" cy="25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94713" y="15565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49138" y="4426815"/>
              <a:ext cx="403160" cy="40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60677" y="4363353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427925" y="2862200"/>
            <a:ext cx="62883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427799" y="3664501"/>
            <a:ext cx="6288300" cy="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166376" y="1433741"/>
            <a:ext cx="8917409" cy="2230755"/>
            <a:chOff x="166376" y="1433741"/>
            <a:chExt cx="8917409" cy="2230755"/>
          </a:xfrm>
        </p:grpSpPr>
        <p:pic>
          <p:nvPicPr>
            <p:cNvPr id="125" name="Google Shape;12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3988" y="2627427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589" y="1784653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66802" y="1433741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6376" y="3201103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33"/>
          <p:cNvGrpSpPr/>
          <p:nvPr/>
        </p:nvGrpSpPr>
        <p:grpSpPr>
          <a:xfrm>
            <a:off x="42639" y="61950"/>
            <a:ext cx="9101360" cy="4865124"/>
            <a:chOff x="42639" y="61950"/>
            <a:chExt cx="9101360" cy="4865124"/>
          </a:xfrm>
        </p:grpSpPr>
        <p:pic>
          <p:nvPicPr>
            <p:cNvPr id="520" name="Google Shape;52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388" y="336370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79197" y="4668336"/>
              <a:ext cx="258741" cy="25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639" y="1766178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91263" y="136853"/>
              <a:ext cx="403160" cy="40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94427" y="3156016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650" y="2448153"/>
              <a:ext cx="491949" cy="491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6601" y="3894403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680601" y="3751878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456396" y="104283"/>
              <a:ext cx="327234" cy="41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625450" y="61950"/>
              <a:ext cx="537225" cy="7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120010" y="4140309"/>
              <a:ext cx="456904" cy="6491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34"/>
          <p:cNvGrpSpPr/>
          <p:nvPr/>
        </p:nvGrpSpPr>
        <p:grpSpPr>
          <a:xfrm>
            <a:off x="-1" y="-22975"/>
            <a:ext cx="9020150" cy="5180300"/>
            <a:chOff x="-1" y="-22975"/>
            <a:chExt cx="9020150" cy="5180300"/>
          </a:xfrm>
        </p:grpSpPr>
        <p:pic>
          <p:nvPicPr>
            <p:cNvPr id="534" name="Google Shape;53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8200" y="3115778"/>
              <a:ext cx="491949" cy="491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76" y="2139278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13" y="2795653"/>
              <a:ext cx="463398" cy="46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89708" y="4398158"/>
              <a:ext cx="327234" cy="41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05275" y="-22975"/>
              <a:ext cx="537225" cy="7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27035" y="3954759"/>
              <a:ext cx="456904" cy="649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4"/>
            <p:cNvPicPr preferRelativeResize="0"/>
            <p:nvPr/>
          </p:nvPicPr>
          <p:blipFill rotWithShape="1">
            <a:blip r:embed="rId9">
              <a:alphaModFix/>
            </a:blip>
            <a:srcRect l="35786"/>
            <a:stretch/>
          </p:blipFill>
          <p:spPr>
            <a:xfrm>
              <a:off x="-1" y="3551100"/>
              <a:ext cx="596625" cy="159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34"/>
            <p:cNvPicPr preferRelativeResize="0"/>
            <p:nvPr/>
          </p:nvPicPr>
          <p:blipFill rotWithShape="1">
            <a:blip r:embed="rId10">
              <a:alphaModFix/>
            </a:blip>
            <a:srcRect l="7484" b="6664"/>
            <a:stretch/>
          </p:blipFill>
          <p:spPr>
            <a:xfrm rot="5400000" flipH="1">
              <a:off x="303450" y="3974525"/>
              <a:ext cx="879350" cy="148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19638" y="143302"/>
              <a:ext cx="373211" cy="373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72422" y="4657886"/>
              <a:ext cx="258741" cy="25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3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335964" y="4575678"/>
              <a:ext cx="340958" cy="340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3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6613" y="1519003"/>
              <a:ext cx="403160" cy="403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56252" y="-9"/>
              <a:ext cx="416982" cy="4169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MAIN_POINT_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EDA6">
              <a:alpha val="5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5"/>
          <p:cNvGrpSpPr/>
          <p:nvPr/>
        </p:nvGrpSpPr>
        <p:grpSpPr>
          <a:xfrm>
            <a:off x="435482" y="118800"/>
            <a:ext cx="8392335" cy="4267543"/>
            <a:chOff x="435482" y="118800"/>
            <a:chExt cx="8392335" cy="4267543"/>
          </a:xfrm>
        </p:grpSpPr>
        <p:pic>
          <p:nvPicPr>
            <p:cNvPr id="551" name="Google Shape;55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15925" y="118800"/>
              <a:ext cx="467100" cy="46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307" y="4011057"/>
              <a:ext cx="375286" cy="375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08457" y="164707"/>
              <a:ext cx="375287" cy="375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7869" y="267656"/>
              <a:ext cx="360061" cy="4518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92375" y="297275"/>
              <a:ext cx="541300" cy="54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5482" y="3280207"/>
              <a:ext cx="509885" cy="509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17932" y="3444732"/>
              <a:ext cx="509885" cy="5098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2.jp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localhost:8080/" TargetMode="External"/><Relationship Id="rId5" Type="http://schemas.openxmlformats.org/officeDocument/2006/relationships/image" Target="../media/image12.png"/><Relationship Id="rId10" Type="http://schemas.openxmlformats.org/officeDocument/2006/relationships/hyperlink" Target="NULL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>
            <a:spLocks noGrp="1"/>
          </p:cNvSpPr>
          <p:nvPr>
            <p:ph type="subTitle" idx="1"/>
          </p:nvPr>
        </p:nvSpPr>
        <p:spPr>
          <a:xfrm rot="-455">
            <a:off x="931551" y="1589620"/>
            <a:ext cx="702129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C29-tw-wsp-grp3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HK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b="1" dirty="0" err="1"/>
              <a:t>Joz</a:t>
            </a:r>
            <a:r>
              <a:rPr lang="en-HK" sz="2400" b="1" dirty="0"/>
              <a:t> Chow and Marco Wong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5" name="Google Shape;575;p42"/>
          <p:cNvSpPr txBox="1">
            <a:spLocks noGrp="1"/>
          </p:cNvSpPr>
          <p:nvPr>
            <p:ph type="ctrTitle"/>
          </p:nvPr>
        </p:nvSpPr>
        <p:spPr>
          <a:xfrm>
            <a:off x="1954468" y="217120"/>
            <a:ext cx="5134200" cy="1342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dirty="0">
                <a:solidFill>
                  <a:schemeClr val="lt1"/>
                </a:solidFill>
              </a:rPr>
              <a:t>WSP Project</a:t>
            </a:r>
          </a:p>
        </p:txBody>
      </p:sp>
      <p:pic>
        <p:nvPicPr>
          <p:cNvPr id="576" name="Google Shape;5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3363">
            <a:off x="159424" y="340649"/>
            <a:ext cx="1843628" cy="16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738" y="2048034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013" y="338421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8063" y="957865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52" y="2536516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2" y="2615648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777" y="4363353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352" y="414391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3122" y="4163774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046712">
            <a:off x="4024750" y="43100"/>
            <a:ext cx="1094499" cy="109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42"/>
          <p:cNvGrpSpPr/>
          <p:nvPr/>
        </p:nvGrpSpPr>
        <p:grpSpPr>
          <a:xfrm>
            <a:off x="1259900" y="1775200"/>
            <a:ext cx="7884101" cy="3440115"/>
            <a:chOff x="1259900" y="1775200"/>
            <a:chExt cx="7884101" cy="3440115"/>
          </a:xfrm>
        </p:grpSpPr>
        <p:pic>
          <p:nvPicPr>
            <p:cNvPr id="587" name="Google Shape;587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59900" y="3741609"/>
              <a:ext cx="1418550" cy="14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42"/>
            <p:cNvPicPr preferRelativeResize="0"/>
            <p:nvPr/>
          </p:nvPicPr>
          <p:blipFill rotWithShape="1">
            <a:blip r:embed="rId10">
              <a:alphaModFix/>
            </a:blip>
            <a:srcRect r="10984"/>
            <a:stretch/>
          </p:blipFill>
          <p:spPr>
            <a:xfrm>
              <a:off x="7139101" y="1775200"/>
              <a:ext cx="2004900" cy="225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575;p42">
            <a:extLst>
              <a:ext uri="{FF2B5EF4-FFF2-40B4-BE49-F238E27FC236}">
                <a16:creationId xmlns:a16="http://schemas.microsoft.com/office/drawing/2014/main" id="{4E9D6EA0-3AE4-1148-F137-2159E92641B7}"/>
              </a:ext>
            </a:extLst>
          </p:cNvPr>
          <p:cNvSpPr txBox="1">
            <a:spLocks/>
          </p:cNvSpPr>
          <p:nvPr/>
        </p:nvSpPr>
        <p:spPr>
          <a:xfrm>
            <a:off x="1904013" y="2521344"/>
            <a:ext cx="5134200" cy="134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45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elsea Market"/>
              <a:buNone/>
              <a:defRPr sz="5200" b="1" i="0" u="none" strike="noStrike" cap="none">
                <a:solidFill>
                  <a:srgbClr val="191919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HK" dirty="0">
                <a:solidFill>
                  <a:schemeClr val="lt1"/>
                </a:solidFill>
              </a:rPr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3363">
            <a:off x="159424" y="340649"/>
            <a:ext cx="1843628" cy="16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738" y="2048034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013" y="338421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8063" y="957865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52" y="2536516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2" y="2615648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777" y="4363353"/>
            <a:ext cx="340958" cy="34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352" y="414391"/>
            <a:ext cx="416982" cy="4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3122" y="4163774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046712">
            <a:off x="4024750" y="43100"/>
            <a:ext cx="1094499" cy="109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42"/>
          <p:cNvGrpSpPr/>
          <p:nvPr/>
        </p:nvGrpSpPr>
        <p:grpSpPr>
          <a:xfrm>
            <a:off x="1259900" y="1775200"/>
            <a:ext cx="7884101" cy="3440115"/>
            <a:chOff x="1259900" y="1775200"/>
            <a:chExt cx="7884101" cy="3440115"/>
          </a:xfrm>
        </p:grpSpPr>
        <p:pic>
          <p:nvPicPr>
            <p:cNvPr id="587" name="Google Shape;587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59900" y="3741609"/>
              <a:ext cx="1418550" cy="14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42"/>
            <p:cNvPicPr preferRelativeResize="0"/>
            <p:nvPr/>
          </p:nvPicPr>
          <p:blipFill rotWithShape="1">
            <a:blip r:embed="rId10">
              <a:alphaModFix/>
            </a:blip>
            <a:srcRect r="10984"/>
            <a:stretch/>
          </p:blipFill>
          <p:spPr>
            <a:xfrm>
              <a:off x="7139101" y="1775200"/>
              <a:ext cx="2004900" cy="22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D847DDF-215B-7C9C-2570-15DD0FEC6FD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281" t="22360" r="27866" b="2345"/>
          <a:stretch/>
        </p:blipFill>
        <p:spPr>
          <a:xfrm>
            <a:off x="1862532" y="30415"/>
            <a:ext cx="5060531" cy="50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2" y="4048836"/>
            <a:ext cx="258741" cy="2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588" y="611790"/>
            <a:ext cx="403160" cy="4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25" y="2394878"/>
            <a:ext cx="491949" cy="49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4751" y="1723428"/>
            <a:ext cx="463398" cy="463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9150" y="1385525"/>
            <a:ext cx="537225" cy="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7660" y="366284"/>
            <a:ext cx="456904" cy="64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333" y="1613608"/>
            <a:ext cx="327234" cy="4106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E7073E3-4E43-0A97-985B-6FB9DF02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130" y="2324525"/>
            <a:ext cx="6288300" cy="939000"/>
          </a:xfrm>
        </p:spPr>
        <p:txBody>
          <a:bodyPr/>
          <a:lstStyle/>
          <a:p>
            <a:r>
              <a:rPr lang="en-US" dirty="0">
                <a:hlinkClick r:id="rId10" invalidUrl="http:///"/>
              </a:rPr>
              <a:t>http://</a:t>
            </a:r>
            <a:r>
              <a:rPr lang="en-US" dirty="0">
                <a:hlinkClick r:id="rId11"/>
              </a:rPr>
              <a:t>localhost:8080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B5401EB-B328-E7DD-8D94-3D70E57B34F4}"/>
              </a:ext>
            </a:extLst>
          </p:cNvPr>
          <p:cNvSpPr txBox="1">
            <a:spLocks/>
          </p:cNvSpPr>
          <p:nvPr/>
        </p:nvSpPr>
        <p:spPr>
          <a:xfrm>
            <a:off x="1180130" y="610616"/>
            <a:ext cx="6288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3200" dirty="0"/>
              <a:t>Link Here: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t's Celebrate Children's Day at School! by Slidesgo">
  <a:themeElements>
    <a:clrScheme name="Simple Light">
      <a:dk1>
        <a:srgbClr val="302318"/>
      </a:dk1>
      <a:lt1>
        <a:srgbClr val="FF5881"/>
      </a:lt1>
      <a:dk2>
        <a:srgbClr val="FFFFFF"/>
      </a:dk2>
      <a:lt2>
        <a:srgbClr val="FBEDA6"/>
      </a:lt2>
      <a:accent1>
        <a:srgbClr val="DB9C42"/>
      </a:accent1>
      <a:accent2>
        <a:srgbClr val="AA2964"/>
      </a:accent2>
      <a:accent3>
        <a:srgbClr val="99C9DD"/>
      </a:accent3>
      <a:accent4>
        <a:srgbClr val="5894AD"/>
      </a:accent4>
      <a:accent5>
        <a:srgbClr val="FFFFFF"/>
      </a:accent5>
      <a:accent6>
        <a:srgbClr val="FFFFFF"/>
      </a:accent6>
      <a:hlink>
        <a:srgbClr val="3023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17</Words>
  <Application>Microsoft Macintosh PowerPoint</Application>
  <PresentationFormat>On-screen Show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Chelsea Market</vt:lpstr>
      <vt:lpstr>Quicksand</vt:lpstr>
      <vt:lpstr>Arial</vt:lpstr>
      <vt:lpstr>Let's Celebrate Children's Day at School! by Slidesgo</vt:lpstr>
      <vt:lpstr>WSP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尋找真我</dc:title>
  <cp:lastModifiedBy>LEUNG, Hei Man</cp:lastModifiedBy>
  <cp:revision>6</cp:revision>
  <dcterms:modified xsi:type="dcterms:W3CDTF">2023-12-13T02:03:56Z</dcterms:modified>
</cp:coreProperties>
</file>