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1252925"/>
          </a:xfrm>
        </p:spPr>
        <p:txBody>
          <a:bodyPr/>
          <a:lstStyle/>
          <a:p>
            <a:pPr algn="ctr"/>
            <a:r>
              <a:rPr lang="fr-FR" dirty="0" smtClean="0"/>
              <a:t>PROJET RESERVIA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Projet P2 dans le cadre de la formation développeur Web </a:t>
            </a:r>
            <a:r>
              <a:rPr lang="fr-FR" dirty="0" err="1" smtClean="0"/>
              <a:t>Openclassroom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140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FOOTER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926223"/>
            <a:ext cx="9604375" cy="1629441"/>
          </a:xfrm>
        </p:spPr>
      </p:pic>
    </p:spTree>
    <p:extLst>
      <p:ext uri="{BB962C8B-B14F-4D97-AF65-F5344CB8AC3E}">
        <p14:creationId xmlns:p14="http://schemas.microsoft.com/office/powerpoint/2010/main" val="2183446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RESPONSIVE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56" y="2016125"/>
            <a:ext cx="2875412" cy="3449638"/>
          </a:xfrm>
        </p:spPr>
      </p:pic>
    </p:spTree>
    <p:extLst>
      <p:ext uri="{BB962C8B-B14F-4D97-AF65-F5344CB8AC3E}">
        <p14:creationId xmlns:p14="http://schemas.microsoft.com/office/powerpoint/2010/main" val="129263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AU FINAL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site fonctionne suivant les impositions fixées au départ</a:t>
            </a:r>
          </a:p>
          <a:p>
            <a:r>
              <a:rPr lang="fr-FR" dirty="0" smtClean="0"/>
              <a:t>L’ergonomie est fidèle à la maquette</a:t>
            </a:r>
          </a:p>
          <a:p>
            <a:r>
              <a:rPr lang="fr-FR" dirty="0" smtClean="0"/>
              <a:t>Les fonctions sont opérationnelles</a:t>
            </a:r>
          </a:p>
          <a:p>
            <a:r>
              <a:rPr lang="fr-FR" dirty="0" smtClean="0"/>
              <a:t>Le responsive est adapté à tous les appareils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320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difficultés rencontrées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 tâtonnements sur l’utilisation du </a:t>
            </a:r>
            <a:r>
              <a:rPr lang="fr-FR" dirty="0" err="1"/>
              <a:t>flex</a:t>
            </a:r>
            <a:endParaRPr lang="fr-FR" dirty="0"/>
          </a:p>
          <a:p>
            <a:r>
              <a:rPr lang="fr-FR" dirty="0" smtClean="0"/>
              <a:t>Le </a:t>
            </a:r>
            <a:r>
              <a:rPr lang="fr-FR" dirty="0" err="1" smtClean="0"/>
              <a:t>versioning</a:t>
            </a:r>
            <a:r>
              <a:rPr lang="fr-FR" dirty="0" smtClean="0"/>
              <a:t> à été long à mettre en place</a:t>
            </a:r>
          </a:p>
          <a:p>
            <a:r>
              <a:rPr lang="fr-FR" dirty="0" smtClean="0"/>
              <a:t>L’utilisation de git à été remplacée par la console de VS CODE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939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Nature du projet &amp; impositions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087491"/>
          </a:xfrm>
        </p:spPr>
        <p:txBody>
          <a:bodyPr numCol="2">
            <a:normAutofit fontScale="77500" lnSpcReduction="20000"/>
          </a:bodyPr>
          <a:lstStyle/>
          <a:p>
            <a:r>
              <a:rPr lang="fr-FR" dirty="0" smtClean="0"/>
              <a:t>Créer un site de réservation de chambre d’hôtel en ligne</a:t>
            </a:r>
          </a:p>
          <a:p>
            <a:r>
              <a:rPr lang="fr-FR" dirty="0" smtClean="0"/>
              <a:t>Utiliser uniquement du HTML et du CSS</a:t>
            </a:r>
          </a:p>
          <a:p>
            <a:r>
              <a:rPr lang="fr-FR" dirty="0" smtClean="0"/>
              <a:t>Balises sémantiques</a:t>
            </a:r>
          </a:p>
          <a:p>
            <a:r>
              <a:rPr lang="fr-FR" dirty="0" smtClean="0"/>
              <a:t>Le champ de recherche doit être un champ de saisie</a:t>
            </a:r>
          </a:p>
          <a:p>
            <a:r>
              <a:rPr lang="fr-FR" dirty="0" smtClean="0"/>
              <a:t>Les cartes d’hébergement et d’activités doivent être cliquables</a:t>
            </a:r>
          </a:p>
          <a:p>
            <a:r>
              <a:rPr lang="fr-FR" dirty="0" smtClean="0"/>
              <a:t>Les filtre doivent avoir une animation au survol</a:t>
            </a:r>
          </a:p>
          <a:p>
            <a:r>
              <a:rPr lang="fr-FR" dirty="0" smtClean="0"/>
              <a:t>Le site doit-être responsive</a:t>
            </a:r>
          </a:p>
          <a:p>
            <a:r>
              <a:rPr lang="fr-FR" dirty="0" smtClean="0"/>
              <a:t>Validation des codes avec W3C</a:t>
            </a:r>
          </a:p>
          <a:p>
            <a:r>
              <a:rPr lang="fr-FR" dirty="0" smtClean="0"/>
              <a:t>Utilisation de git et </a:t>
            </a:r>
            <a:r>
              <a:rPr lang="fr-FR" dirty="0" err="1" smtClean="0"/>
              <a:t>github</a:t>
            </a:r>
            <a:endParaRPr lang="fr-FR" dirty="0" smtClean="0"/>
          </a:p>
          <a:p>
            <a:r>
              <a:rPr lang="fr-FR" dirty="0" smtClean="0"/>
              <a:t>Interdiction au </a:t>
            </a:r>
            <a:r>
              <a:rPr lang="fr-FR" dirty="0" err="1" smtClean="0"/>
              <a:t>framework</a:t>
            </a:r>
            <a:endParaRPr lang="fr-FR" dirty="0" smtClean="0"/>
          </a:p>
          <a:p>
            <a:r>
              <a:rPr lang="fr-FR" dirty="0" smtClean="0"/>
              <a:t>Compatibilité chrome et </a:t>
            </a:r>
            <a:r>
              <a:rPr lang="fr-FR" dirty="0" err="1" smtClean="0"/>
              <a:t>firefox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La partie hébergement du menu et activité doivent être des ancres</a:t>
            </a:r>
          </a:p>
        </p:txBody>
      </p:sp>
    </p:spTree>
    <p:extLst>
      <p:ext uri="{BB962C8B-B14F-4D97-AF65-F5344CB8AC3E}">
        <p14:creationId xmlns:p14="http://schemas.microsoft.com/office/powerpoint/2010/main" val="251808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VALIDATION W3C du code HTML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71" y="2016125"/>
            <a:ext cx="7350383" cy="3449638"/>
          </a:xfrm>
        </p:spPr>
      </p:pic>
    </p:spTree>
    <p:extLst>
      <p:ext uri="{BB962C8B-B14F-4D97-AF65-F5344CB8AC3E}">
        <p14:creationId xmlns:p14="http://schemas.microsoft.com/office/powerpoint/2010/main" val="337582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VALIDATION W3C du code CSS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71" y="2016125"/>
            <a:ext cx="7350383" cy="3449638"/>
          </a:xfrm>
        </p:spPr>
      </p:pic>
    </p:spTree>
    <p:extLst>
      <p:ext uri="{BB962C8B-B14F-4D97-AF65-F5344CB8AC3E}">
        <p14:creationId xmlns:p14="http://schemas.microsoft.com/office/powerpoint/2010/main" val="349839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SECTION HEADER</a:t>
            </a:r>
            <a:endParaRPr lang="fr-FR" dirty="0"/>
          </a:p>
        </p:txBody>
      </p:sp>
      <p:pic>
        <p:nvPicPr>
          <p:cNvPr id="1026" name="Picture 2" descr="Reserv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36" y="3570533"/>
            <a:ext cx="98552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684" y="3437132"/>
            <a:ext cx="4496427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9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SEARCHBAR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47" y="3016943"/>
            <a:ext cx="6487430" cy="1448002"/>
          </a:xfrm>
        </p:spPr>
      </p:pic>
    </p:spTree>
    <p:extLst>
      <p:ext uri="{BB962C8B-B14F-4D97-AF65-F5344CB8AC3E}">
        <p14:creationId xmlns:p14="http://schemas.microsoft.com/office/powerpoint/2010/main" val="9167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FILTRES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366" y="3378943"/>
            <a:ext cx="8897592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9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HOTELS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598" y="2016125"/>
            <a:ext cx="9601128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0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ACTIVITES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329159"/>
            <a:ext cx="9604375" cy="2823569"/>
          </a:xfrm>
        </p:spPr>
      </p:pic>
    </p:spTree>
    <p:extLst>
      <p:ext uri="{BB962C8B-B14F-4D97-AF65-F5344CB8AC3E}">
        <p14:creationId xmlns:p14="http://schemas.microsoft.com/office/powerpoint/2010/main" val="6376189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619</TotalTime>
  <Words>177</Words>
  <Application>Microsoft Office PowerPoint</Application>
  <PresentationFormat>Grand écran</PresentationFormat>
  <Paragraphs>36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PROJET RESERVIA</vt:lpstr>
      <vt:lpstr>Nature du projet &amp; impositions</vt:lpstr>
      <vt:lpstr>VALIDATION W3C du code HTML</vt:lpstr>
      <vt:lpstr>VALIDATION W3C du code CSS</vt:lpstr>
      <vt:lpstr>SECTION HEADER</vt:lpstr>
      <vt:lpstr>SEARCHBAR</vt:lpstr>
      <vt:lpstr>LES FILTRES</vt:lpstr>
      <vt:lpstr>LES HOTELS</vt:lpstr>
      <vt:lpstr>LES ACTIVITES</vt:lpstr>
      <vt:lpstr>LE FOOTER</vt:lpstr>
      <vt:lpstr>LE RESPONSIVE</vt:lpstr>
      <vt:lpstr>AU FINAL</vt:lpstr>
      <vt:lpstr>Les difficultés rencontrées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RESERVIA</dc:title>
  <dc:creator>Marc MESIERZ</dc:creator>
  <cp:lastModifiedBy>Marc MESIERZ</cp:lastModifiedBy>
  <cp:revision>10</cp:revision>
  <dcterms:created xsi:type="dcterms:W3CDTF">2021-04-19T07:48:07Z</dcterms:created>
  <dcterms:modified xsi:type="dcterms:W3CDTF">2021-05-20T12:12:24Z</dcterms:modified>
</cp:coreProperties>
</file>