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252925"/>
          </a:xfrm>
        </p:spPr>
        <p:txBody>
          <a:bodyPr/>
          <a:lstStyle/>
          <a:p>
            <a:pPr algn="ctr"/>
            <a:r>
              <a:rPr lang="fr-FR" dirty="0" smtClean="0"/>
              <a:t>PROJET RESERVIA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Projet P2 dans le cadre de la formation développeur Web </a:t>
            </a:r>
            <a:r>
              <a:rPr lang="fr-FR" dirty="0" err="1" smtClean="0"/>
              <a:t>Openclassroom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4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Nature du projet &amp; impositions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087491"/>
          </a:xfrm>
        </p:spPr>
        <p:txBody>
          <a:bodyPr numCol="2">
            <a:normAutofit fontScale="77500" lnSpcReduction="20000"/>
          </a:bodyPr>
          <a:lstStyle/>
          <a:p>
            <a:r>
              <a:rPr lang="fr-FR" dirty="0" smtClean="0"/>
              <a:t>Créer un site de réservation de chambre d’hôtel en ligne</a:t>
            </a:r>
          </a:p>
          <a:p>
            <a:r>
              <a:rPr lang="fr-FR" dirty="0" smtClean="0"/>
              <a:t>Utiliser uniquement du HTML et du CSS</a:t>
            </a:r>
          </a:p>
          <a:p>
            <a:r>
              <a:rPr lang="fr-FR" dirty="0" smtClean="0"/>
              <a:t>Balises sémantiques</a:t>
            </a:r>
          </a:p>
          <a:p>
            <a:r>
              <a:rPr lang="fr-FR" dirty="0" smtClean="0"/>
              <a:t>Le champ de recherche doit être un champ de saisie</a:t>
            </a:r>
          </a:p>
          <a:p>
            <a:r>
              <a:rPr lang="fr-FR" dirty="0" smtClean="0"/>
              <a:t>Les cartes d’hébergement et d’activités doivent être cliquables</a:t>
            </a:r>
          </a:p>
          <a:p>
            <a:r>
              <a:rPr lang="fr-FR" dirty="0" smtClean="0"/>
              <a:t>Les filtre doivent avoir une animation au survol</a:t>
            </a:r>
          </a:p>
          <a:p>
            <a:r>
              <a:rPr lang="fr-FR" dirty="0" smtClean="0"/>
              <a:t>Le site doit-être responsive</a:t>
            </a:r>
          </a:p>
          <a:p>
            <a:r>
              <a:rPr lang="fr-FR" dirty="0" smtClean="0"/>
              <a:t>Validation des codes avec W3C</a:t>
            </a:r>
          </a:p>
          <a:p>
            <a:r>
              <a:rPr lang="fr-FR" dirty="0" smtClean="0"/>
              <a:t>Utilisation de git et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Interdiction au </a:t>
            </a:r>
            <a:r>
              <a:rPr lang="fr-FR" dirty="0" err="1" smtClean="0"/>
              <a:t>framework</a:t>
            </a:r>
            <a:endParaRPr lang="fr-FR" dirty="0" smtClean="0"/>
          </a:p>
          <a:p>
            <a:r>
              <a:rPr lang="fr-FR" dirty="0" smtClean="0"/>
              <a:t>Compatibilité chrome et </a:t>
            </a:r>
            <a:r>
              <a:rPr lang="fr-FR" dirty="0" err="1" smtClean="0"/>
              <a:t>firefox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 partie hébergement du menu et activité doivent être des ancres</a:t>
            </a:r>
          </a:p>
        </p:txBody>
      </p:sp>
    </p:spTree>
    <p:extLst>
      <p:ext uri="{BB962C8B-B14F-4D97-AF65-F5344CB8AC3E}">
        <p14:creationId xmlns:p14="http://schemas.microsoft.com/office/powerpoint/2010/main" val="251808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VALIDATION W3C du code HTML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71" y="2016125"/>
            <a:ext cx="7350383" cy="3449638"/>
          </a:xfrm>
        </p:spPr>
      </p:pic>
    </p:spTree>
    <p:extLst>
      <p:ext uri="{BB962C8B-B14F-4D97-AF65-F5344CB8AC3E}">
        <p14:creationId xmlns:p14="http://schemas.microsoft.com/office/powerpoint/2010/main" val="337582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VALIDATION W3C du code CSS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71" y="2016125"/>
            <a:ext cx="7350383" cy="3449638"/>
          </a:xfrm>
        </p:spPr>
      </p:pic>
    </p:spTree>
    <p:extLst>
      <p:ext uri="{BB962C8B-B14F-4D97-AF65-F5344CB8AC3E}">
        <p14:creationId xmlns:p14="http://schemas.microsoft.com/office/powerpoint/2010/main" val="349839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07931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376</TotalTime>
  <Words>105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PROJET RESERVIA</vt:lpstr>
      <vt:lpstr>Nature du projet &amp; impositions</vt:lpstr>
      <vt:lpstr>VALIDATION W3C du code HTML</vt:lpstr>
      <vt:lpstr>VALIDATION W3C du code CSS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RESERVIA</dc:title>
  <dc:creator>Marc MESIERZ</dc:creator>
  <cp:lastModifiedBy>Marc MESIERZ</cp:lastModifiedBy>
  <cp:revision>6</cp:revision>
  <dcterms:created xsi:type="dcterms:W3CDTF">2021-04-19T07:48:07Z</dcterms:created>
  <dcterms:modified xsi:type="dcterms:W3CDTF">2021-04-19T14:04:41Z</dcterms:modified>
</cp:coreProperties>
</file>