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74F14-697B-4162-A7AF-12AF1EE79BD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981E-B0D7-448A-907B-43F75E1F9EA7}">
      <dgm:prSet phldrT="[Text]"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BF50F99-A8B4-4D0B-B879-9EA78EA0C174}" type="parTrans" cxnId="{0E066D47-52A4-4110-97AB-4235569095E0}">
      <dgm:prSet/>
      <dgm:spPr/>
      <dgm:t>
        <a:bodyPr/>
        <a:lstStyle/>
        <a:p>
          <a:endParaRPr lang="en-US"/>
        </a:p>
      </dgm:t>
    </dgm:pt>
    <dgm:pt modelId="{ED258076-D5C0-4D18-8B59-2FF13A72DAA7}" type="sibTrans" cxnId="{0E066D47-52A4-4110-97AB-4235569095E0}">
      <dgm:prSet/>
      <dgm:spPr/>
      <dgm:t>
        <a:bodyPr/>
        <a:lstStyle/>
        <a:p>
          <a:endParaRPr lang="en-US"/>
        </a:p>
      </dgm:t>
    </dgm:pt>
    <dgm:pt modelId="{9FFBDBFA-161C-4A69-BC64-3442CA753BCA}">
      <dgm:prSet phldrT="[Text]" phldr="1"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A84DB8D-57C5-4C01-A00D-E36334FD9E28}" type="parTrans" cxnId="{7CE1C553-7D4E-468A-BF45-4A4BB1AD9D9A}">
      <dgm:prSet/>
      <dgm:spPr/>
      <dgm:t>
        <a:bodyPr/>
        <a:lstStyle/>
        <a:p>
          <a:endParaRPr lang="en-US"/>
        </a:p>
      </dgm:t>
    </dgm:pt>
    <dgm:pt modelId="{4748C2E7-BDFB-44D9-9FA3-2263D418FB8A}" type="sibTrans" cxnId="{7CE1C553-7D4E-468A-BF45-4A4BB1AD9D9A}">
      <dgm:prSet/>
      <dgm:spPr/>
      <dgm:t>
        <a:bodyPr/>
        <a:lstStyle/>
        <a:p>
          <a:endParaRPr lang="en-US"/>
        </a:p>
      </dgm:t>
    </dgm:pt>
    <dgm:pt modelId="{FE27D874-F680-4186-B53F-82EA6DF5E6E8}">
      <dgm:prSet phldrT="[Text]" phldr="1"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8B510940-027D-40E2-A0E6-14D23B1240DF}" type="parTrans" cxnId="{F91ADDCD-6D4F-431C-931B-3ACE7A3EF3DC}">
      <dgm:prSet/>
      <dgm:spPr/>
      <dgm:t>
        <a:bodyPr/>
        <a:lstStyle/>
        <a:p>
          <a:endParaRPr lang="en-US"/>
        </a:p>
      </dgm:t>
    </dgm:pt>
    <dgm:pt modelId="{419E0AE4-C487-4361-A394-790BF6137032}" type="sibTrans" cxnId="{F91ADDCD-6D4F-431C-931B-3ACE7A3EF3DC}">
      <dgm:prSet/>
      <dgm:spPr/>
      <dgm:t>
        <a:bodyPr/>
        <a:lstStyle/>
        <a:p>
          <a:endParaRPr lang="en-US"/>
        </a:p>
      </dgm:t>
    </dgm:pt>
    <dgm:pt modelId="{ED7FCB1D-2193-4BF9-9178-8339820F935B}" type="pres">
      <dgm:prSet presAssocID="{FDA74F14-697B-4162-A7AF-12AF1EE79BD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8E3FDF-A211-4BB3-9E22-46E35501B8B1}" type="pres">
      <dgm:prSet presAssocID="{8674981E-B0D7-448A-907B-43F75E1F9EA7}" presName="vertOne" presStyleCnt="0"/>
      <dgm:spPr/>
    </dgm:pt>
    <dgm:pt modelId="{CE402F20-0B8B-4962-9486-4A197A9D8A23}" type="pres">
      <dgm:prSet presAssocID="{8674981E-B0D7-448A-907B-43F75E1F9EA7}" presName="txOne" presStyleLbl="node0" presStyleIdx="0" presStyleCnt="1" custScaleY="129355" custLinFactNeighborX="-44" custLinFactNeighborY="-674">
        <dgm:presLayoutVars>
          <dgm:chPref val="3"/>
        </dgm:presLayoutVars>
      </dgm:prSet>
      <dgm:spPr/>
    </dgm:pt>
    <dgm:pt modelId="{2AFD542D-289B-473B-ACAE-19E1D92190BF}" type="pres">
      <dgm:prSet presAssocID="{8674981E-B0D7-448A-907B-43F75E1F9EA7}" presName="parTransOne" presStyleCnt="0"/>
      <dgm:spPr/>
    </dgm:pt>
    <dgm:pt modelId="{1BB71C66-9951-40CD-9086-491601D1E5DF}" type="pres">
      <dgm:prSet presAssocID="{8674981E-B0D7-448A-907B-43F75E1F9EA7}" presName="horzOne" presStyleCnt="0"/>
      <dgm:spPr/>
    </dgm:pt>
    <dgm:pt modelId="{86870CA2-1013-496A-B0EC-D406DF1C660C}" type="pres">
      <dgm:prSet presAssocID="{9FFBDBFA-161C-4A69-BC64-3442CA753BCA}" presName="vertTwo" presStyleCnt="0"/>
      <dgm:spPr/>
    </dgm:pt>
    <dgm:pt modelId="{9E2AC760-A82D-4F9D-8172-64A10ECEEF5B}" type="pres">
      <dgm:prSet presAssocID="{9FFBDBFA-161C-4A69-BC64-3442CA753BCA}" presName="txTwo" presStyleLbl="node2" presStyleIdx="0" presStyleCnt="2" custScaleY="71068">
        <dgm:presLayoutVars>
          <dgm:chPref val="3"/>
        </dgm:presLayoutVars>
      </dgm:prSet>
      <dgm:spPr/>
    </dgm:pt>
    <dgm:pt modelId="{1B9AD607-9F6B-4C7A-BF79-AFEEC23A906B}" type="pres">
      <dgm:prSet presAssocID="{9FFBDBFA-161C-4A69-BC64-3442CA753BCA}" presName="horzTwo" presStyleCnt="0"/>
      <dgm:spPr/>
    </dgm:pt>
    <dgm:pt modelId="{21B3C994-F314-478D-9A9F-6CFBFAC03C63}" type="pres">
      <dgm:prSet presAssocID="{4748C2E7-BDFB-44D9-9FA3-2263D418FB8A}" presName="sibSpaceTwo" presStyleCnt="0"/>
      <dgm:spPr/>
    </dgm:pt>
    <dgm:pt modelId="{04FFE16F-C58A-4FD5-8AEE-DFC987562B2B}" type="pres">
      <dgm:prSet presAssocID="{FE27D874-F680-4186-B53F-82EA6DF5E6E8}" presName="vertTwo" presStyleCnt="0"/>
      <dgm:spPr/>
    </dgm:pt>
    <dgm:pt modelId="{38108188-CCF4-47AE-BB61-BB73390720F5}" type="pres">
      <dgm:prSet presAssocID="{FE27D874-F680-4186-B53F-82EA6DF5E6E8}" presName="txTwo" presStyleLbl="node2" presStyleIdx="1" presStyleCnt="2" custScaleY="72035" custLinFactNeighborX="67" custLinFactNeighborY="5588">
        <dgm:presLayoutVars>
          <dgm:chPref val="3"/>
        </dgm:presLayoutVars>
      </dgm:prSet>
      <dgm:spPr/>
    </dgm:pt>
    <dgm:pt modelId="{151BDF58-0793-47F9-857A-4900CFACEC3A}" type="pres">
      <dgm:prSet presAssocID="{FE27D874-F680-4186-B53F-82EA6DF5E6E8}" presName="horzTwo" presStyleCnt="0"/>
      <dgm:spPr/>
    </dgm:pt>
  </dgm:ptLst>
  <dgm:cxnLst>
    <dgm:cxn modelId="{329CD818-F8F6-403C-A0F5-1BF1DF4C06EE}" type="presOf" srcId="{9FFBDBFA-161C-4A69-BC64-3442CA753BCA}" destId="{9E2AC760-A82D-4F9D-8172-64A10ECEEF5B}" srcOrd="0" destOrd="0" presId="urn:microsoft.com/office/officeart/2005/8/layout/hierarchy4"/>
    <dgm:cxn modelId="{F2133742-4B86-4F77-9F56-F27C8FF30719}" type="presOf" srcId="{FDA74F14-697B-4162-A7AF-12AF1EE79BD3}" destId="{ED7FCB1D-2193-4BF9-9178-8339820F935B}" srcOrd="0" destOrd="0" presId="urn:microsoft.com/office/officeart/2005/8/layout/hierarchy4"/>
    <dgm:cxn modelId="{0E066D47-52A4-4110-97AB-4235569095E0}" srcId="{FDA74F14-697B-4162-A7AF-12AF1EE79BD3}" destId="{8674981E-B0D7-448A-907B-43F75E1F9EA7}" srcOrd="0" destOrd="0" parTransId="{1BF50F99-A8B4-4D0B-B879-9EA78EA0C174}" sibTransId="{ED258076-D5C0-4D18-8B59-2FF13A72DAA7}"/>
    <dgm:cxn modelId="{7CE1C553-7D4E-468A-BF45-4A4BB1AD9D9A}" srcId="{8674981E-B0D7-448A-907B-43F75E1F9EA7}" destId="{9FFBDBFA-161C-4A69-BC64-3442CA753BCA}" srcOrd="0" destOrd="0" parTransId="{8A84DB8D-57C5-4C01-A00D-E36334FD9E28}" sibTransId="{4748C2E7-BDFB-44D9-9FA3-2263D418FB8A}"/>
    <dgm:cxn modelId="{E991C5C4-C367-4A8C-A371-0A532EF21734}" type="presOf" srcId="{FE27D874-F680-4186-B53F-82EA6DF5E6E8}" destId="{38108188-CCF4-47AE-BB61-BB73390720F5}" srcOrd="0" destOrd="0" presId="urn:microsoft.com/office/officeart/2005/8/layout/hierarchy4"/>
    <dgm:cxn modelId="{F91ADDCD-6D4F-431C-931B-3ACE7A3EF3DC}" srcId="{8674981E-B0D7-448A-907B-43F75E1F9EA7}" destId="{FE27D874-F680-4186-B53F-82EA6DF5E6E8}" srcOrd="1" destOrd="0" parTransId="{8B510940-027D-40E2-A0E6-14D23B1240DF}" sibTransId="{419E0AE4-C487-4361-A394-790BF6137032}"/>
    <dgm:cxn modelId="{FF6908F8-53FE-4330-A551-A524A26C0919}" type="presOf" srcId="{8674981E-B0D7-448A-907B-43F75E1F9EA7}" destId="{CE402F20-0B8B-4962-9486-4A197A9D8A23}" srcOrd="0" destOrd="0" presId="urn:microsoft.com/office/officeart/2005/8/layout/hierarchy4"/>
    <dgm:cxn modelId="{7004C019-0447-4F97-8979-491D645C8B8C}" type="presParOf" srcId="{ED7FCB1D-2193-4BF9-9178-8339820F935B}" destId="{A28E3FDF-A211-4BB3-9E22-46E35501B8B1}" srcOrd="0" destOrd="0" presId="urn:microsoft.com/office/officeart/2005/8/layout/hierarchy4"/>
    <dgm:cxn modelId="{A473350A-1A96-4BC0-A577-7D174F2087D4}" type="presParOf" srcId="{A28E3FDF-A211-4BB3-9E22-46E35501B8B1}" destId="{CE402F20-0B8B-4962-9486-4A197A9D8A23}" srcOrd="0" destOrd="0" presId="urn:microsoft.com/office/officeart/2005/8/layout/hierarchy4"/>
    <dgm:cxn modelId="{A91489D4-DF8A-4266-A415-9356642B2E9F}" type="presParOf" srcId="{A28E3FDF-A211-4BB3-9E22-46E35501B8B1}" destId="{2AFD542D-289B-473B-ACAE-19E1D92190BF}" srcOrd="1" destOrd="0" presId="urn:microsoft.com/office/officeart/2005/8/layout/hierarchy4"/>
    <dgm:cxn modelId="{09C2DADB-4A65-4666-A1D0-85856856BA83}" type="presParOf" srcId="{A28E3FDF-A211-4BB3-9E22-46E35501B8B1}" destId="{1BB71C66-9951-40CD-9086-491601D1E5DF}" srcOrd="2" destOrd="0" presId="urn:microsoft.com/office/officeart/2005/8/layout/hierarchy4"/>
    <dgm:cxn modelId="{53295B84-E3F8-45F2-A386-B165AC9DE762}" type="presParOf" srcId="{1BB71C66-9951-40CD-9086-491601D1E5DF}" destId="{86870CA2-1013-496A-B0EC-D406DF1C660C}" srcOrd="0" destOrd="0" presId="urn:microsoft.com/office/officeart/2005/8/layout/hierarchy4"/>
    <dgm:cxn modelId="{9B028E9F-0C1C-4FAC-9BE9-1325854C8CD2}" type="presParOf" srcId="{86870CA2-1013-496A-B0EC-D406DF1C660C}" destId="{9E2AC760-A82D-4F9D-8172-64A10ECEEF5B}" srcOrd="0" destOrd="0" presId="urn:microsoft.com/office/officeart/2005/8/layout/hierarchy4"/>
    <dgm:cxn modelId="{F136D051-E5BB-46D9-86B1-63FC32D6C88F}" type="presParOf" srcId="{86870CA2-1013-496A-B0EC-D406DF1C660C}" destId="{1B9AD607-9F6B-4C7A-BF79-AFEEC23A906B}" srcOrd="1" destOrd="0" presId="urn:microsoft.com/office/officeart/2005/8/layout/hierarchy4"/>
    <dgm:cxn modelId="{38E40625-C3F3-46A1-9328-35DF602A0235}" type="presParOf" srcId="{1BB71C66-9951-40CD-9086-491601D1E5DF}" destId="{21B3C994-F314-478D-9A9F-6CFBFAC03C63}" srcOrd="1" destOrd="0" presId="urn:microsoft.com/office/officeart/2005/8/layout/hierarchy4"/>
    <dgm:cxn modelId="{7836CB29-28CF-4B13-A393-67ED8D1151DD}" type="presParOf" srcId="{1BB71C66-9951-40CD-9086-491601D1E5DF}" destId="{04FFE16F-C58A-4FD5-8AEE-DFC987562B2B}" srcOrd="2" destOrd="0" presId="urn:microsoft.com/office/officeart/2005/8/layout/hierarchy4"/>
    <dgm:cxn modelId="{F52E71AB-1592-49FE-9DF7-4DF7F39B9EFD}" type="presParOf" srcId="{04FFE16F-C58A-4FD5-8AEE-DFC987562B2B}" destId="{38108188-CCF4-47AE-BB61-BB73390720F5}" srcOrd="0" destOrd="0" presId="urn:microsoft.com/office/officeart/2005/8/layout/hierarchy4"/>
    <dgm:cxn modelId="{5DE24398-70C9-40D3-AED4-3DA2A1452AD0}" type="presParOf" srcId="{04FFE16F-C58A-4FD5-8AEE-DFC987562B2B}" destId="{151BDF58-0793-47F9-857A-4900CFACEC3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02F20-0B8B-4962-9486-4A197A9D8A23}">
      <dsp:nvSpPr>
        <dsp:cNvPr id="0" name=""/>
        <dsp:cNvSpPr/>
      </dsp:nvSpPr>
      <dsp:spPr>
        <a:xfrm>
          <a:off x="0" y="1"/>
          <a:ext cx="10346031" cy="3104840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90938" y="90939"/>
        <a:ext cx="10164155" cy="2922964"/>
      </dsp:txXfrm>
    </dsp:sp>
    <dsp:sp modelId="{9E2AC760-A82D-4F9D-8172-64A10ECEEF5B}">
      <dsp:nvSpPr>
        <dsp:cNvPr id="0" name=""/>
        <dsp:cNvSpPr/>
      </dsp:nvSpPr>
      <dsp:spPr>
        <a:xfrm>
          <a:off x="3821" y="3379027"/>
          <a:ext cx="4964506" cy="1705808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3782" y="3428988"/>
        <a:ext cx="4864584" cy="1605886"/>
      </dsp:txXfrm>
    </dsp:sp>
    <dsp:sp modelId="{38108188-CCF4-47AE-BB61-BB73390720F5}">
      <dsp:nvSpPr>
        <dsp:cNvPr id="0" name=""/>
        <dsp:cNvSpPr/>
      </dsp:nvSpPr>
      <dsp:spPr>
        <a:xfrm>
          <a:off x="5388672" y="3380864"/>
          <a:ext cx="4964506" cy="1729018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439313" y="3431505"/>
        <a:ext cx="4863224" cy="1627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3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7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5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83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6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9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2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2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8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8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3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B3C42-7845-4F71-A0EC-4D4E58211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444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sk-SK" dirty="0" err="1"/>
              <a:t>Shi</a:t>
            </a:r>
            <a:r>
              <a:rPr lang="en-US" dirty="0"/>
              <a:t>-</a:t>
            </a:r>
            <a:r>
              <a:rPr lang="sk-SK" dirty="0"/>
              <a:t>T</a:t>
            </a:r>
            <a:r>
              <a:rPr lang="en-US" dirty="0" err="1"/>
              <a:t>omasi</a:t>
            </a:r>
            <a:r>
              <a:rPr lang="en-US" dirty="0"/>
              <a:t> corner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BC4A2-BB79-4209-9643-0042B5551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843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Avenir Next LT Pro Light" panose="020B0304020202020204" pitchFamily="34" charset="0"/>
              </a:rPr>
              <a:t>Marek Berta, Filip </a:t>
            </a:r>
            <a:r>
              <a:rPr lang="en-US" dirty="0" err="1">
                <a:latin typeface="Avenir Next LT Pro Light" panose="020B0304020202020204" pitchFamily="34" charset="0"/>
              </a:rPr>
              <a:t>Burda</a:t>
            </a:r>
            <a:r>
              <a:rPr lang="en-US" dirty="0">
                <a:latin typeface="Avenir Next LT Pro Light" panose="020B0304020202020204" pitchFamily="34" charset="0"/>
              </a:rPr>
              <a:t>, Jakub Ge</a:t>
            </a:r>
            <a:r>
              <a:rPr lang="sk-SK" dirty="0" err="1">
                <a:latin typeface="Avenir Next LT Pro Light" panose="020B0304020202020204" pitchFamily="34" charset="0"/>
              </a:rPr>
              <a:t>ľo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58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6CCD-F5EF-4717-AEFC-620297EE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8" y="242047"/>
            <a:ext cx="10353762" cy="932329"/>
          </a:xfrm>
        </p:spPr>
        <p:txBody>
          <a:bodyPr>
            <a:normAutofit/>
          </a:bodyPr>
          <a:lstStyle/>
          <a:p>
            <a:r>
              <a:rPr lang="sk-SK" sz="4800" dirty="0" err="1"/>
              <a:t>Overview</a:t>
            </a:r>
            <a:endParaRPr lang="en-US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A96F73-36FE-44A8-AA74-266711091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0313"/>
              </p:ext>
            </p:extLst>
          </p:nvPr>
        </p:nvGraphicFramePr>
        <p:xfrm>
          <a:off x="914400" y="1174375"/>
          <a:ext cx="10353675" cy="510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D439878-E5CC-4AED-97D4-D35DC4662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9851" y="1466850"/>
            <a:ext cx="418147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CE73F-46B8-49CC-B34E-9E09FB050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6974" y="2038022"/>
            <a:ext cx="4467225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BB860-953F-45D1-8F79-BBB939D596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7087" y="2953864"/>
            <a:ext cx="2667000" cy="638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FFE47-CD8E-4C24-9C99-E352D66D69DE}"/>
              </a:ext>
            </a:extLst>
          </p:cNvPr>
          <p:cNvSpPr txBox="1"/>
          <p:nvPr/>
        </p:nvSpPr>
        <p:spPr>
          <a:xfrm>
            <a:off x="2482847" y="466725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Harris Detector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65A78-EE62-411E-AB21-47F80C9D047A}"/>
              </a:ext>
            </a:extLst>
          </p:cNvPr>
          <p:cNvSpPr txBox="1"/>
          <p:nvPr/>
        </p:nvSpPr>
        <p:spPr>
          <a:xfrm>
            <a:off x="7706782" y="4667250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Shi-</a:t>
            </a:r>
            <a:r>
              <a:rPr lang="en-US" b="1" dirty="0" err="1">
                <a:solidFill>
                  <a:schemeClr val="bg1"/>
                </a:solidFill>
              </a:rPr>
              <a:t>Tomasi</a:t>
            </a:r>
            <a:r>
              <a:rPr lang="en-US" b="1" dirty="0">
                <a:solidFill>
                  <a:schemeClr val="bg1"/>
                </a:solidFill>
              </a:rPr>
              <a:t>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73219-A17C-4CFA-B158-1DEE3F13A90E}"/>
                  </a:ext>
                </a:extLst>
              </p:cNvPr>
              <p:cNvSpPr txBox="1"/>
              <p:nvPr/>
            </p:nvSpPr>
            <p:spPr>
              <a:xfrm>
                <a:off x="5269752" y="3803029"/>
                <a:ext cx="1641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𝑒𝑖𝑔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73219-A17C-4CFA-B158-1DEE3F13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752" y="3803029"/>
                <a:ext cx="1641668" cy="276999"/>
              </a:xfrm>
              <a:prstGeom prst="rect">
                <a:avLst/>
              </a:prstGeom>
              <a:blipFill>
                <a:blip r:embed="rId10"/>
                <a:stretch>
                  <a:fillRect l="-3704" r="-37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F16C5E-E044-472E-9C65-A0E7D2E20ED4}"/>
                  </a:ext>
                </a:extLst>
              </p:cNvPr>
              <p:cNvSpPr txBox="1"/>
              <p:nvPr/>
            </p:nvSpPr>
            <p:spPr>
              <a:xfrm>
                <a:off x="2189850" y="5252649"/>
                <a:ext cx="241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F16C5E-E044-472E-9C65-A0E7D2E20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50" y="5252649"/>
                <a:ext cx="2413738" cy="276999"/>
              </a:xfrm>
              <a:prstGeom prst="rect">
                <a:avLst/>
              </a:prstGeom>
              <a:blipFill>
                <a:blip r:embed="rId11"/>
                <a:stretch>
                  <a:fillRect l="-1263" t="-2222" r="-25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D1CB11-5720-444E-A61F-EA82F536E046}"/>
                  </a:ext>
                </a:extLst>
              </p:cNvPr>
              <p:cNvSpPr txBox="1"/>
              <p:nvPr/>
            </p:nvSpPr>
            <p:spPr>
              <a:xfrm>
                <a:off x="8089675" y="5252649"/>
                <a:ext cx="1645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D1CB11-5720-444E-A61F-EA82F536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675" y="5252649"/>
                <a:ext cx="1645963" cy="276999"/>
              </a:xfrm>
              <a:prstGeom prst="rect">
                <a:avLst/>
              </a:prstGeom>
              <a:blipFill>
                <a:blip r:embed="rId12"/>
                <a:stretch>
                  <a:fillRect l="-2222" t="-2222" r="-40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9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5269-61FD-44D0-834B-E1CB5A2F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074" y="219075"/>
            <a:ext cx="5800207" cy="905435"/>
          </a:xfrm>
        </p:spPr>
        <p:txBody>
          <a:bodyPr>
            <a:normAutofit/>
          </a:bodyPr>
          <a:lstStyle/>
          <a:p>
            <a:r>
              <a:rPr lang="en-US" sz="4800" dirty="0"/>
              <a:t>Implementation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96992-EE44-40C9-91C1-DE6750E1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45" y="143036"/>
            <a:ext cx="4068782" cy="6571928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809E50D-B660-4046-9091-1229D8699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4" y="1362075"/>
            <a:ext cx="5210397" cy="50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3371-BBA6-450B-BC3F-D76C3D72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2047"/>
            <a:ext cx="10353762" cy="824753"/>
          </a:xfrm>
        </p:spPr>
        <p:txBody>
          <a:bodyPr>
            <a:normAutofit/>
          </a:bodyPr>
          <a:lstStyle/>
          <a:p>
            <a:r>
              <a:rPr lang="en-US" sz="4800" dirty="0"/>
              <a:t>Experiments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559474B-739E-4E6B-A24A-7F8A945BB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0" y="1524211"/>
            <a:ext cx="5283658" cy="4822799"/>
          </a:xfrm>
        </p:spPr>
      </p:pic>
      <p:pic>
        <p:nvPicPr>
          <p:cNvPr id="7" name="Picture 6" descr="A picture containing toy, cake, table, man&#10;&#10;Description automatically generated">
            <a:extLst>
              <a:ext uri="{FF2B5EF4-FFF2-40B4-BE49-F238E27FC236}">
                <a16:creationId xmlns:a16="http://schemas.microsoft.com/office/drawing/2014/main" id="{ED4D1097-ABC7-4076-9E71-050464804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29" y="1294597"/>
            <a:ext cx="5786771" cy="52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9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B1D-53DC-469D-BC23-47978F28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32329"/>
          </a:xfrm>
        </p:spPr>
        <p:txBody>
          <a:bodyPr>
            <a:normAutofit/>
          </a:bodyPr>
          <a:lstStyle/>
          <a:p>
            <a:r>
              <a:rPr lang="en-US" sz="4800" dirty="0"/>
              <a:t>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D348CF-FEEC-4802-B220-0424BC68B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521923"/>
              </p:ext>
            </p:extLst>
          </p:nvPr>
        </p:nvGraphicFramePr>
        <p:xfrm>
          <a:off x="913882" y="1897156"/>
          <a:ext cx="10353675" cy="186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294139838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03593992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4821066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58012246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28961339"/>
                    </a:ext>
                  </a:extLst>
                </a:gridCol>
              </a:tblGrid>
              <a:tr h="586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stavebnica.jpg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checkbox.jpg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dolphin_mesh.png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kirby.jpg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874891"/>
                  </a:ext>
                </a:extLst>
              </a:tr>
              <a:tr h="586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of identical corners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614111"/>
                  </a:ext>
                </a:extLst>
              </a:tr>
              <a:tr h="586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identical corners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5908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70E7BF-4658-4E9A-8FD2-E2DFC3C987C4}"/>
              </a:ext>
            </a:extLst>
          </p:cNvPr>
          <p:cNvSpPr txBox="1"/>
          <p:nvPr/>
        </p:nvSpPr>
        <p:spPr>
          <a:xfrm>
            <a:off x="913795" y="3934692"/>
            <a:ext cx="28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*100% is 79 corner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E86BD-D7C7-4DF6-9CEE-46A89DC3E536}"/>
              </a:ext>
            </a:extLst>
          </p:cNvPr>
          <p:cNvSpPr txBox="1"/>
          <p:nvPr/>
        </p:nvSpPr>
        <p:spPr>
          <a:xfrm>
            <a:off x="1013010" y="4966447"/>
            <a:ext cx="493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amount of identical corners: 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CD0B8-EE5B-4BBF-B5CF-147FF6C94FCB}"/>
              </a:ext>
            </a:extLst>
          </p:cNvPr>
          <p:cNvSpPr txBox="1"/>
          <p:nvPr/>
        </p:nvSpPr>
        <p:spPr>
          <a:xfrm>
            <a:off x="1013011" y="5593976"/>
            <a:ext cx="493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percentage of identical corners: 73.4%</a:t>
            </a:r>
          </a:p>
        </p:txBody>
      </p:sp>
    </p:spTree>
    <p:extLst>
      <p:ext uri="{BB962C8B-B14F-4D97-AF65-F5344CB8AC3E}">
        <p14:creationId xmlns:p14="http://schemas.microsoft.com/office/powerpoint/2010/main" val="165309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9B1D-53DC-469D-BC23-47978F28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Evaluation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9CB298-39B3-41F2-B6BA-8747D846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5" y="2429435"/>
            <a:ext cx="3684493" cy="336176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000" b="1" dirty="0"/>
              <a:t>Average function call duration:</a:t>
            </a:r>
          </a:p>
          <a:p>
            <a:r>
              <a:rPr lang="en-US" sz="2000" b="1" dirty="0"/>
              <a:t>Custom Function: 0.20993s</a:t>
            </a:r>
          </a:p>
          <a:p>
            <a:r>
              <a:rPr lang="en-US" sz="2000" b="1" dirty="0"/>
              <a:t>OpenCV Function: 0.13657s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24E5F-6CFF-4FC9-8B9A-696CA60E3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2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B2D8-9042-4C9E-8FD0-FB7ECB8C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176117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926E-C55E-43CA-9157-758D3F59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6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Avenir Next LT Pro Light</vt:lpstr>
      <vt:lpstr>Cambria Math</vt:lpstr>
      <vt:lpstr>Georgia Pro Cond Light</vt:lpstr>
      <vt:lpstr>Speak Pro</vt:lpstr>
      <vt:lpstr>Wingdings 2</vt:lpstr>
      <vt:lpstr>SlateVTI</vt:lpstr>
      <vt:lpstr>Shi-Tomasi corner detector</vt:lpstr>
      <vt:lpstr>Overview</vt:lpstr>
      <vt:lpstr>Implementation</vt:lpstr>
      <vt:lpstr>Experiments</vt:lpstr>
      <vt:lpstr>Evaluation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Shi-Tomasi corner detector</dc:title>
  <dc:creator>Marek Berta</dc:creator>
  <cp:lastModifiedBy>Marek Berta</cp:lastModifiedBy>
  <cp:revision>7</cp:revision>
  <dcterms:created xsi:type="dcterms:W3CDTF">2019-12-03T15:42:12Z</dcterms:created>
  <dcterms:modified xsi:type="dcterms:W3CDTF">2019-12-03T16:44:52Z</dcterms:modified>
</cp:coreProperties>
</file>