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4" r:id="rId7"/>
    <p:sldId id="265" r:id="rId8"/>
    <p:sldId id="260" r:id="rId9"/>
    <p:sldId id="266" r:id="rId10"/>
    <p:sldId id="268" r:id="rId11"/>
    <p:sldId id="261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xlopes@hotmail.com" TargetMode="External"/><Relationship Id="rId2" Type="http://schemas.openxmlformats.org/officeDocument/2006/relationships/hyperlink" Target="mailto:edupcjr@faculdadefia.edu.b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coabarbosa/hackathon-labdata2" TargetMode="External"/><Relationship Id="rId5" Type="http://schemas.openxmlformats.org/officeDocument/2006/relationships/hyperlink" Target="mailto:oxto.wms@gmail.com" TargetMode="External"/><Relationship Id="rId4" Type="http://schemas.openxmlformats.org/officeDocument/2006/relationships/hyperlink" Target="mailto:marco.barbo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48124" cy="2971801"/>
          </a:xfrm>
        </p:spPr>
        <p:txBody>
          <a:bodyPr/>
          <a:lstStyle/>
          <a:p>
            <a:r>
              <a:rPr lang="pt-BR" b="1" dirty="0" err="1" smtClean="0"/>
              <a:t>Hacka</a:t>
            </a:r>
            <a:r>
              <a:rPr lang="pt-BR" b="1" dirty="0" smtClean="0"/>
              <a:t> </a:t>
            </a:r>
            <a:r>
              <a:rPr lang="pt-BR" b="1" dirty="0" err="1" smtClean="0"/>
              <a:t>kah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dirty="0" smtClean="0"/>
              <a:t>LABDATA - 07/03/2020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365075"/>
            <a:ext cx="8871268" cy="1947333"/>
          </a:xfrm>
        </p:spPr>
        <p:txBody>
          <a:bodyPr>
            <a:normAutofit/>
          </a:bodyPr>
          <a:lstStyle/>
          <a:p>
            <a:pPr fontAlgn="base"/>
            <a:r>
              <a:rPr lang="pt-BR" dirty="0">
                <a:solidFill>
                  <a:schemeClr val="tx1"/>
                </a:solidFill>
              </a:rPr>
              <a:t>Eduardo Pereira da Costa Jr </a:t>
            </a:r>
            <a:r>
              <a:rPr lang="pt-BR" dirty="0"/>
              <a:t>- </a:t>
            </a:r>
            <a:r>
              <a:rPr lang="pt-BR" dirty="0" smtClean="0">
                <a:hlinkClick r:id="rId2"/>
              </a:rPr>
              <a:t>edupcjr@faculdadefia.edu.br</a:t>
            </a:r>
            <a:endParaRPr lang="pt-BR" dirty="0" smtClean="0"/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Leonardo Xavier Lopes </a:t>
            </a:r>
            <a:r>
              <a:rPr lang="pt-BR" dirty="0"/>
              <a:t>- </a:t>
            </a:r>
            <a:r>
              <a:rPr lang="pt-BR" dirty="0" smtClean="0">
                <a:hlinkClick r:id="rId3"/>
              </a:rPr>
              <a:t>leoxlopes@hotmail.com</a:t>
            </a:r>
            <a:r>
              <a:rPr lang="pt-BR" dirty="0" smtClean="0"/>
              <a:t> </a:t>
            </a:r>
            <a:endParaRPr lang="pt-BR" dirty="0"/>
          </a:p>
          <a:p>
            <a:pPr fontAlgn="base"/>
            <a:r>
              <a:rPr lang="pt-BR" dirty="0" smtClean="0">
                <a:solidFill>
                  <a:schemeClr val="tx1"/>
                </a:solidFill>
              </a:rPr>
              <a:t>Marco </a:t>
            </a:r>
            <a:r>
              <a:rPr lang="pt-BR" dirty="0">
                <a:solidFill>
                  <a:schemeClr val="tx1"/>
                </a:solidFill>
              </a:rPr>
              <a:t>Antônio Olive Peres Barbosa </a:t>
            </a:r>
            <a:r>
              <a:rPr lang="pt-BR" dirty="0"/>
              <a:t>- </a:t>
            </a:r>
            <a:r>
              <a:rPr lang="pt-BR" dirty="0" smtClean="0">
                <a:hlinkClick r:id="rId4"/>
              </a:rPr>
              <a:t>marco.barbos@gmail.com</a:t>
            </a:r>
            <a:endParaRPr lang="pt-BR" dirty="0" smtClean="0"/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Washington Miranda da Silva </a:t>
            </a:r>
            <a:r>
              <a:rPr lang="pt-BR" dirty="0"/>
              <a:t>- </a:t>
            </a:r>
            <a:r>
              <a:rPr lang="pt-BR" dirty="0" smtClean="0">
                <a:hlinkClick r:id="rId5"/>
              </a:rPr>
              <a:t>oxto.wms@gmail.com</a:t>
            </a:r>
            <a:r>
              <a:rPr lang="pt-BR" dirty="0" smtClean="0"/>
              <a:t> </a:t>
            </a:r>
            <a:endParaRPr lang="pt-BR" dirty="0"/>
          </a:p>
          <a:p>
            <a:pPr fontAlgn="base"/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292" y="6343650"/>
            <a:ext cx="11815636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notebooks: </a:t>
            </a:r>
            <a:r>
              <a:rPr lang="pt-BR" u="sng" dirty="0">
                <a:hlinkClick r:id="rId6"/>
              </a:rPr>
              <a:t>https://github.com/marcoabarbosa/hackathon-labdata2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2</a:t>
            </a:r>
            <a:endParaRPr lang="pt-BR" dirty="0"/>
          </a:p>
        </p:txBody>
      </p:sp>
      <p:pic>
        <p:nvPicPr>
          <p:cNvPr id="4098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22539" r="3173" b="24004"/>
          <a:stretch/>
        </p:blipFill>
        <p:spPr bwMode="auto">
          <a:xfrm>
            <a:off x="393191" y="1993392"/>
            <a:ext cx="11366265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2</a:t>
            </a:r>
            <a:endParaRPr lang="pt-BR" dirty="0"/>
          </a:p>
        </p:txBody>
      </p:sp>
      <p:pic>
        <p:nvPicPr>
          <p:cNvPr id="5122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23457" r="3171" b="23743"/>
          <a:stretch/>
        </p:blipFill>
        <p:spPr bwMode="auto">
          <a:xfrm>
            <a:off x="320040" y="1856231"/>
            <a:ext cx="11539728" cy="36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2</a:t>
            </a:r>
            <a:endParaRPr lang="pt-BR" dirty="0"/>
          </a:p>
        </p:txBody>
      </p:sp>
      <p:pic>
        <p:nvPicPr>
          <p:cNvPr id="6146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23591" r="3246" b="21876"/>
          <a:stretch/>
        </p:blipFill>
        <p:spPr bwMode="auto">
          <a:xfrm>
            <a:off x="301752" y="1828799"/>
            <a:ext cx="11567160" cy="37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3.1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78" y="1042417"/>
            <a:ext cx="9379558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3.2</a:t>
            </a:r>
            <a:endParaRPr lang="pt-BR" dirty="0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83" y="1042417"/>
            <a:ext cx="10092471" cy="562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Programação </a:t>
            </a:r>
            <a:r>
              <a:rPr lang="pt-BR" dirty="0" err="1" smtClean="0"/>
              <a:t>pyspark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5700" t="15600" r="26724" b="19733"/>
          <a:stretch/>
        </p:blipFill>
        <p:spPr>
          <a:xfrm>
            <a:off x="713232" y="1115567"/>
            <a:ext cx="10296144" cy="55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Programação </a:t>
            </a:r>
            <a:r>
              <a:rPr lang="pt-BR" dirty="0" err="1" smtClean="0"/>
              <a:t>pyspark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524" t="21466" r="52151" b="27866"/>
          <a:stretch/>
        </p:blipFill>
        <p:spPr>
          <a:xfrm>
            <a:off x="137159" y="1042416"/>
            <a:ext cx="6403999" cy="44165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6075" t="40000" r="40825" b="32667"/>
          <a:stretch/>
        </p:blipFill>
        <p:spPr>
          <a:xfrm>
            <a:off x="5605272" y="4014216"/>
            <a:ext cx="6473952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05530" y="1042417"/>
            <a:ext cx="11444510" cy="92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  <a:r>
              <a:rPr lang="en-US" dirty="0" err="1"/>
              <a:t>touchproduct</a:t>
            </a:r>
            <a:r>
              <a:rPr lang="en-US" dirty="0"/>
              <a:t>, count (</a:t>
            </a:r>
            <a:r>
              <a:rPr lang="en-US" dirty="0" err="1"/>
              <a:t>touchproduct</a:t>
            </a:r>
            <a:r>
              <a:rPr lang="en-US" dirty="0"/>
              <a:t>) as total FROM "sessions_ecommerce"."</a:t>
            </a:r>
            <a:r>
              <a:rPr lang="en-US" dirty="0" err="1"/>
              <a:t>rawdata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touchproduct</a:t>
            </a:r>
            <a:r>
              <a:rPr lang="en-US" dirty="0"/>
              <a:t> &lt;&gt; 0 group by </a:t>
            </a:r>
            <a:r>
              <a:rPr lang="en-US" dirty="0" err="1"/>
              <a:t>touchproduct</a:t>
            </a:r>
            <a:r>
              <a:rPr lang="en-US" dirty="0"/>
              <a:t> order by total </a:t>
            </a:r>
            <a:r>
              <a:rPr lang="en-US" dirty="0" err="1"/>
              <a:t>desc</a:t>
            </a:r>
            <a:r>
              <a:rPr lang="en-US" dirty="0"/>
              <a:t> limit 10;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125" t="28771" r="2659" b="8873"/>
          <a:stretch/>
        </p:blipFill>
        <p:spPr>
          <a:xfrm>
            <a:off x="305530" y="2084832"/>
            <a:ext cx="10027190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1.2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042417"/>
            <a:ext cx="11769916" cy="31381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3703320"/>
            <a:ext cx="117699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2050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4406" r="30386" b="14386"/>
          <a:stretch/>
        </p:blipFill>
        <p:spPr bwMode="auto">
          <a:xfrm>
            <a:off x="292608" y="1042416"/>
            <a:ext cx="9445752" cy="55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3074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21308" r="46140" b="17495"/>
          <a:stretch/>
        </p:blipFill>
        <p:spPr bwMode="auto">
          <a:xfrm>
            <a:off x="328147" y="1042417"/>
            <a:ext cx="8401979" cy="555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" y="1042417"/>
            <a:ext cx="10971403" cy="56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8" y="969263"/>
            <a:ext cx="11010030" cy="56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133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Fatia</vt:lpstr>
      <vt:lpstr>Hacka kah  LABDATA - 07/03/2020</vt:lpstr>
      <vt:lpstr>Desafio Programação pyspark</vt:lpstr>
      <vt:lpstr>Desafio Programação pyspark</vt:lpstr>
      <vt:lpstr>Desafio CASE ecommerce – Tarefa 1.1</vt:lpstr>
      <vt:lpstr>Desafio CASE ecommerce – Tarefa 1.2</vt:lpstr>
      <vt:lpstr>Desafio CASE ecommerce – Tarefa 1.3</vt:lpstr>
      <vt:lpstr>Desafio CASE ecommerce – Tarefa 1.3</vt:lpstr>
      <vt:lpstr>Desafio CASE ecommerce – Tarefa 1.3</vt:lpstr>
      <vt:lpstr>Desafio CASE ecommerce – Tarefa 1.3</vt:lpstr>
      <vt:lpstr>Desafio CASE ecommerce – Tarefa 2</vt:lpstr>
      <vt:lpstr>Desafio CASE ecommerce – Tarefa 2</vt:lpstr>
      <vt:lpstr>Desafio CASE ecommerce – Tarefa 2</vt:lpstr>
      <vt:lpstr>Desafio CASE ecommerce – Tarefa 3.1</vt:lpstr>
      <vt:lpstr>Desafio CASE ecommerce – Tarefa 3.2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 kah – LABDATA – 07/03/2020</dc:title>
  <dc:creator>BIG DATA T11</dc:creator>
  <cp:lastModifiedBy>BIG DATA T11</cp:lastModifiedBy>
  <cp:revision>13</cp:revision>
  <dcterms:created xsi:type="dcterms:W3CDTF">2020-03-07T17:30:30Z</dcterms:created>
  <dcterms:modified xsi:type="dcterms:W3CDTF">2020-03-07T19:28:01Z</dcterms:modified>
</cp:coreProperties>
</file>