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6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5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1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21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5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89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9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65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38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966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719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06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81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8FD974-406D-4E25-BA76-5425668D0DDE}" type="datetimeFigureOut">
              <a:rPr lang="es-ES" smtClean="0"/>
              <a:t>22/07/2023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080218-DB4C-4008-8A19-52510C6D04C1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F2B6A-CD7D-DFD1-114B-7BD3B1444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Rendimiento y buenas prácticas en DotNet Maui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52E045-27DD-6CE2-242A-3F4FA1839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Consejitos y batallitas de viejo.</a:t>
            </a:r>
          </a:p>
        </p:txBody>
      </p:sp>
    </p:spTree>
    <p:extLst>
      <p:ext uri="{BB962C8B-B14F-4D97-AF65-F5344CB8AC3E}">
        <p14:creationId xmlns:p14="http://schemas.microsoft.com/office/powerpoint/2010/main" val="391660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A8835-F355-87D4-51E6-9F0F05E5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4D0C1A-9283-09F6-4232-63F1B3E7E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Arquitectura</a:t>
            </a:r>
          </a:p>
          <a:p>
            <a:pPr lvl="1"/>
            <a:r>
              <a:rPr lang="es-ES" dirty="0" err="1"/>
              <a:t>NuGets</a:t>
            </a:r>
            <a:r>
              <a:rPr lang="es-ES" dirty="0"/>
              <a:t> y proyectos</a:t>
            </a:r>
          </a:p>
          <a:p>
            <a:r>
              <a:rPr lang="es-ES" dirty="0"/>
              <a:t>Reflection</a:t>
            </a:r>
          </a:p>
          <a:p>
            <a:pPr lvl="1"/>
            <a:r>
              <a:rPr lang="es-ES" dirty="0"/>
              <a:t>Builder</a:t>
            </a:r>
          </a:p>
          <a:p>
            <a:pPr lvl="1"/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Injection</a:t>
            </a:r>
            <a:endParaRPr lang="es-ES" dirty="0"/>
          </a:p>
          <a:p>
            <a:pPr lvl="1"/>
            <a:r>
              <a:rPr lang="es-ES" dirty="0" err="1"/>
              <a:t>Loggers</a:t>
            </a:r>
            <a:endParaRPr lang="es-ES" dirty="0"/>
          </a:p>
          <a:p>
            <a:r>
              <a:rPr lang="es-ES" dirty="0"/>
              <a:t>Bindings</a:t>
            </a:r>
          </a:p>
          <a:p>
            <a:pPr lvl="1"/>
            <a:r>
              <a:rPr lang="es-ES" dirty="0"/>
              <a:t>Suscripciones</a:t>
            </a:r>
          </a:p>
          <a:p>
            <a:pPr lvl="1"/>
            <a:r>
              <a:rPr lang="es-ES" dirty="0"/>
              <a:t>Celdas y listas</a:t>
            </a:r>
          </a:p>
          <a:p>
            <a:r>
              <a:rPr lang="es-ES" dirty="0"/>
              <a:t>Persistencia y carga</a:t>
            </a:r>
          </a:p>
          <a:p>
            <a:pPr lvl="1"/>
            <a:r>
              <a:rPr lang="es-ES" dirty="0"/>
              <a:t>Carga de datos</a:t>
            </a:r>
          </a:p>
          <a:p>
            <a:pPr lvl="1"/>
            <a:r>
              <a:rPr lang="es-ES" dirty="0"/>
              <a:t>Caché y bases de datos locales</a:t>
            </a:r>
          </a:p>
          <a:p>
            <a:r>
              <a:rPr lang="es-ES" dirty="0"/>
              <a:t>XAML</a:t>
            </a:r>
          </a:p>
          <a:p>
            <a:pPr lvl="1"/>
            <a:r>
              <a:rPr lang="es-ES" dirty="0"/>
              <a:t>Diseño</a:t>
            </a:r>
          </a:p>
          <a:p>
            <a:pPr lvl="1"/>
            <a:r>
              <a:rPr lang="es-ES" dirty="0"/>
              <a:t>Estilos y recursos</a:t>
            </a:r>
          </a:p>
        </p:txBody>
      </p:sp>
    </p:spTree>
    <p:extLst>
      <p:ext uri="{BB962C8B-B14F-4D97-AF65-F5344CB8AC3E}">
        <p14:creationId xmlns:p14="http://schemas.microsoft.com/office/powerpoint/2010/main" val="35572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E06D0-B0B6-4577-DA82-19C3D39D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Arquitectura: </a:t>
            </a:r>
            <a:r>
              <a:rPr lang="es-ES" dirty="0" err="1"/>
              <a:t>NuGets</a:t>
            </a:r>
            <a:r>
              <a:rPr lang="es-ES" dirty="0"/>
              <a:t> y Proyectos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23B17-67C1-4F98-7FC0-13C4E448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Simple</a:t>
            </a:r>
          </a:p>
          <a:p>
            <a:pPr lvl="1"/>
            <a:r>
              <a:rPr lang="es-ES" dirty="0"/>
              <a:t>Dos proyectos + extras</a:t>
            </a:r>
          </a:p>
          <a:p>
            <a:pPr lvl="1"/>
            <a:r>
              <a:rPr lang="es-ES" dirty="0"/>
              <a:t>Tests</a:t>
            </a:r>
          </a:p>
          <a:p>
            <a:pPr lvl="1"/>
            <a:r>
              <a:rPr lang="es-ES" dirty="0"/>
              <a:t>Entornos</a:t>
            </a:r>
          </a:p>
          <a:p>
            <a:r>
              <a:rPr lang="es-ES" dirty="0" err="1"/>
              <a:t>NuGets</a:t>
            </a:r>
            <a:endParaRPr lang="es-ES" dirty="0"/>
          </a:p>
          <a:p>
            <a:pPr lvl="1"/>
            <a:r>
              <a:rPr lang="es-ES" dirty="0"/>
              <a:t>Plugins (Sin abusar)</a:t>
            </a:r>
          </a:p>
          <a:p>
            <a:pPr lvl="1"/>
            <a:r>
              <a:rPr lang="es-ES" dirty="0"/>
              <a:t>Framework MVVM (Sin reflection)</a:t>
            </a:r>
          </a:p>
          <a:p>
            <a:r>
              <a:rPr lang="es-ES" dirty="0"/>
              <a:t>Otros</a:t>
            </a:r>
          </a:p>
          <a:p>
            <a:pPr lvl="1"/>
            <a:r>
              <a:rPr lang="es-ES" dirty="0" err="1"/>
              <a:t>appsettings.json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51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EC0F3-3760-7E4B-25A4-7F962392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Reflection: Builder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2F02D5-6F71-6B8E-92B3-3EDDCB25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796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1498</TotalTime>
  <Words>76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Rendimiento y buenas prácticas en DotNet Maui</vt:lpstr>
      <vt:lpstr>Index</vt:lpstr>
      <vt:lpstr>Arquitectura: NuGets y Proyectos</vt:lpstr>
      <vt:lpstr>Reflection: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Rendimiento y buenas prácticas en DotNet Maui</dc:title>
  <dc:creator>Marco Antonio Blanco</dc:creator>
  <cp:lastModifiedBy>Marco Antonio Blanco</cp:lastModifiedBy>
  <cp:revision>4</cp:revision>
  <dcterms:created xsi:type="dcterms:W3CDTF">2023-07-20T16:24:38Z</dcterms:created>
  <dcterms:modified xsi:type="dcterms:W3CDTF">2023-07-23T17:43:57Z</dcterms:modified>
</cp:coreProperties>
</file>