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324" r:id="rId3"/>
    <p:sldId id="335" r:id="rId4"/>
    <p:sldId id="336" r:id="rId5"/>
    <p:sldId id="326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Segoe UI" panose="020B0502040204020203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8F"/>
    <a:srgbClr val="46D8C5"/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220" autoAdjust="0"/>
  </p:normalViewPr>
  <p:slideViewPr>
    <p:cSldViewPr snapToGrid="0" snapToObjects="1">
      <p:cViewPr varScale="1">
        <p:scale>
          <a:sx n="164" d="100"/>
          <a:sy n="164" d="100"/>
        </p:scale>
        <p:origin x="42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[</a:t>
            </a:r>
            <a:r>
              <a:rPr lang="es-ES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Title</a:t>
            </a:r>
            <a:r>
              <a:rPr lang="es-E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]</a:t>
            </a:r>
            <a:br>
              <a:rPr lang="en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[</a:t>
            </a:r>
            <a:r>
              <a:rPr lang="es-E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Subtitle</a:t>
            </a:r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]</a:t>
            </a:r>
            <a:endParaRPr lang="en" sz="38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3" name="Picture 2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A01D8A3-976C-B9CF-F79C-BB8D3884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65" y="-188040"/>
            <a:ext cx="2381267" cy="2381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43817-20F0-F4FF-7724-42187F1C0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442" y="1739473"/>
            <a:ext cx="4967111" cy="4197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DEA453E-DB43-4252-9F8A-8F68D54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Sponsors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4FBB3B4-B959-4552-BDAA-BA17D4CEC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¡Sin ellos no sería posible el evento!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DA2C67AB-449E-242A-E575-A1F56DFE4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F400606D-612A-FF2B-C9D3-AF3845B88477}"/>
              </a:ext>
            </a:extLst>
          </p:cNvPr>
          <p:cNvSpPr txBox="1">
            <a:spLocks/>
          </p:cNvSpPr>
          <p:nvPr/>
        </p:nvSpPr>
        <p:spPr>
          <a:xfrm>
            <a:off x="485422" y="1244247"/>
            <a:ext cx="437445" cy="37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4596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843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17438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8568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Oro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391DAF14-C3E3-B19B-5053-2B6047E95BE0}"/>
              </a:ext>
            </a:extLst>
          </p:cNvPr>
          <p:cNvSpPr txBox="1">
            <a:spLocks/>
          </p:cNvSpPr>
          <p:nvPr/>
        </p:nvSpPr>
        <p:spPr>
          <a:xfrm>
            <a:off x="518718" y="2733494"/>
            <a:ext cx="589844" cy="37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4596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843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17438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8568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Plata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57B8DB81-1E28-C12C-A691-7A71914E1FBC}"/>
              </a:ext>
            </a:extLst>
          </p:cNvPr>
          <p:cNvSpPr txBox="1">
            <a:spLocks/>
          </p:cNvSpPr>
          <p:nvPr/>
        </p:nvSpPr>
        <p:spPr>
          <a:xfrm>
            <a:off x="518718" y="3872692"/>
            <a:ext cx="677333" cy="379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74596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42843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17438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85685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Bronce</a:t>
            </a: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0B1848-E920-005B-09AA-D84585848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18" y="1270808"/>
            <a:ext cx="1260000" cy="1260000"/>
          </a:xfrm>
          <a:prstGeom prst="rect">
            <a:avLst/>
          </a:prstGeom>
        </p:spPr>
      </p:pic>
      <p:pic>
        <p:nvPicPr>
          <p:cNvPr id="16" name="Picture 15" descr="Text, logo&#10;&#10;Description automatically generated">
            <a:extLst>
              <a:ext uri="{FF2B5EF4-FFF2-40B4-BE49-F238E27FC236}">
                <a16:creationId xmlns:a16="http://schemas.microsoft.com/office/drawing/2014/main" id="{0D462019-D14D-DA88-B0D5-99E4D6DB9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461" y="1270808"/>
            <a:ext cx="1260000" cy="1260000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054E5796-56CB-8D16-FD10-3C818E552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309" y="1270808"/>
            <a:ext cx="1260000" cy="1260000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50D2E5BA-47C2-F15C-7A58-023B3C200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063" y="1295952"/>
            <a:ext cx="1260000" cy="1260000"/>
          </a:xfrm>
          <a:prstGeom prst="rect">
            <a:avLst/>
          </a:prstGeom>
        </p:spPr>
      </p:pic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1DA9D091-AC01-7A43-7941-B6964147A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17" y="1829468"/>
            <a:ext cx="1260000" cy="1260000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6C80AD4E-993E-CE66-59FC-60F9AF8286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717" y="2994731"/>
            <a:ext cx="900000" cy="900000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39BE2572-C1AF-C8FC-BC11-0E58FD7A20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1579" y="2994731"/>
            <a:ext cx="900000" cy="900000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7A7C3CEF-F840-A0E8-BEDF-79E57C9B11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1734" y="2992331"/>
            <a:ext cx="900000" cy="900000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6CEA97F3-C62F-FCE5-3F41-31927E74FA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384" y="4191002"/>
            <a:ext cx="720000" cy="720000"/>
          </a:xfrm>
          <a:prstGeom prst="rect">
            <a:avLst/>
          </a:prstGeom>
        </p:spPr>
      </p:pic>
      <p:pic>
        <p:nvPicPr>
          <p:cNvPr id="32" name="Picture 31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8100EE8-4516-5CA5-4BB7-C0396C677D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46510" y="4460741"/>
            <a:ext cx="684605" cy="6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126083" cy="3663412"/>
          </a:xfrm>
        </p:spPr>
        <p:txBody>
          <a:bodyPr/>
          <a:lstStyle/>
          <a:p>
            <a:pPr>
              <a:buNone/>
            </a:pPr>
            <a:endParaRPr lang="es-E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9019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" name="Picture 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CE20674-5D6D-E61F-0809-A4B523F7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2" y="45135"/>
            <a:ext cx="684605" cy="6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9E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92152" y="2025324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[</a:t>
            </a:r>
            <a:r>
              <a:rPr lang="es-ES" sz="6600" dirty="0" err="1">
                <a:solidFill>
                  <a:schemeClr val="bg1"/>
                </a:solidFill>
              </a:rPr>
              <a:t>Section</a:t>
            </a:r>
            <a:r>
              <a:rPr lang="es-ES" sz="6600" dirty="0">
                <a:solidFill>
                  <a:schemeClr val="bg1"/>
                </a:solidFill>
              </a:rPr>
              <a:t> </a:t>
            </a:r>
            <a:r>
              <a:rPr lang="es-ES" sz="6600" dirty="0" err="1">
                <a:solidFill>
                  <a:schemeClr val="bg1"/>
                </a:solidFill>
              </a:rPr>
              <a:t>Title</a:t>
            </a:r>
            <a:r>
              <a:rPr lang="es-ES" sz="6600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B7EF7B1-046A-DBA6-89A7-34E2515E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39" y="1193800"/>
            <a:ext cx="7835722" cy="3619940"/>
          </a:xfrm>
          <a:prstGeom prst="rect">
            <a:avLst/>
          </a:prstGeom>
        </p:spPr>
      </p:pic>
      <p:pic>
        <p:nvPicPr>
          <p:cNvPr id="8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995B66B-DA62-25C7-BD4A-77E37A85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66" y="-24351"/>
            <a:ext cx="2381267" cy="23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24</Words>
  <Application>Microsoft Office PowerPoint</Application>
  <PresentationFormat>Presentación en pantalla (16:9)</PresentationFormat>
  <Paragraphs>7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Segoe UI</vt:lpstr>
      <vt:lpstr>Arial</vt:lpstr>
      <vt:lpstr>Roboto</vt:lpstr>
      <vt:lpstr>Simple Light</vt:lpstr>
      <vt:lpstr>[Title] [Subtitle]</vt:lpstr>
      <vt:lpstr>Sponsors</vt:lpstr>
      <vt:lpstr>Presentación de PowerPoint</vt:lpstr>
      <vt:lpstr>[Section Title]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dc:creator>Marco Antonio Blanco</dc:creator>
  <cp:lastModifiedBy>Marco Antonio Blanco</cp:lastModifiedBy>
  <cp:revision>87</cp:revision>
  <dcterms:modified xsi:type="dcterms:W3CDTF">2023-04-07T15:07:53Z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