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25460-B0B2-4AFD-8EDA-BC22F2C33A39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8B39-AC3B-4FEA-ACD0-CE9B7442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1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1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67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1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8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7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1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2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20BF-9705-E5F6-B76C-E32CC404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4B716-A90B-D6E9-3D15-AA1D4027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5658A-9C1C-ADA0-F6DA-E9F0DD4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53A4F-8D28-D5D5-D352-27B3CA4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4F676-985C-4767-7430-797B0974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8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4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85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964D-45DA-E5DC-BD30-0911E35B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23B55-F2A6-52EF-AA76-D3164C3A4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 predicción de vuestro futuro</a:t>
            </a:r>
          </a:p>
        </p:txBody>
      </p:sp>
    </p:spTree>
    <p:extLst>
      <p:ext uri="{BB962C8B-B14F-4D97-AF65-F5344CB8AC3E}">
        <p14:creationId xmlns:p14="http://schemas.microsoft.com/office/powerpoint/2010/main" val="94820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CE169-A2A2-82E3-2787-353F588F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9CC98-E3FD-1773-2821-6B4EAEF46B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Huir de absolutismos y fanatismos</a:t>
            </a:r>
          </a:p>
          <a:p>
            <a:r>
              <a:rPr lang="es-ES" dirty="0"/>
              <a:t>Especializarse, no casarse</a:t>
            </a:r>
          </a:p>
          <a:p>
            <a:r>
              <a:rPr lang="es-ES" dirty="0"/>
              <a:t>Aprendizaje constante</a:t>
            </a:r>
          </a:p>
          <a:p>
            <a:r>
              <a:rPr lang="es-ES" dirty="0"/>
              <a:t>Visitar </a:t>
            </a:r>
            <a:r>
              <a:rPr lang="es-ES" dirty="0" err="1"/>
              <a:t>notep</a:t>
            </a:r>
            <a:endParaRPr lang="es-ES" dirty="0"/>
          </a:p>
          <a:p>
            <a:r>
              <a:rPr lang="es-ES" dirty="0"/>
              <a:t>Dev </a:t>
            </a:r>
            <a:r>
              <a:rPr lang="es-ES" dirty="0" err="1"/>
              <a:t>ops</a:t>
            </a:r>
            <a:r>
              <a:rPr lang="es-ES" dirty="0"/>
              <a:t> (Azure Devops)</a:t>
            </a:r>
          </a:p>
          <a:p>
            <a:r>
              <a:rPr lang="es-ES" dirty="0"/>
              <a:t>Pet Projects</a:t>
            </a:r>
          </a:p>
          <a:p>
            <a:r>
              <a:rPr lang="es-ES" dirty="0"/>
              <a:t>mentor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85F3D9-3D6F-6413-B29F-0E6B718C8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Comunidad</a:t>
            </a:r>
          </a:p>
          <a:p>
            <a:r>
              <a:rPr lang="es-ES" dirty="0"/>
              <a:t>GitHub</a:t>
            </a:r>
          </a:p>
          <a:p>
            <a:r>
              <a:rPr lang="es-ES" dirty="0"/>
              <a:t>comunidad</a:t>
            </a:r>
          </a:p>
          <a:p>
            <a:r>
              <a:rPr lang="es-ES" dirty="0"/>
              <a:t>colaborar en NoTEP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05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A75E55-1851-873F-C450-F56FB095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real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C2EAEF-B9E5-9774-8F79-6A0D1FD627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Caso de una aplicación usando </a:t>
            </a:r>
            <a:r>
              <a:rPr lang="es-ES" dirty="0" err="1"/>
              <a:t>gps</a:t>
            </a:r>
            <a:r>
              <a:rPr lang="es-ES" dirty="0"/>
              <a:t> 16 horas al día sin poder cargar el dispositivo</a:t>
            </a:r>
          </a:p>
        </p:txBody>
      </p:sp>
    </p:spTree>
    <p:extLst>
      <p:ext uri="{BB962C8B-B14F-4D97-AF65-F5344CB8AC3E}">
        <p14:creationId xmlns:p14="http://schemas.microsoft.com/office/powerpoint/2010/main" val="303279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F51C-9BA8-E656-F010-5B85FA81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Contacto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C3BCA-9DE8-352F-3D16-B7740BD6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twitter.com/marcoablanco</a:t>
            </a:r>
          </a:p>
          <a:p>
            <a:r>
              <a:rPr lang="es-ES" dirty="0"/>
              <a:t>xarxa.cloud/@marcoablanco</a:t>
            </a:r>
          </a:p>
          <a:p>
            <a:r>
              <a:rPr lang="es-ES" dirty="0"/>
              <a:t>marcoablanco@outlook.com</a:t>
            </a:r>
          </a:p>
          <a:p>
            <a:r>
              <a:rPr lang="es-ES" dirty="0"/>
              <a:t>www.notodoesprogramacion.es</a:t>
            </a:r>
          </a:p>
          <a:p>
            <a:r>
              <a:rPr lang="es-ES" dirty="0"/>
              <a:t>linkedin.com/in/marcoablanco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FB84-561B-0B1A-0AC6-0942BE3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26966-97D1-A1D7-E384-C4E0EBE3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Programador de Aplicaciones Móviles con DotNet</a:t>
            </a:r>
          </a:p>
          <a:p>
            <a:r>
              <a:rPr lang="es-ES" dirty="0"/>
              <a:t>Programador DotNet especializado en Aplicaciones Móviles</a:t>
            </a:r>
          </a:p>
          <a:p>
            <a:r>
              <a:rPr lang="es-ES" dirty="0"/>
              <a:t>Fundador y juntaletras en NoTEP</a:t>
            </a:r>
          </a:p>
          <a:p>
            <a:r>
              <a:rPr lang="es-ES" dirty="0"/>
              <a:t>Whovian</a:t>
            </a:r>
          </a:p>
          <a:p>
            <a:r>
              <a:rPr lang="es-ES" dirty="0"/>
              <a:t>Engaño a la gente para que crea que sé programar</a:t>
            </a:r>
          </a:p>
          <a:p>
            <a:r>
              <a:rPr lang="es-ES" dirty="0"/>
              <a:t>Técnico superior en desarrollo de aplicaciones multiplataformas</a:t>
            </a:r>
          </a:p>
        </p:txBody>
      </p:sp>
    </p:spTree>
    <p:extLst>
      <p:ext uri="{BB962C8B-B14F-4D97-AF65-F5344CB8AC3E}">
        <p14:creationId xmlns:p14="http://schemas.microsoft.com/office/powerpoint/2010/main" val="15513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5C47-0A45-B7C0-0433-A9554620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8A305-A65B-1F9A-3FD4-F469735F6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1" y="2063750"/>
            <a:ext cx="588715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C1CF-080D-B556-36D0-69816F75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pic>
        <p:nvPicPr>
          <p:cNvPr id="2050" name="Picture 2" descr="O que é o .NET MAUI? - .NET MAUI | Microsoft Learn">
            <a:extLst>
              <a:ext uri="{FF2B5EF4-FFF2-40B4-BE49-F238E27FC236}">
                <a16:creationId xmlns:a16="http://schemas.microsoft.com/office/drawing/2014/main" id="{C761537C-31A2-B646-1802-2349FE57AA1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110875"/>
            <a:ext cx="5087938" cy="321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ad är Docker, container och containerteknologi? | Limetta">
            <a:extLst>
              <a:ext uri="{FF2B5EF4-FFF2-40B4-BE49-F238E27FC236}">
                <a16:creationId xmlns:a16="http://schemas.microsoft.com/office/drawing/2014/main" id="{E5F31338-12F5-DB21-71FA-5D93D8D5CA0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260326"/>
            <a:ext cx="5666741" cy="2918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73520-A423-DAE2-949C-479ED93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E6FCA-6F80-892F-EE31-6E02B402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Consultoría</a:t>
            </a:r>
          </a:p>
          <a:p>
            <a:r>
              <a:rPr lang="es-ES" dirty="0"/>
              <a:t>Recruiters</a:t>
            </a:r>
          </a:p>
          <a:p>
            <a:r>
              <a:rPr lang="es-ES" dirty="0"/>
              <a:t>Start-ups</a:t>
            </a:r>
          </a:p>
          <a:p>
            <a:r>
              <a:rPr lang="es-ES" dirty="0"/>
              <a:t>Bootcamps</a:t>
            </a:r>
          </a:p>
          <a:p>
            <a:r>
              <a:rPr lang="es-ES" dirty="0"/>
              <a:t>comunidad</a:t>
            </a:r>
          </a:p>
        </p:txBody>
      </p:sp>
    </p:spTree>
    <p:extLst>
      <p:ext uri="{BB962C8B-B14F-4D97-AF65-F5344CB8AC3E}">
        <p14:creationId xmlns:p14="http://schemas.microsoft.com/office/powerpoint/2010/main" val="82690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D73F-3971-37A0-8252-7FE592AB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D382-4B6E-7834-AC62-20F699AA1A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MILI</a:t>
            </a:r>
          </a:p>
          <a:p>
            <a:r>
              <a:rPr lang="es-ES" dirty="0"/>
              <a:t>Burbuja</a:t>
            </a:r>
          </a:p>
          <a:p>
            <a:r>
              <a:rPr lang="es-ES" dirty="0"/>
              <a:t>Junior</a:t>
            </a:r>
          </a:p>
          <a:p>
            <a:r>
              <a:rPr lang="es-ES" dirty="0"/>
              <a:t>Middle</a:t>
            </a:r>
          </a:p>
          <a:p>
            <a:r>
              <a:rPr lang="es-ES" dirty="0"/>
              <a:t>Senior</a:t>
            </a:r>
          </a:p>
          <a:p>
            <a:r>
              <a:rPr lang="es-ES" dirty="0"/>
              <a:t>Lead</a:t>
            </a:r>
          </a:p>
          <a:p>
            <a:r>
              <a:rPr lang="es-ES" dirty="0"/>
              <a:t>QA (TESTS)</a:t>
            </a:r>
          </a:p>
          <a:p>
            <a:r>
              <a:rPr lang="es-ES" dirty="0"/>
              <a:t>mercenario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1E24F-1643-FA0B-CE9A-C770299D50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Comunidad</a:t>
            </a:r>
          </a:p>
          <a:p>
            <a:r>
              <a:rPr lang="es-ES" dirty="0"/>
              <a:t>Repositorio</a:t>
            </a:r>
          </a:p>
          <a:p>
            <a:r>
              <a:rPr lang="es-ES" dirty="0"/>
              <a:t>Jefe intermedio</a:t>
            </a:r>
          </a:p>
          <a:p>
            <a:r>
              <a:rPr lang="es-ES" dirty="0" err="1"/>
              <a:t>Recruiter</a:t>
            </a:r>
            <a:endParaRPr lang="es-ES" dirty="0"/>
          </a:p>
          <a:p>
            <a:r>
              <a:rPr lang="es-ES" dirty="0"/>
              <a:t>Cárnica</a:t>
            </a:r>
          </a:p>
          <a:p>
            <a:r>
              <a:rPr lang="es-ES" dirty="0"/>
              <a:t>Startup</a:t>
            </a:r>
          </a:p>
          <a:p>
            <a:r>
              <a:rPr lang="es-ES" dirty="0"/>
              <a:t>CI</a:t>
            </a:r>
          </a:p>
          <a:p>
            <a:r>
              <a:rPr lang="es-ES" dirty="0"/>
              <a:t>CD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2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425A-D0F2-10E1-B77C-894DC42F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5F60-832B-173E-A332-B15C8857E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Mili</a:t>
            </a:r>
          </a:p>
          <a:p>
            <a:r>
              <a:rPr lang="es-ES" dirty="0"/>
              <a:t>Cracks</a:t>
            </a:r>
          </a:p>
          <a:p>
            <a:r>
              <a:rPr lang="es-ES" dirty="0"/>
              <a:t>Asentamiento</a:t>
            </a:r>
          </a:p>
          <a:p>
            <a:r>
              <a:rPr lang="es-ES" dirty="0"/>
              <a:t>Ascensos</a:t>
            </a:r>
          </a:p>
          <a:p>
            <a:endParaRPr lang="es-ES" dirty="0"/>
          </a:p>
        </p:txBody>
      </p:sp>
      <p:pic>
        <p:nvPicPr>
          <p:cNvPr id="1026" name="Picture 2" descr="The Dunning-Kruger effect [Trishen Naidoo] - Nikshen Consulting">
            <a:extLst>
              <a:ext uri="{FF2B5EF4-FFF2-40B4-BE49-F238E27FC236}">
                <a16:creationId xmlns:a16="http://schemas.microsoft.com/office/drawing/2014/main" id="{E5AEA874-9BFD-3A9B-B3F5-F16318ABDB2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19" y="1843940"/>
            <a:ext cx="7649732" cy="3530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55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79A4-8200-3D10-247A-38CCA312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Contradicciones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F37CD-92BD-17B4-4B18-56F5DD7D1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que dicen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873EF8-1274-590B-0D28-6835216480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Hay que hacer siempre tests</a:t>
            </a:r>
          </a:p>
          <a:p>
            <a:r>
              <a:rPr lang="es-ES" dirty="0"/>
              <a:t>No hay que comentar el código porque se entiende</a:t>
            </a:r>
          </a:p>
          <a:p>
            <a:r>
              <a:rPr lang="es-ES" dirty="0"/>
              <a:t>Orientación a objetos/Value objects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F49CE1-1BE2-C267-0C51-120BE59E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Lo que te encuentras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178D772-8095-BDF6-AEFB-8EEDC23FE1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No se hacen estimaciones para los tests</a:t>
            </a:r>
          </a:p>
          <a:p>
            <a:r>
              <a:rPr lang="es-ES" dirty="0"/>
              <a:t>Código horrible que no lo entiende ni la persona que lo hizo</a:t>
            </a:r>
          </a:p>
          <a:p>
            <a:r>
              <a:rPr lang="es-ES" dirty="0"/>
              <a:t>Simplificación de código/Tipos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4347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EA7E-E67E-8EA6-56BC-689C6264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426C-9AD1-41B7-B113-1BDCB98B4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Git</a:t>
            </a:r>
          </a:p>
          <a:p>
            <a:pPr lvl="1"/>
            <a:r>
              <a:rPr lang="es-ES" dirty="0" err="1"/>
              <a:t>Fetch</a:t>
            </a:r>
            <a:r>
              <a:rPr lang="es-ES" dirty="0"/>
              <a:t> –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– </a:t>
            </a:r>
            <a:r>
              <a:rPr lang="es-ES" dirty="0" err="1"/>
              <a:t>Push</a:t>
            </a:r>
            <a:endParaRPr lang="es-ES" dirty="0"/>
          </a:p>
          <a:p>
            <a:pPr lvl="1"/>
            <a:r>
              <a:rPr lang="es-ES" dirty="0"/>
              <a:t>Cherry-pick</a:t>
            </a:r>
          </a:p>
          <a:p>
            <a:pPr lvl="1"/>
            <a:r>
              <a:rPr lang="es-ES" dirty="0" err="1"/>
              <a:t>Revert</a:t>
            </a:r>
            <a:r>
              <a:rPr lang="es-ES" dirty="0"/>
              <a:t> – </a:t>
            </a:r>
            <a:r>
              <a:rPr lang="es-ES" dirty="0" err="1"/>
              <a:t>Reset</a:t>
            </a:r>
            <a:endParaRPr lang="es-ES" dirty="0"/>
          </a:p>
          <a:p>
            <a:pPr lvl="1"/>
            <a:r>
              <a:rPr lang="es-ES" dirty="0"/>
              <a:t>TAG – Release</a:t>
            </a:r>
          </a:p>
          <a:p>
            <a:r>
              <a:rPr lang="es-ES" dirty="0"/>
              <a:t>Git-</a:t>
            </a:r>
            <a:r>
              <a:rPr lang="es-ES" dirty="0" err="1"/>
              <a:t>Version</a:t>
            </a:r>
            <a:endParaRPr lang="es-ES" dirty="0"/>
          </a:p>
          <a:p>
            <a:pPr lvl="1"/>
            <a:r>
              <a:rPr lang="es-ES" dirty="0"/>
              <a:t>Master/</a:t>
            </a:r>
            <a:r>
              <a:rPr lang="es-ES" dirty="0" err="1"/>
              <a:t>Main</a:t>
            </a:r>
            <a:endParaRPr lang="es-ES" dirty="0"/>
          </a:p>
          <a:p>
            <a:pPr lvl="1"/>
            <a:r>
              <a:rPr lang="es-ES" dirty="0"/>
              <a:t>Dev/Stable</a:t>
            </a:r>
          </a:p>
          <a:p>
            <a:pPr lvl="1"/>
            <a:r>
              <a:rPr lang="es-ES" dirty="0"/>
              <a:t>Release</a:t>
            </a:r>
          </a:p>
          <a:p>
            <a:pPr lvl="1"/>
            <a:r>
              <a:rPr lang="es-ES" dirty="0" err="1"/>
              <a:t>Fix</a:t>
            </a:r>
            <a:r>
              <a:rPr lang="es-ES" dirty="0"/>
              <a:t>/</a:t>
            </a:r>
            <a:r>
              <a:rPr lang="es-ES" dirty="0" err="1"/>
              <a:t>HotFix</a:t>
            </a:r>
            <a:endParaRPr lang="es-ES" dirty="0"/>
          </a:p>
          <a:p>
            <a:r>
              <a:rPr lang="es-ES" dirty="0"/>
              <a:t>Git-Flow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5B62A-578C-DFD0-121C-03E5B5DCD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Línea de comandos</a:t>
            </a:r>
          </a:p>
          <a:p>
            <a:r>
              <a:rPr lang="es-ES" dirty="0" err="1"/>
              <a:t>Fork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kraken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52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Personalizado 2">
      <a:dk1>
        <a:srgbClr val="BB1919"/>
      </a:dk1>
      <a:lt1>
        <a:sysClr val="window" lastClr="FFFFFF"/>
      </a:lt1>
      <a:dk2>
        <a:srgbClr val="424242"/>
      </a:dk2>
      <a:lt2>
        <a:srgbClr val="C8C8C8"/>
      </a:lt2>
      <a:accent1>
        <a:srgbClr val="450901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3466</TotalTime>
  <Words>260</Words>
  <Application>Microsoft Office PowerPoint</Application>
  <PresentationFormat>Panorámica</PresentationFormat>
  <Paragraphs>84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Evento principal</vt:lpstr>
      <vt:lpstr>El mundo laboral con DotNet</vt:lpstr>
      <vt:lpstr>¿Quién soy?</vt:lpstr>
      <vt:lpstr>¿Qué es DotNet?</vt:lpstr>
      <vt:lpstr>¿Qué es dotnet maui?</vt:lpstr>
      <vt:lpstr>El mundo laboral con dotnet</vt:lpstr>
      <vt:lpstr>Conceptos</vt:lpstr>
      <vt:lpstr>Predicciones</vt:lpstr>
      <vt:lpstr>Contradicciones</vt:lpstr>
      <vt:lpstr>Consejos I</vt:lpstr>
      <vt:lpstr>Consejos II</vt:lpstr>
      <vt:lpstr>Historia real</vt:lpstr>
      <vt:lpstr>Contacto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mundo laboral con DotNet</dc:title>
  <dc:creator>Marco Antonio Blanco</dc:creator>
  <cp:lastModifiedBy>Marco Antonio Blanco</cp:lastModifiedBy>
  <cp:revision>7</cp:revision>
  <dcterms:created xsi:type="dcterms:W3CDTF">2023-03-03T18:25:30Z</dcterms:created>
  <dcterms:modified xsi:type="dcterms:W3CDTF">2023-03-08T20:39:39Z</dcterms:modified>
</cp:coreProperties>
</file>