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7" r:id="rId10"/>
    <p:sldId id="270" r:id="rId11"/>
    <p:sldId id="271" r:id="rId12"/>
    <p:sldId id="264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25460-B0B2-4AFD-8EDA-BC22F2C33A39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68B39-AC3B-4FEA-ACD0-CE9B7442DA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9123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1287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810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6672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8814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0104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9830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4757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9160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002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220BF-9705-E5F6-B76C-E32CC404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D4B716-A90B-D6E9-3D15-AA1D4027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85658A-9C1C-ADA0-F6DA-E9F0DD44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753A4F-8D28-D5D5-D352-27B3CA42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54F676-985C-4767-7430-797B0974D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590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3261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823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47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773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2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859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4087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5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11967B5-D1BE-4D0A-8E83-B0394D6FED3F}" type="datetimeFigureOut">
              <a:rPr lang="es-ES" smtClean="0"/>
              <a:t>13/03/2023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322DBD6-6F43-4B36-A995-6EB2070C919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47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9964D-45DA-E5DC-BD30-0911E35B6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B23B55-F2A6-52EF-AA76-D3164C3A4B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Una predicción de vuestro futuro</a:t>
            </a:r>
          </a:p>
        </p:txBody>
      </p:sp>
    </p:spTree>
    <p:extLst>
      <p:ext uri="{BB962C8B-B14F-4D97-AF65-F5344CB8AC3E}">
        <p14:creationId xmlns:p14="http://schemas.microsoft.com/office/powerpoint/2010/main" val="948202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3B052-A506-A0DC-0FD4-4CE65E5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67A334-FAD6-9CFF-1D4F-0DDAFC5E66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Sin inglés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A2ED256-7AF6-78A5-77A8-4FDD4F0C45F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45.000 €</a:t>
            </a:r>
          </a:p>
          <a:p>
            <a:r>
              <a:rPr lang="es-ES" dirty="0"/>
              <a:t>Remoto</a:t>
            </a:r>
          </a:p>
          <a:p>
            <a:r>
              <a:rPr lang="es-ES" dirty="0"/>
              <a:t>100€/mes dietas</a:t>
            </a:r>
          </a:p>
          <a:p>
            <a:r>
              <a:rPr lang="es-ES" dirty="0"/>
              <a:t>Bonus 5% anual</a:t>
            </a:r>
          </a:p>
          <a:p>
            <a:r>
              <a:rPr lang="es-ES" dirty="0"/>
              <a:t>Clientes horribles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6497DE-72D3-4900-64AB-A37044DDF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Con inglés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49DA36E-6CCA-2FA2-FC76-3D0DDB77C81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90.000 €</a:t>
            </a:r>
          </a:p>
          <a:p>
            <a:r>
              <a:rPr lang="es-ES" dirty="0"/>
              <a:t>Híbrido/remoto</a:t>
            </a:r>
          </a:p>
          <a:p>
            <a:r>
              <a:rPr lang="es-ES" dirty="0"/>
              <a:t>NS/NC</a:t>
            </a:r>
          </a:p>
          <a:p>
            <a:r>
              <a:rPr lang="es-ES" dirty="0"/>
              <a:t>Bonus 10-20% anual</a:t>
            </a:r>
          </a:p>
          <a:p>
            <a:r>
              <a:rPr lang="es-ES" dirty="0"/>
              <a:t>Clientes seleccionados</a:t>
            </a:r>
          </a:p>
        </p:txBody>
      </p:sp>
    </p:spTree>
    <p:extLst>
      <p:ext uri="{BB962C8B-B14F-4D97-AF65-F5344CB8AC3E}">
        <p14:creationId xmlns:p14="http://schemas.microsoft.com/office/powerpoint/2010/main" val="63795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1AE10-1927-922F-FFBE-28CF0409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III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D326E832-14E3-2B3A-19A4-74F01D2FE3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Comunidad</a:t>
            </a:r>
          </a:p>
          <a:p>
            <a:pPr lvl="1"/>
            <a:r>
              <a:rPr lang="es-ES" dirty="0"/>
              <a:t>Meetups</a:t>
            </a:r>
          </a:p>
          <a:p>
            <a:pPr lvl="2"/>
            <a:r>
              <a:rPr lang="es-ES" dirty="0"/>
              <a:t>16/03/22 Data Science y chatgpt</a:t>
            </a:r>
          </a:p>
          <a:p>
            <a:pPr lvl="2"/>
            <a:r>
              <a:rPr lang="es-ES" dirty="0"/>
              <a:t>16/03/22 ¿Para qué quiero BackEnd?</a:t>
            </a:r>
          </a:p>
          <a:p>
            <a:pPr lvl="1"/>
            <a:r>
              <a:rPr lang="es-ES" dirty="0"/>
              <a:t>Eventos</a:t>
            </a:r>
          </a:p>
          <a:p>
            <a:pPr lvl="2"/>
            <a:r>
              <a:rPr lang="es-ES" dirty="0"/>
              <a:t>21/04/22 Sevilla dotnet conf</a:t>
            </a:r>
          </a:p>
          <a:p>
            <a:pPr lvl="2"/>
            <a:r>
              <a:rPr lang="es-ES" dirty="0"/>
              <a:t>28/04/22 Salmorejo Tech</a:t>
            </a:r>
          </a:p>
          <a:p>
            <a:pPr lvl="2"/>
            <a:r>
              <a:rPr lang="es-ES" dirty="0"/>
              <a:t>09-10/05/22 Codemotion Madrid</a:t>
            </a:r>
          </a:p>
          <a:p>
            <a:pPr lvl="2"/>
            <a:r>
              <a:rPr lang="es-ES" dirty="0"/>
              <a:t>9-10/06/22 OpenSouthCode</a:t>
            </a:r>
          </a:p>
          <a:p>
            <a:pPr lvl="2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3114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CE169-A2A2-82E3-2787-353F588F0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Iv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9CC98-E3FD-1773-2821-6B4EAEF46B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dirty="0"/>
              <a:t>Huir de absolutismos y fanatismos</a:t>
            </a:r>
          </a:p>
          <a:p>
            <a:r>
              <a:rPr lang="es-ES" dirty="0"/>
              <a:t>Especializarse, no casarse</a:t>
            </a:r>
          </a:p>
          <a:p>
            <a:r>
              <a:rPr lang="es-ES" dirty="0"/>
              <a:t>Aprendizaje constante</a:t>
            </a:r>
          </a:p>
          <a:p>
            <a:r>
              <a:rPr lang="es-ES" dirty="0"/>
              <a:t>Visitar NoTEP</a:t>
            </a:r>
          </a:p>
          <a:p>
            <a:r>
              <a:rPr lang="es-ES" dirty="0"/>
              <a:t>Dev ops (Azure Devops)</a:t>
            </a:r>
          </a:p>
          <a:p>
            <a:r>
              <a:rPr lang="es-ES" dirty="0"/>
              <a:t>Pet Projects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85F3D9-3D6F-6413-B29F-0E6B718C84F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Comunidad</a:t>
            </a:r>
          </a:p>
          <a:p>
            <a:r>
              <a:rPr lang="es-ES" dirty="0"/>
              <a:t>GitHub</a:t>
            </a:r>
          </a:p>
          <a:p>
            <a:r>
              <a:rPr lang="es-ES" dirty="0"/>
              <a:t>colaborar en NoTEP</a:t>
            </a:r>
          </a:p>
          <a:p>
            <a:r>
              <a:rPr lang="es-ES" dirty="0"/>
              <a:t>mentor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405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9A75E55-1851-873F-C450-F56FB095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Historia real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C2EAEF-B9E5-9774-8F79-6A0D1FD62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Caso real</a:t>
            </a:r>
          </a:p>
          <a:p>
            <a:pPr lvl="1"/>
            <a:r>
              <a:rPr lang="es-ES" sz="3000" dirty="0"/>
              <a:t>aplicación usando GPS</a:t>
            </a:r>
          </a:p>
          <a:p>
            <a:pPr lvl="1"/>
            <a:r>
              <a:rPr lang="es-ES" sz="3000" dirty="0"/>
              <a:t>Media de 16 horas al día</a:t>
            </a:r>
          </a:p>
          <a:p>
            <a:pPr lvl="1"/>
            <a:r>
              <a:rPr lang="es-ES" sz="3000" dirty="0"/>
              <a:t>sin poder cargar el dispositivo</a:t>
            </a:r>
          </a:p>
        </p:txBody>
      </p:sp>
    </p:spTree>
    <p:extLst>
      <p:ext uri="{BB962C8B-B14F-4D97-AF65-F5344CB8AC3E}">
        <p14:creationId xmlns:p14="http://schemas.microsoft.com/office/powerpoint/2010/main" val="303279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DF51C-9BA8-E656-F010-5B85FA819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/>
              <a:t>Contacto</a:t>
            </a:r>
            <a:r>
              <a:rPr lang="es-ES" dirty="0"/>
              <a:t> y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9C3BCA-9DE8-352F-3D16-B7740BD6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twitter.com/marcoablanco</a:t>
            </a:r>
          </a:p>
          <a:p>
            <a:r>
              <a:rPr lang="es-ES" dirty="0"/>
              <a:t>xarxa.cloud/@marcoablanco</a:t>
            </a:r>
          </a:p>
          <a:p>
            <a:r>
              <a:rPr lang="es-ES" dirty="0"/>
              <a:t>marcoablanco@outlook.com</a:t>
            </a:r>
          </a:p>
          <a:p>
            <a:r>
              <a:rPr lang="es-ES" dirty="0"/>
              <a:t>www.notodoesprogramacion.es</a:t>
            </a:r>
          </a:p>
          <a:p>
            <a:r>
              <a:rPr lang="es-ES" dirty="0"/>
              <a:t>linkedin.com/in/marcoablanco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08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CFB84-561B-0B1A-0AC6-0942BE306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¿Quién soy?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26966-97D1-A1D7-E384-C4E0EBE3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Programador de Aplicaciones Móviles con DotNet</a:t>
            </a:r>
          </a:p>
          <a:p>
            <a:r>
              <a:rPr lang="es-ES" dirty="0"/>
              <a:t>Programador DotNet especializado en Aplicaciones Móviles</a:t>
            </a:r>
          </a:p>
          <a:p>
            <a:r>
              <a:rPr lang="es-ES" dirty="0"/>
              <a:t>Fundador y juntaletras en NoTEP</a:t>
            </a:r>
          </a:p>
          <a:p>
            <a:r>
              <a:rPr lang="es-ES" dirty="0"/>
              <a:t>Whovian</a:t>
            </a:r>
          </a:p>
          <a:p>
            <a:r>
              <a:rPr lang="es-ES" dirty="0"/>
              <a:t>Engaño a la gente para que crea que sé programar</a:t>
            </a:r>
          </a:p>
          <a:p>
            <a:r>
              <a:rPr lang="es-ES" dirty="0"/>
              <a:t>Técnico superior en desarrollo de aplicaciones multiplataformas</a:t>
            </a:r>
          </a:p>
        </p:txBody>
      </p:sp>
    </p:spTree>
    <p:extLst>
      <p:ext uri="{BB962C8B-B14F-4D97-AF65-F5344CB8AC3E}">
        <p14:creationId xmlns:p14="http://schemas.microsoft.com/office/powerpoint/2010/main" val="1551347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5C47-0A45-B7C0-0433-A9554620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FC8A305-A65B-1F9A-3FD4-F469735F6C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491" y="2063750"/>
            <a:ext cx="5887155" cy="331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321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DC1CF-080D-B556-36D0-69816F7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dotnet maui?</a:t>
            </a:r>
          </a:p>
        </p:txBody>
      </p:sp>
      <p:pic>
        <p:nvPicPr>
          <p:cNvPr id="2050" name="Picture 2" descr="O que é o .NET MAUI? - .NET MAUI | Microsoft Learn">
            <a:extLst>
              <a:ext uri="{FF2B5EF4-FFF2-40B4-BE49-F238E27FC236}">
                <a16:creationId xmlns:a16="http://schemas.microsoft.com/office/drawing/2014/main" id="{C761537C-31A2-B646-1802-2349FE57AA11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2110875"/>
            <a:ext cx="5087938" cy="321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Vad är Docker, container och containerteknologi? | Limetta">
            <a:extLst>
              <a:ext uri="{FF2B5EF4-FFF2-40B4-BE49-F238E27FC236}">
                <a16:creationId xmlns:a16="http://schemas.microsoft.com/office/drawing/2014/main" id="{E5F31338-12F5-DB21-71FA-5D93D8D5CA0F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738" y="2260326"/>
            <a:ext cx="5666741" cy="291837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85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73520-A423-DAE2-949C-479ED936C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mundo laboral con dotnet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7E6FCA-6F80-892F-EE31-6E02B402A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Consultoría</a:t>
            </a:r>
          </a:p>
          <a:p>
            <a:r>
              <a:rPr lang="es-ES" dirty="0"/>
              <a:t>Recruiters</a:t>
            </a:r>
          </a:p>
          <a:p>
            <a:r>
              <a:rPr lang="es-ES" dirty="0"/>
              <a:t>Start-ups</a:t>
            </a:r>
          </a:p>
          <a:p>
            <a:r>
              <a:rPr lang="es-ES" dirty="0"/>
              <a:t>Bootcamps</a:t>
            </a:r>
          </a:p>
          <a:p>
            <a:r>
              <a:rPr lang="es-ES" dirty="0"/>
              <a:t>comunidad</a:t>
            </a:r>
          </a:p>
        </p:txBody>
      </p:sp>
    </p:spTree>
    <p:extLst>
      <p:ext uri="{BB962C8B-B14F-4D97-AF65-F5344CB8AC3E}">
        <p14:creationId xmlns:p14="http://schemas.microsoft.com/office/powerpoint/2010/main" val="82690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3ED73F-3971-37A0-8252-7FE592AB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8D382-4B6E-7834-AC62-20F699AA1AF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MILI</a:t>
            </a:r>
          </a:p>
          <a:p>
            <a:r>
              <a:rPr lang="es-ES" dirty="0"/>
              <a:t>Burbuja</a:t>
            </a:r>
          </a:p>
          <a:p>
            <a:r>
              <a:rPr lang="es-ES" dirty="0"/>
              <a:t>Junior</a:t>
            </a:r>
          </a:p>
          <a:p>
            <a:r>
              <a:rPr lang="es-ES" dirty="0"/>
              <a:t>Middle</a:t>
            </a:r>
          </a:p>
          <a:p>
            <a:r>
              <a:rPr lang="es-ES" dirty="0"/>
              <a:t>Senior</a:t>
            </a:r>
          </a:p>
          <a:p>
            <a:r>
              <a:rPr lang="es-ES" dirty="0"/>
              <a:t>Lead</a:t>
            </a:r>
          </a:p>
          <a:p>
            <a:r>
              <a:rPr lang="es-ES" dirty="0"/>
              <a:t>QA (TESTS)</a:t>
            </a:r>
          </a:p>
          <a:p>
            <a:r>
              <a:rPr lang="es-ES" dirty="0"/>
              <a:t>mercenario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A1E24F-1643-FA0B-CE9A-C770299D50A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Comunidad</a:t>
            </a:r>
          </a:p>
          <a:p>
            <a:r>
              <a:rPr lang="es-ES" dirty="0"/>
              <a:t>Repositorio</a:t>
            </a:r>
          </a:p>
          <a:p>
            <a:r>
              <a:rPr lang="es-ES" dirty="0"/>
              <a:t>Jefe intermedio</a:t>
            </a:r>
          </a:p>
          <a:p>
            <a:r>
              <a:rPr lang="es-ES" dirty="0" err="1"/>
              <a:t>Recruiter</a:t>
            </a:r>
            <a:endParaRPr lang="es-ES" dirty="0"/>
          </a:p>
          <a:p>
            <a:r>
              <a:rPr lang="es-ES" dirty="0"/>
              <a:t>Cárnica</a:t>
            </a:r>
          </a:p>
          <a:p>
            <a:r>
              <a:rPr lang="es-ES" dirty="0"/>
              <a:t>Startup</a:t>
            </a:r>
          </a:p>
          <a:p>
            <a:r>
              <a:rPr lang="es-ES" dirty="0"/>
              <a:t>CI</a:t>
            </a:r>
          </a:p>
          <a:p>
            <a:r>
              <a:rPr lang="es-ES" dirty="0"/>
              <a:t>CD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0124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0425A-D0F2-10E1-B77C-894DC42F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35F60-832B-173E-A332-B15C8857E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Mili</a:t>
            </a:r>
          </a:p>
          <a:p>
            <a:r>
              <a:rPr lang="es-ES" dirty="0"/>
              <a:t>Cracks</a:t>
            </a:r>
          </a:p>
          <a:p>
            <a:r>
              <a:rPr lang="es-ES" dirty="0"/>
              <a:t>Asentamiento</a:t>
            </a:r>
          </a:p>
          <a:p>
            <a:r>
              <a:rPr lang="es-ES" dirty="0"/>
              <a:t>Ascensos</a:t>
            </a:r>
          </a:p>
          <a:p>
            <a:endParaRPr lang="es-ES" dirty="0"/>
          </a:p>
        </p:txBody>
      </p:sp>
      <p:pic>
        <p:nvPicPr>
          <p:cNvPr id="1026" name="Picture 2" descr="The Dunning-Kruger effect [Trishen Naidoo] - Nikshen Consulting">
            <a:extLst>
              <a:ext uri="{FF2B5EF4-FFF2-40B4-BE49-F238E27FC236}">
                <a16:creationId xmlns:a16="http://schemas.microsoft.com/office/drawing/2014/main" id="{E5AEA874-9BFD-3A9B-B3F5-F16318ABDB25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019" y="1843940"/>
            <a:ext cx="7649732" cy="35306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755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B79A4-8200-3D10-247A-38CCA312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Contradicciones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CF37CD-92BD-17B4-4B18-56F5DD7D1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Lo que dicen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873EF8-1274-590B-0D28-6835216480F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s-ES" dirty="0"/>
              <a:t>Hay que hacer siempre tests</a:t>
            </a:r>
          </a:p>
          <a:p>
            <a:r>
              <a:rPr lang="es-ES" dirty="0"/>
              <a:t>No hay que comentar el código porque se entiende</a:t>
            </a:r>
          </a:p>
          <a:p>
            <a:r>
              <a:rPr lang="es-ES" dirty="0"/>
              <a:t>Orientación a objetos/Value objects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4F49CE1-1BE2-C267-0C51-120BE59E1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Lo que te encuentras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2178D772-8095-BDF6-AEFB-8EEDC23FE1D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No se hacen estimaciones para los tests</a:t>
            </a:r>
          </a:p>
          <a:p>
            <a:r>
              <a:rPr lang="es-ES" dirty="0"/>
              <a:t>Código horrible que no lo entiende ni la persona que lo hizo</a:t>
            </a:r>
          </a:p>
          <a:p>
            <a:r>
              <a:rPr lang="es-ES" dirty="0"/>
              <a:t>Simplificación de código/Tipos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1434792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4EA7E-E67E-8EA6-56BC-689C6264E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Consejos 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B9426C-9AD1-41B7-B113-1BDCB98B41F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Git</a:t>
            </a:r>
          </a:p>
          <a:p>
            <a:pPr lvl="1"/>
            <a:r>
              <a:rPr lang="es-ES" dirty="0" err="1"/>
              <a:t>Fetch</a:t>
            </a:r>
            <a:r>
              <a:rPr lang="es-ES" dirty="0"/>
              <a:t> –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Commit</a:t>
            </a:r>
            <a:r>
              <a:rPr lang="es-ES" dirty="0"/>
              <a:t> – </a:t>
            </a:r>
            <a:r>
              <a:rPr lang="es-ES" dirty="0" err="1"/>
              <a:t>Push</a:t>
            </a:r>
            <a:endParaRPr lang="es-ES" dirty="0"/>
          </a:p>
          <a:p>
            <a:pPr lvl="1"/>
            <a:r>
              <a:rPr lang="es-ES" dirty="0"/>
              <a:t>Cherry-pick</a:t>
            </a:r>
          </a:p>
          <a:p>
            <a:pPr lvl="1"/>
            <a:r>
              <a:rPr lang="es-ES" dirty="0" err="1"/>
              <a:t>Revert</a:t>
            </a:r>
            <a:r>
              <a:rPr lang="es-ES" dirty="0"/>
              <a:t> – </a:t>
            </a:r>
            <a:r>
              <a:rPr lang="es-ES" dirty="0" err="1"/>
              <a:t>Reset</a:t>
            </a:r>
            <a:endParaRPr lang="es-ES" dirty="0"/>
          </a:p>
          <a:p>
            <a:pPr lvl="1"/>
            <a:r>
              <a:rPr lang="es-ES" dirty="0"/>
              <a:t>TAG – Release</a:t>
            </a:r>
          </a:p>
          <a:p>
            <a:r>
              <a:rPr lang="es-ES" dirty="0"/>
              <a:t>Git-</a:t>
            </a:r>
            <a:r>
              <a:rPr lang="es-ES" dirty="0" err="1"/>
              <a:t>Version</a:t>
            </a:r>
            <a:endParaRPr lang="es-ES" dirty="0"/>
          </a:p>
          <a:p>
            <a:pPr lvl="1"/>
            <a:r>
              <a:rPr lang="es-ES" dirty="0"/>
              <a:t>Master/</a:t>
            </a:r>
            <a:r>
              <a:rPr lang="es-ES" dirty="0" err="1"/>
              <a:t>Main</a:t>
            </a:r>
            <a:endParaRPr lang="es-ES" dirty="0"/>
          </a:p>
          <a:p>
            <a:pPr lvl="1"/>
            <a:r>
              <a:rPr lang="es-ES" dirty="0"/>
              <a:t>Dev/Stable</a:t>
            </a:r>
          </a:p>
          <a:p>
            <a:pPr lvl="1"/>
            <a:r>
              <a:rPr lang="es-ES" dirty="0"/>
              <a:t>Release</a:t>
            </a:r>
          </a:p>
          <a:p>
            <a:pPr lvl="1"/>
            <a:r>
              <a:rPr lang="es-ES" dirty="0" err="1"/>
              <a:t>Fix</a:t>
            </a:r>
            <a:r>
              <a:rPr lang="es-ES" dirty="0"/>
              <a:t>/</a:t>
            </a:r>
            <a:r>
              <a:rPr lang="es-ES" dirty="0" err="1"/>
              <a:t>HotFix</a:t>
            </a:r>
            <a:endParaRPr lang="es-ES" dirty="0"/>
          </a:p>
          <a:p>
            <a:r>
              <a:rPr lang="es-ES" dirty="0"/>
              <a:t>Git-Flow</a:t>
            </a:r>
          </a:p>
          <a:p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D5B62A-578C-DFD0-121C-03E5B5DCDC3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s-ES" dirty="0"/>
              <a:t>Línea de comandos</a:t>
            </a:r>
          </a:p>
          <a:p>
            <a:r>
              <a:rPr lang="es-ES" dirty="0"/>
              <a:t>Fork</a:t>
            </a:r>
          </a:p>
          <a:p>
            <a:r>
              <a:rPr lang="es-ES" dirty="0"/>
              <a:t>Git kraken</a:t>
            </a:r>
          </a:p>
          <a:p>
            <a:r>
              <a:rPr lang="es-ES" dirty="0"/>
              <a:t>Sourcetree</a:t>
            </a:r>
          </a:p>
          <a:p>
            <a:r>
              <a:rPr lang="es-ES" dirty="0"/>
              <a:t>Git para Visual </a:t>
            </a:r>
            <a:r>
              <a:rPr lang="es-ES" dirty="0" err="1"/>
              <a:t>studio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815298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Personalizado 2">
      <a:dk1>
        <a:srgbClr val="BB1919"/>
      </a:dk1>
      <a:lt1>
        <a:sysClr val="window" lastClr="FFFFFF"/>
      </a:lt1>
      <a:dk2>
        <a:srgbClr val="424242"/>
      </a:dk2>
      <a:lt2>
        <a:srgbClr val="C8C8C8"/>
      </a:lt2>
      <a:accent1>
        <a:srgbClr val="450901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TM04033927[[fn=Evento principal]]</Template>
  <TotalTime>3487</TotalTime>
  <Words>328</Words>
  <Application>Microsoft Office PowerPoint</Application>
  <PresentationFormat>Panorámica</PresentationFormat>
  <Paragraphs>111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Impact</vt:lpstr>
      <vt:lpstr>Evento principal</vt:lpstr>
      <vt:lpstr>El mundo laboral con DotNet</vt:lpstr>
      <vt:lpstr>¿Quién soy?</vt:lpstr>
      <vt:lpstr>¿Qué es DotNet?</vt:lpstr>
      <vt:lpstr>¿Qué es dotnet maui?</vt:lpstr>
      <vt:lpstr>El mundo laboral con dotnet</vt:lpstr>
      <vt:lpstr>Conceptos</vt:lpstr>
      <vt:lpstr>Predicciones</vt:lpstr>
      <vt:lpstr>Contradicciones</vt:lpstr>
      <vt:lpstr>Consejos I</vt:lpstr>
      <vt:lpstr>Consejos II</vt:lpstr>
      <vt:lpstr>Consejos III</vt:lpstr>
      <vt:lpstr>Consejos Iv</vt:lpstr>
      <vt:lpstr>Historia real</vt:lpstr>
      <vt:lpstr>Contacto y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mundo laboral con DotNet</dc:title>
  <dc:creator>Marco Antonio Blanco</dc:creator>
  <cp:lastModifiedBy>Marco Antonio Blanco</cp:lastModifiedBy>
  <cp:revision>11</cp:revision>
  <dcterms:created xsi:type="dcterms:W3CDTF">2023-03-03T18:25:30Z</dcterms:created>
  <dcterms:modified xsi:type="dcterms:W3CDTF">2023-03-13T12:27:34Z</dcterms:modified>
</cp:coreProperties>
</file>