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64" r:id="rId5"/>
    <p:sldId id="274" r:id="rId6"/>
    <p:sldId id="276" r:id="rId7"/>
    <p:sldId id="260" r:id="rId8"/>
    <p:sldId id="261" r:id="rId9"/>
    <p:sldId id="262" r:id="rId10"/>
    <p:sldId id="280" r:id="rId11"/>
    <p:sldId id="272" r:id="rId12"/>
    <p:sldId id="277" r:id="rId13"/>
    <p:sldId id="278" r:id="rId14"/>
    <p:sldId id="282" r:id="rId15"/>
    <p:sldId id="259" r:id="rId16"/>
    <p:sldId id="268" r:id="rId17"/>
    <p:sldId id="263" r:id="rId18"/>
    <p:sldId id="273" r:id="rId19"/>
    <p:sldId id="284" r:id="rId20"/>
    <p:sldId id="275" r:id="rId21"/>
    <p:sldId id="286" r:id="rId22"/>
    <p:sldId id="279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88BC3-5F22-46AF-A69C-AC002868DFF5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3BC1B4D6-3ED6-42F8-9156-3497CCEDBDD3}">
      <dgm:prSet/>
      <dgm:spPr/>
      <dgm:t>
        <a:bodyPr/>
        <a:lstStyle/>
        <a:p>
          <a:r>
            <a:rPr lang="en-US"/>
            <a:t>Cloud enabled</a:t>
          </a:r>
        </a:p>
      </dgm:t>
    </dgm:pt>
    <dgm:pt modelId="{D056BDB8-9AF2-486D-A7DF-A77F5AFFFD65}" type="parTrans" cxnId="{4246B911-0431-4F46-8B1F-962B887B9B93}">
      <dgm:prSet/>
      <dgm:spPr/>
      <dgm:t>
        <a:bodyPr/>
        <a:lstStyle/>
        <a:p>
          <a:endParaRPr lang="en-US"/>
        </a:p>
      </dgm:t>
    </dgm:pt>
    <dgm:pt modelId="{298B6850-48B5-48B5-A5CA-5F0B47B71A41}" type="sibTrans" cxnId="{4246B911-0431-4F46-8B1F-962B887B9B93}">
      <dgm:prSet/>
      <dgm:spPr/>
      <dgm:t>
        <a:bodyPr/>
        <a:lstStyle/>
        <a:p>
          <a:endParaRPr lang="en-US"/>
        </a:p>
      </dgm:t>
    </dgm:pt>
    <dgm:pt modelId="{CE2D52D1-5D9D-4066-B367-CE87172229D6}">
      <dgm:prSet/>
      <dgm:spPr/>
      <dgm:t>
        <a:bodyPr/>
        <a:lstStyle/>
        <a:p>
          <a:r>
            <a:rPr lang="en-US"/>
            <a:t>Secure</a:t>
          </a:r>
        </a:p>
      </dgm:t>
    </dgm:pt>
    <dgm:pt modelId="{F1FFDB20-76B4-4DD5-BEF1-404B22184AAA}" type="parTrans" cxnId="{EBF19A97-DD5C-46E3-9FA6-B2E6BABD9012}">
      <dgm:prSet/>
      <dgm:spPr/>
      <dgm:t>
        <a:bodyPr/>
        <a:lstStyle/>
        <a:p>
          <a:endParaRPr lang="en-US"/>
        </a:p>
      </dgm:t>
    </dgm:pt>
    <dgm:pt modelId="{5787D3B2-B0A4-4116-876D-53BA32D56BAE}" type="sibTrans" cxnId="{EBF19A97-DD5C-46E3-9FA6-B2E6BABD9012}">
      <dgm:prSet/>
      <dgm:spPr/>
      <dgm:t>
        <a:bodyPr/>
        <a:lstStyle/>
        <a:p>
          <a:endParaRPr lang="en-US"/>
        </a:p>
      </dgm:t>
    </dgm:pt>
    <dgm:pt modelId="{ACAA6451-C836-4E40-A2FB-935FD4C5F11E}">
      <dgm:prSet/>
      <dgm:spPr/>
      <dgm:t>
        <a:bodyPr/>
        <a:lstStyle/>
        <a:p>
          <a:r>
            <a:rPr lang="en-US" dirty="0"/>
            <a:t>Participant driven</a:t>
          </a:r>
        </a:p>
      </dgm:t>
    </dgm:pt>
    <dgm:pt modelId="{930EF009-6504-461F-96F8-084EC249DF8F}" type="parTrans" cxnId="{511275A9-4122-400B-B02D-ED01CD67ECDE}">
      <dgm:prSet/>
      <dgm:spPr/>
      <dgm:t>
        <a:bodyPr/>
        <a:lstStyle/>
        <a:p>
          <a:endParaRPr lang="en-US"/>
        </a:p>
      </dgm:t>
    </dgm:pt>
    <dgm:pt modelId="{730D5AE4-9AAF-432F-9A58-A39ADB260485}" type="sibTrans" cxnId="{511275A9-4122-400B-B02D-ED01CD67ECDE}">
      <dgm:prSet/>
      <dgm:spPr/>
      <dgm:t>
        <a:bodyPr/>
        <a:lstStyle/>
        <a:p>
          <a:endParaRPr lang="en-US"/>
        </a:p>
      </dgm:t>
    </dgm:pt>
    <dgm:pt modelId="{445D2CC6-9D7E-D04D-A189-1BAB36074D66}" type="pres">
      <dgm:prSet presAssocID="{32488BC3-5F22-46AF-A69C-AC002868DFF5}" presName="linear" presStyleCnt="0">
        <dgm:presLayoutVars>
          <dgm:animLvl val="lvl"/>
          <dgm:resizeHandles val="exact"/>
        </dgm:presLayoutVars>
      </dgm:prSet>
      <dgm:spPr/>
    </dgm:pt>
    <dgm:pt modelId="{0D80DD61-FDBB-364A-B3D4-67C7AD8A55AF}" type="pres">
      <dgm:prSet presAssocID="{3BC1B4D6-3ED6-42F8-9156-3497CCEDBD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8E505E-AC48-194C-9F41-F4B27A416C8D}" type="pres">
      <dgm:prSet presAssocID="{298B6850-48B5-48B5-A5CA-5F0B47B71A41}" presName="spacer" presStyleCnt="0"/>
      <dgm:spPr/>
    </dgm:pt>
    <dgm:pt modelId="{CD1E3FB6-C9E6-4643-8432-62EBA96FBD4F}" type="pres">
      <dgm:prSet presAssocID="{CE2D52D1-5D9D-4066-B367-CE87172229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144CAF-42EA-BD40-8991-4DE6324ABCB2}" type="pres">
      <dgm:prSet presAssocID="{5787D3B2-B0A4-4116-876D-53BA32D56BAE}" presName="spacer" presStyleCnt="0"/>
      <dgm:spPr/>
    </dgm:pt>
    <dgm:pt modelId="{780FC588-F13B-7847-8B6D-53BD2B8094FF}" type="pres">
      <dgm:prSet presAssocID="{ACAA6451-C836-4E40-A2FB-935FD4C5F1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16E50E-FF71-024E-B01B-D7A9B641CE7D}" type="presOf" srcId="{32488BC3-5F22-46AF-A69C-AC002868DFF5}" destId="{445D2CC6-9D7E-D04D-A189-1BAB36074D66}" srcOrd="0" destOrd="0" presId="urn:microsoft.com/office/officeart/2005/8/layout/vList2"/>
    <dgm:cxn modelId="{4246B911-0431-4F46-8B1F-962B887B9B93}" srcId="{32488BC3-5F22-46AF-A69C-AC002868DFF5}" destId="{3BC1B4D6-3ED6-42F8-9156-3497CCEDBDD3}" srcOrd="0" destOrd="0" parTransId="{D056BDB8-9AF2-486D-A7DF-A77F5AFFFD65}" sibTransId="{298B6850-48B5-48B5-A5CA-5F0B47B71A41}"/>
    <dgm:cxn modelId="{F19D5E6E-ECD6-B942-9B50-1A5402B90C1B}" type="presOf" srcId="{ACAA6451-C836-4E40-A2FB-935FD4C5F11E}" destId="{780FC588-F13B-7847-8B6D-53BD2B8094FF}" srcOrd="0" destOrd="0" presId="urn:microsoft.com/office/officeart/2005/8/layout/vList2"/>
    <dgm:cxn modelId="{595B4D75-79F2-2D4B-9111-07DBA3BCC406}" type="presOf" srcId="{CE2D52D1-5D9D-4066-B367-CE87172229D6}" destId="{CD1E3FB6-C9E6-4643-8432-62EBA96FBD4F}" srcOrd="0" destOrd="0" presId="urn:microsoft.com/office/officeart/2005/8/layout/vList2"/>
    <dgm:cxn modelId="{EBF19A97-DD5C-46E3-9FA6-B2E6BABD9012}" srcId="{32488BC3-5F22-46AF-A69C-AC002868DFF5}" destId="{CE2D52D1-5D9D-4066-B367-CE87172229D6}" srcOrd="1" destOrd="0" parTransId="{F1FFDB20-76B4-4DD5-BEF1-404B22184AAA}" sibTransId="{5787D3B2-B0A4-4116-876D-53BA32D56BAE}"/>
    <dgm:cxn modelId="{1D8062A6-2636-5943-BB3E-7F33046D43AC}" type="presOf" srcId="{3BC1B4D6-3ED6-42F8-9156-3497CCEDBDD3}" destId="{0D80DD61-FDBB-364A-B3D4-67C7AD8A55AF}" srcOrd="0" destOrd="0" presId="urn:microsoft.com/office/officeart/2005/8/layout/vList2"/>
    <dgm:cxn modelId="{511275A9-4122-400B-B02D-ED01CD67ECDE}" srcId="{32488BC3-5F22-46AF-A69C-AC002868DFF5}" destId="{ACAA6451-C836-4E40-A2FB-935FD4C5F11E}" srcOrd="2" destOrd="0" parTransId="{930EF009-6504-461F-96F8-084EC249DF8F}" sibTransId="{730D5AE4-9AAF-432F-9A58-A39ADB260485}"/>
    <dgm:cxn modelId="{CC68CE2B-1CCA-D94F-A4EC-5EF5614CA486}" type="presParOf" srcId="{445D2CC6-9D7E-D04D-A189-1BAB36074D66}" destId="{0D80DD61-FDBB-364A-B3D4-67C7AD8A55AF}" srcOrd="0" destOrd="0" presId="urn:microsoft.com/office/officeart/2005/8/layout/vList2"/>
    <dgm:cxn modelId="{35288538-806E-D046-8D7E-10319EF11A63}" type="presParOf" srcId="{445D2CC6-9D7E-D04D-A189-1BAB36074D66}" destId="{BF8E505E-AC48-194C-9F41-F4B27A416C8D}" srcOrd="1" destOrd="0" presId="urn:microsoft.com/office/officeart/2005/8/layout/vList2"/>
    <dgm:cxn modelId="{98F0B2E9-34CC-3744-BA16-32D93F42CB91}" type="presParOf" srcId="{445D2CC6-9D7E-D04D-A189-1BAB36074D66}" destId="{CD1E3FB6-C9E6-4643-8432-62EBA96FBD4F}" srcOrd="2" destOrd="0" presId="urn:microsoft.com/office/officeart/2005/8/layout/vList2"/>
    <dgm:cxn modelId="{268680FF-94F7-014E-A001-1B59125998A8}" type="presParOf" srcId="{445D2CC6-9D7E-D04D-A189-1BAB36074D66}" destId="{F4144CAF-42EA-BD40-8991-4DE6324ABCB2}" srcOrd="3" destOrd="0" presId="urn:microsoft.com/office/officeart/2005/8/layout/vList2"/>
    <dgm:cxn modelId="{A0496690-AE3B-4644-A074-BC16698826D4}" type="presParOf" srcId="{445D2CC6-9D7E-D04D-A189-1BAB36074D66}" destId="{780FC588-F13B-7847-8B6D-53BD2B8094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39901-E159-41CC-8DB6-CA7A3BBBDB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C034C6-E130-4F47-B7D4-FDEDE7EF0094}">
      <dgm:prSet/>
      <dgm:spPr/>
      <dgm:t>
        <a:bodyPr/>
        <a:lstStyle/>
        <a:p>
          <a:pPr>
            <a:defRPr cap="all"/>
          </a:pPr>
          <a:r>
            <a:rPr lang="en-US" dirty="0"/>
            <a:t>Database CHOICE</a:t>
          </a:r>
        </a:p>
      </dgm:t>
    </dgm:pt>
    <dgm:pt modelId="{EA4016C2-1203-4CCB-856C-7FAB2CBFAC52}" type="parTrans" cxnId="{B9A526CD-C69F-4316-86CE-120D226D6C00}">
      <dgm:prSet/>
      <dgm:spPr/>
      <dgm:t>
        <a:bodyPr/>
        <a:lstStyle/>
        <a:p>
          <a:endParaRPr lang="en-US"/>
        </a:p>
      </dgm:t>
    </dgm:pt>
    <dgm:pt modelId="{56AF39B3-1002-40D8-86D9-13945F1F05AB}" type="sibTrans" cxnId="{B9A526CD-C69F-4316-86CE-120D226D6C00}">
      <dgm:prSet/>
      <dgm:spPr/>
      <dgm:t>
        <a:bodyPr/>
        <a:lstStyle/>
        <a:p>
          <a:endParaRPr lang="en-US"/>
        </a:p>
      </dgm:t>
    </dgm:pt>
    <dgm:pt modelId="{B367F7FA-6FF7-4CC7-AF79-4B9F8AE60617}">
      <dgm:prSet/>
      <dgm:spPr/>
      <dgm:t>
        <a:bodyPr/>
        <a:lstStyle/>
        <a:p>
          <a:pPr>
            <a:defRPr cap="all"/>
          </a:pPr>
          <a:r>
            <a:rPr lang="en-US" dirty="0"/>
            <a:t>Database Design</a:t>
          </a:r>
        </a:p>
      </dgm:t>
    </dgm:pt>
    <dgm:pt modelId="{7FDABD9C-7938-4FD4-BA5E-F2BBE5981736}" type="parTrans" cxnId="{F473B9EF-89AB-4B01-83DD-753175F8E0FF}">
      <dgm:prSet/>
      <dgm:spPr/>
      <dgm:t>
        <a:bodyPr/>
        <a:lstStyle/>
        <a:p>
          <a:endParaRPr lang="en-US"/>
        </a:p>
      </dgm:t>
    </dgm:pt>
    <dgm:pt modelId="{9EF65911-28F4-4BC7-B394-14FFE71C176F}" type="sibTrans" cxnId="{F473B9EF-89AB-4B01-83DD-753175F8E0FF}">
      <dgm:prSet/>
      <dgm:spPr/>
      <dgm:t>
        <a:bodyPr/>
        <a:lstStyle/>
        <a:p>
          <a:endParaRPr lang="en-US"/>
        </a:p>
      </dgm:t>
    </dgm:pt>
    <dgm:pt modelId="{4CE893A3-7443-40E5-9975-CD443D1DBBB5}" type="pres">
      <dgm:prSet presAssocID="{20239901-E159-41CC-8DB6-CA7A3BBBDBC5}" presName="root" presStyleCnt="0">
        <dgm:presLayoutVars>
          <dgm:dir/>
          <dgm:resizeHandles val="exact"/>
        </dgm:presLayoutVars>
      </dgm:prSet>
      <dgm:spPr/>
    </dgm:pt>
    <dgm:pt modelId="{43F6D3C7-B2A7-4D48-A4CA-262699C1A05D}" type="pres">
      <dgm:prSet presAssocID="{1EC034C6-E130-4F47-B7D4-FDEDE7EF0094}" presName="compNode" presStyleCnt="0"/>
      <dgm:spPr/>
    </dgm:pt>
    <dgm:pt modelId="{1D9977D5-A7E9-4957-BC0F-B93A9AC7B449}" type="pres">
      <dgm:prSet presAssocID="{1EC034C6-E130-4F47-B7D4-FDEDE7EF009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E691524-15EB-43E6-993F-74107B5C1C03}" type="pres">
      <dgm:prSet presAssocID="{1EC034C6-E130-4F47-B7D4-FDEDE7EF00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40B63F-C47F-4109-9867-E9A026DF8494}" type="pres">
      <dgm:prSet presAssocID="{1EC034C6-E130-4F47-B7D4-FDEDE7EF0094}" presName="spaceRect" presStyleCnt="0"/>
      <dgm:spPr/>
    </dgm:pt>
    <dgm:pt modelId="{104127ED-B149-4251-8859-6825F161F6A2}" type="pres">
      <dgm:prSet presAssocID="{1EC034C6-E130-4F47-B7D4-FDEDE7EF0094}" presName="textRect" presStyleLbl="revTx" presStyleIdx="0" presStyleCnt="2">
        <dgm:presLayoutVars>
          <dgm:chMax val="1"/>
          <dgm:chPref val="1"/>
        </dgm:presLayoutVars>
      </dgm:prSet>
      <dgm:spPr/>
    </dgm:pt>
    <dgm:pt modelId="{FE190C9B-D545-4063-90D1-D2E06BF573EA}" type="pres">
      <dgm:prSet presAssocID="{56AF39B3-1002-40D8-86D9-13945F1F05AB}" presName="sibTrans" presStyleCnt="0"/>
      <dgm:spPr/>
    </dgm:pt>
    <dgm:pt modelId="{C0CB8699-F6C7-4402-94AA-5C9F99955C73}" type="pres">
      <dgm:prSet presAssocID="{B367F7FA-6FF7-4CC7-AF79-4B9F8AE60617}" presName="compNode" presStyleCnt="0"/>
      <dgm:spPr/>
    </dgm:pt>
    <dgm:pt modelId="{478DD2F1-16AD-41A6-B555-61CD77F958BE}" type="pres">
      <dgm:prSet presAssocID="{B367F7FA-6FF7-4CC7-AF79-4B9F8AE6061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3AE3631-504A-4586-9F47-C1C65E058C44}" type="pres">
      <dgm:prSet presAssocID="{B367F7FA-6FF7-4CC7-AF79-4B9F8AE606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E5BC35F-BB4A-40CB-9D91-6322CDF1EE76}" type="pres">
      <dgm:prSet presAssocID="{B367F7FA-6FF7-4CC7-AF79-4B9F8AE60617}" presName="spaceRect" presStyleCnt="0"/>
      <dgm:spPr/>
    </dgm:pt>
    <dgm:pt modelId="{29D6B4BC-52D8-4D2E-B2B8-ABE3A4C5D1B0}" type="pres">
      <dgm:prSet presAssocID="{B367F7FA-6FF7-4CC7-AF79-4B9F8AE606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69E0907-AF37-4759-BB48-96FF855F8885}" type="presOf" srcId="{1EC034C6-E130-4F47-B7D4-FDEDE7EF0094}" destId="{104127ED-B149-4251-8859-6825F161F6A2}" srcOrd="0" destOrd="0" presId="urn:microsoft.com/office/officeart/2018/5/layout/IconLeafLabelList"/>
    <dgm:cxn modelId="{6BAC2B50-C7BE-478C-956C-8CD5FDA437C0}" type="presOf" srcId="{20239901-E159-41CC-8DB6-CA7A3BBBDBC5}" destId="{4CE893A3-7443-40E5-9975-CD443D1DBBB5}" srcOrd="0" destOrd="0" presId="urn:microsoft.com/office/officeart/2018/5/layout/IconLeafLabelList"/>
    <dgm:cxn modelId="{B9A526CD-C69F-4316-86CE-120D226D6C00}" srcId="{20239901-E159-41CC-8DB6-CA7A3BBBDBC5}" destId="{1EC034C6-E130-4F47-B7D4-FDEDE7EF0094}" srcOrd="0" destOrd="0" parTransId="{EA4016C2-1203-4CCB-856C-7FAB2CBFAC52}" sibTransId="{56AF39B3-1002-40D8-86D9-13945F1F05AB}"/>
    <dgm:cxn modelId="{5699B0DD-51E3-4C85-96CB-F6DA11E55E6E}" type="presOf" srcId="{B367F7FA-6FF7-4CC7-AF79-4B9F8AE60617}" destId="{29D6B4BC-52D8-4D2E-B2B8-ABE3A4C5D1B0}" srcOrd="0" destOrd="0" presId="urn:microsoft.com/office/officeart/2018/5/layout/IconLeafLabelList"/>
    <dgm:cxn modelId="{F473B9EF-89AB-4B01-83DD-753175F8E0FF}" srcId="{20239901-E159-41CC-8DB6-CA7A3BBBDBC5}" destId="{B367F7FA-6FF7-4CC7-AF79-4B9F8AE60617}" srcOrd="1" destOrd="0" parTransId="{7FDABD9C-7938-4FD4-BA5E-F2BBE5981736}" sibTransId="{9EF65911-28F4-4BC7-B394-14FFE71C176F}"/>
    <dgm:cxn modelId="{B40FB702-CF96-46EB-A753-79FB78290799}" type="presParOf" srcId="{4CE893A3-7443-40E5-9975-CD443D1DBBB5}" destId="{43F6D3C7-B2A7-4D48-A4CA-262699C1A05D}" srcOrd="0" destOrd="0" presId="urn:microsoft.com/office/officeart/2018/5/layout/IconLeafLabelList"/>
    <dgm:cxn modelId="{47D05BCF-38CD-4E19-B1AA-52880BD74D12}" type="presParOf" srcId="{43F6D3C7-B2A7-4D48-A4CA-262699C1A05D}" destId="{1D9977D5-A7E9-4957-BC0F-B93A9AC7B449}" srcOrd="0" destOrd="0" presId="urn:microsoft.com/office/officeart/2018/5/layout/IconLeafLabelList"/>
    <dgm:cxn modelId="{BFDDE7FB-5AF9-4BA8-8AD2-CE531D7BA484}" type="presParOf" srcId="{43F6D3C7-B2A7-4D48-A4CA-262699C1A05D}" destId="{4E691524-15EB-43E6-993F-74107B5C1C03}" srcOrd="1" destOrd="0" presId="urn:microsoft.com/office/officeart/2018/5/layout/IconLeafLabelList"/>
    <dgm:cxn modelId="{9C260AE8-BE49-466B-9C48-EBF64FF86D11}" type="presParOf" srcId="{43F6D3C7-B2A7-4D48-A4CA-262699C1A05D}" destId="{9C40B63F-C47F-4109-9867-E9A026DF8494}" srcOrd="2" destOrd="0" presId="urn:microsoft.com/office/officeart/2018/5/layout/IconLeafLabelList"/>
    <dgm:cxn modelId="{468A7EF4-7CFB-493D-A67A-0D01A3C5697C}" type="presParOf" srcId="{43F6D3C7-B2A7-4D48-A4CA-262699C1A05D}" destId="{104127ED-B149-4251-8859-6825F161F6A2}" srcOrd="3" destOrd="0" presId="urn:microsoft.com/office/officeart/2018/5/layout/IconLeafLabelList"/>
    <dgm:cxn modelId="{7B06F6B6-04FF-4568-A477-8E4660519485}" type="presParOf" srcId="{4CE893A3-7443-40E5-9975-CD443D1DBBB5}" destId="{FE190C9B-D545-4063-90D1-D2E06BF573EA}" srcOrd="1" destOrd="0" presId="urn:microsoft.com/office/officeart/2018/5/layout/IconLeafLabelList"/>
    <dgm:cxn modelId="{B5F31F77-F7D3-4865-BD62-0F1FB6DCB536}" type="presParOf" srcId="{4CE893A3-7443-40E5-9975-CD443D1DBBB5}" destId="{C0CB8699-F6C7-4402-94AA-5C9F99955C73}" srcOrd="2" destOrd="0" presId="urn:microsoft.com/office/officeart/2018/5/layout/IconLeafLabelList"/>
    <dgm:cxn modelId="{B4EFFBC6-AEDF-45B4-BDBA-643D408B6FF3}" type="presParOf" srcId="{C0CB8699-F6C7-4402-94AA-5C9F99955C73}" destId="{478DD2F1-16AD-41A6-B555-61CD77F958BE}" srcOrd="0" destOrd="0" presId="urn:microsoft.com/office/officeart/2018/5/layout/IconLeafLabelList"/>
    <dgm:cxn modelId="{340593BF-24A2-465D-BBC1-8D76E52AFD2A}" type="presParOf" srcId="{C0CB8699-F6C7-4402-94AA-5C9F99955C73}" destId="{D3AE3631-504A-4586-9F47-C1C65E058C44}" srcOrd="1" destOrd="0" presId="urn:microsoft.com/office/officeart/2018/5/layout/IconLeafLabelList"/>
    <dgm:cxn modelId="{5E678907-21FD-426F-A5E5-138B4C10345E}" type="presParOf" srcId="{C0CB8699-F6C7-4402-94AA-5C9F99955C73}" destId="{4E5BC35F-BB4A-40CB-9D91-6322CDF1EE76}" srcOrd="2" destOrd="0" presId="urn:microsoft.com/office/officeart/2018/5/layout/IconLeafLabelList"/>
    <dgm:cxn modelId="{4CFDE2DB-4207-497E-B53C-6FD5156C0ECC}" type="presParOf" srcId="{C0CB8699-F6C7-4402-94AA-5C9F99955C73}" destId="{29D6B4BC-52D8-4D2E-B2B8-ABE3A4C5D1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0DD61-FDBB-364A-B3D4-67C7AD8A55AF}">
      <dsp:nvSpPr>
        <dsp:cNvPr id="0" name=""/>
        <dsp:cNvSpPr/>
      </dsp:nvSpPr>
      <dsp:spPr>
        <a:xfrm>
          <a:off x="0" y="409471"/>
          <a:ext cx="5741533" cy="13431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Cloud enabled</a:t>
          </a:r>
        </a:p>
      </dsp:txBody>
      <dsp:txXfrm>
        <a:off x="65568" y="475039"/>
        <a:ext cx="5610397" cy="1212024"/>
      </dsp:txXfrm>
    </dsp:sp>
    <dsp:sp modelId="{CD1E3FB6-C9E6-4643-8432-62EBA96FBD4F}">
      <dsp:nvSpPr>
        <dsp:cNvPr id="0" name=""/>
        <dsp:cNvSpPr/>
      </dsp:nvSpPr>
      <dsp:spPr>
        <a:xfrm>
          <a:off x="0" y="1913911"/>
          <a:ext cx="5741533" cy="13431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Secure</a:t>
          </a:r>
        </a:p>
      </dsp:txBody>
      <dsp:txXfrm>
        <a:off x="65568" y="1979479"/>
        <a:ext cx="5610397" cy="1212024"/>
      </dsp:txXfrm>
    </dsp:sp>
    <dsp:sp modelId="{780FC588-F13B-7847-8B6D-53BD2B8094FF}">
      <dsp:nvSpPr>
        <dsp:cNvPr id="0" name=""/>
        <dsp:cNvSpPr/>
      </dsp:nvSpPr>
      <dsp:spPr>
        <a:xfrm>
          <a:off x="0" y="3418351"/>
          <a:ext cx="5741533" cy="13431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Participant driven</a:t>
          </a:r>
        </a:p>
      </dsp:txBody>
      <dsp:txXfrm>
        <a:off x="65568" y="3483919"/>
        <a:ext cx="5610397" cy="1212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977D5-A7E9-4957-BC0F-B93A9AC7B449}">
      <dsp:nvSpPr>
        <dsp:cNvPr id="0" name=""/>
        <dsp:cNvSpPr/>
      </dsp:nvSpPr>
      <dsp:spPr>
        <a:xfrm>
          <a:off x="611833" y="85759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91524-15EB-43E6-993F-74107B5C1C03}">
      <dsp:nvSpPr>
        <dsp:cNvPr id="0" name=""/>
        <dsp:cNvSpPr/>
      </dsp:nvSpPr>
      <dsp:spPr>
        <a:xfrm>
          <a:off x="999396" y="124515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127ED-B149-4251-8859-6825F161F6A2}">
      <dsp:nvSpPr>
        <dsp:cNvPr id="0" name=""/>
        <dsp:cNvSpPr/>
      </dsp:nvSpPr>
      <dsp:spPr>
        <a:xfrm>
          <a:off x="30490" y="324259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Database CHOICE</a:t>
          </a:r>
        </a:p>
      </dsp:txBody>
      <dsp:txXfrm>
        <a:off x="30490" y="3242591"/>
        <a:ext cx="2981250" cy="720000"/>
      </dsp:txXfrm>
    </dsp:sp>
    <dsp:sp modelId="{478DD2F1-16AD-41A6-B555-61CD77F958BE}">
      <dsp:nvSpPr>
        <dsp:cNvPr id="0" name=""/>
        <dsp:cNvSpPr/>
      </dsp:nvSpPr>
      <dsp:spPr>
        <a:xfrm>
          <a:off x="4114802" y="85759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E3631-504A-4586-9F47-C1C65E058C44}">
      <dsp:nvSpPr>
        <dsp:cNvPr id="0" name=""/>
        <dsp:cNvSpPr/>
      </dsp:nvSpPr>
      <dsp:spPr>
        <a:xfrm>
          <a:off x="4502365" y="124515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6B4BC-52D8-4D2E-B2B8-ABE3A4C5D1B0}">
      <dsp:nvSpPr>
        <dsp:cNvPr id="0" name=""/>
        <dsp:cNvSpPr/>
      </dsp:nvSpPr>
      <dsp:spPr>
        <a:xfrm>
          <a:off x="3533458" y="324259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Database Design</a:t>
          </a:r>
        </a:p>
      </dsp:txBody>
      <dsp:txXfrm>
        <a:off x="3533458" y="3242591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ll-of-valhalla.azurewebsites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D9DF-3D9C-C441-A03F-BDE6BF1B4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Hall of Valhalla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1C360-4F1D-8C4A-A112-EB5E03333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Marco Almeida</a:t>
            </a:r>
          </a:p>
        </p:txBody>
      </p:sp>
    </p:spTree>
    <p:extLst>
      <p:ext uri="{BB962C8B-B14F-4D97-AF65-F5344CB8AC3E}">
        <p14:creationId xmlns:p14="http://schemas.microsoft.com/office/powerpoint/2010/main" val="20129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9" name="Rectangle 1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1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Cloud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DA7C-751B-154A-A734-97A43EFA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An Integrated Ecosystem</a:t>
            </a:r>
          </a:p>
        </p:txBody>
      </p:sp>
      <p:sp useBgFill="1">
        <p:nvSpPr>
          <p:cNvPr id="10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Microsoft Azure - Wikidata">
            <a:extLst>
              <a:ext uri="{FF2B5EF4-FFF2-40B4-BE49-F238E27FC236}">
                <a16:creationId xmlns:a16="http://schemas.microsoft.com/office/drawing/2014/main" id="{C25532C7-83CA-D14F-B224-609EE164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07" y="3211236"/>
            <a:ext cx="4313633" cy="124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3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To Deploy To The Cloud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6A6163-4D96-214C-A7E6-CB2DEC040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3268" y="1149350"/>
            <a:ext cx="6207588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10B09BA-C94F-6748-9562-E0741A8B9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913329"/>
              </p:ext>
            </p:extLst>
          </p:nvPr>
        </p:nvGraphicFramePr>
        <p:xfrm>
          <a:off x="5030987" y="1340111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882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Database Choice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A15D79C-6F07-B144-813E-327EBE817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277" y="2243892"/>
            <a:ext cx="5740400" cy="1828800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2B1627-22BD-EA46-B842-186AD6BB08D9}"/>
              </a:ext>
            </a:extLst>
          </p:cNvPr>
          <p:cNvCxnSpPr>
            <a:cxnSpLocks/>
          </p:cNvCxnSpPr>
          <p:nvPr/>
        </p:nvCxnSpPr>
        <p:spPr>
          <a:xfrm flipV="1">
            <a:off x="3939436" y="3343995"/>
            <a:ext cx="294362" cy="25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8AC4F331-43B5-174E-96DB-694682B9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3514006"/>
            <a:ext cx="7124700" cy="1905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94F000-09B1-E945-8B82-9578959C7670}"/>
              </a:ext>
            </a:extLst>
          </p:cNvPr>
          <p:cNvCxnSpPr>
            <a:cxnSpLocks/>
          </p:cNvCxnSpPr>
          <p:nvPr/>
        </p:nvCxnSpPr>
        <p:spPr>
          <a:xfrm flipV="1">
            <a:off x="5628120" y="4606092"/>
            <a:ext cx="294362" cy="25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40B9C8-ACF8-9940-A74A-890CD35D9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577" y="2319048"/>
            <a:ext cx="6631761" cy="339259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1BADE4-5375-F349-9FD2-EE8A92DE06E2}"/>
              </a:ext>
            </a:extLst>
          </p:cNvPr>
          <p:cNvCxnSpPr>
            <a:cxnSpLocks/>
          </p:cNvCxnSpPr>
          <p:nvPr/>
        </p:nvCxnSpPr>
        <p:spPr>
          <a:xfrm flipV="1">
            <a:off x="4664157" y="5460671"/>
            <a:ext cx="294362" cy="25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Secrets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C8E7147E-8D77-4B44-949B-61DFD013A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1" r="39115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DA7C-751B-154A-A734-97A43EFA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/>
              <a:t>Storing Locally</a:t>
            </a:r>
            <a:br>
              <a:rPr lang="en-US" cap="all" dirty="0"/>
            </a:br>
            <a:br>
              <a:rPr lang="en-US" cap="all" dirty="0"/>
            </a:br>
            <a:br>
              <a:rPr lang="en-US" cap="all" dirty="0"/>
            </a:br>
            <a:br>
              <a:rPr lang="en-US" cap="all" dirty="0"/>
            </a:br>
            <a:br>
              <a:rPr lang="en-US" cap="all" dirty="0"/>
            </a:br>
            <a:r>
              <a:rPr lang="en-US" cap="all" dirty="0"/>
              <a:t>Storing in the Cloud</a:t>
            </a:r>
            <a:br>
              <a:rPr lang="en-US" cap="all" dirty="0"/>
            </a:br>
            <a:br>
              <a:rPr lang="en-US" cap="all" dirty="0"/>
            </a:br>
            <a:br>
              <a:rPr lang="en-US" cap="all" dirty="0"/>
            </a:br>
            <a:br>
              <a:rPr lang="en-US" cap="all" dirty="0"/>
            </a:br>
            <a:endParaRPr lang="en-US" cap="al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67C31-737D-4349-AEF4-5AABA06A7CE3}"/>
              </a:ext>
            </a:extLst>
          </p:cNvPr>
          <p:cNvSpPr/>
          <p:nvPr/>
        </p:nvSpPr>
        <p:spPr>
          <a:xfrm>
            <a:off x="4955458" y="3384956"/>
            <a:ext cx="6593075" cy="4791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 dotnet user-secrets set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Movies:ServiceApiKey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"12345"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0C2A3C-B67D-514D-8AFB-26E0CE1F4CF2}"/>
              </a:ext>
            </a:extLst>
          </p:cNvPr>
          <p:cNvSpPr/>
          <p:nvPr/>
        </p:nvSpPr>
        <p:spPr>
          <a:xfrm>
            <a:off x="4955457" y="4683823"/>
            <a:ext cx="6593075" cy="4791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keyvault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secret set --name "Movies--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ServiceApiKey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 \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 --vault-name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MyKeyVault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--value "12345"</a:t>
            </a:r>
          </a:p>
        </p:txBody>
      </p:sp>
    </p:spTree>
    <p:extLst>
      <p:ext uri="{BB962C8B-B14F-4D97-AF65-F5344CB8AC3E}">
        <p14:creationId xmlns:p14="http://schemas.microsoft.com/office/powerpoint/2010/main" val="310706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hlinkClick r:id="rId3"/>
            <a:extLst>
              <a:ext uri="{FF2B5EF4-FFF2-40B4-BE49-F238E27FC236}">
                <a16:creationId xmlns:a16="http://schemas.microsoft.com/office/drawing/2014/main" id="{388BF0F8-2C15-B44F-9F66-CE28EBA0A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87925" y="1611907"/>
            <a:ext cx="6518275" cy="36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7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0C09B-A0DC-C141-8B62-D05A9E89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Is 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4AD6-0BB1-044C-A0DE-1A8CFD7B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Update the database schema for improved scalability</a:t>
            </a:r>
          </a:p>
          <a:p>
            <a:r>
              <a:rPr lang="en-US" dirty="0"/>
              <a:t>Setting up a test framework (</a:t>
            </a:r>
            <a:r>
              <a:rPr lang="en-US" dirty="0" err="1"/>
              <a:t>MSTest</a:t>
            </a:r>
            <a:r>
              <a:rPr lang="en-US" dirty="0"/>
              <a:t>) and a CI/CD process</a:t>
            </a:r>
          </a:p>
          <a:p>
            <a:r>
              <a:rPr lang="en-US" dirty="0"/>
              <a:t>Introduce validations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98096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Many question marks on black background">
            <a:extLst>
              <a:ext uri="{FF2B5EF4-FFF2-40B4-BE49-F238E27FC236}">
                <a16:creationId xmlns:a16="http://schemas.microsoft.com/office/drawing/2014/main" id="{3E88576F-ECE2-49A6-85B4-22B4A9BEB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8C5E77-0080-4457-B42A-3E5420A7C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6F2CF7-0423-4CC7-90FD-1FEBA0CA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0C09B-A0DC-C141-8B62-D05A9E89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91" y="2298700"/>
            <a:ext cx="8347076" cy="1595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2774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5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Appendix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DA7C-751B-154A-A734-97A43EFA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538174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dirty="0"/>
              <a:t>Container Diagram –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9612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Intro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DA7C-751B-154A-A734-97A43EFA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What is Hall of Valhalla?</a:t>
            </a:r>
          </a:p>
        </p:txBody>
      </p:sp>
    </p:spTree>
    <p:extLst>
      <p:ext uri="{BB962C8B-B14F-4D97-AF65-F5344CB8AC3E}">
        <p14:creationId xmlns:p14="http://schemas.microsoft.com/office/powerpoint/2010/main" val="33309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EC17A-2B74-2E46-B5B6-8EE95EBD4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8008998" cy="6860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F4C06-A4BA-194B-9B7F-BBF703D5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1301" y="4528158"/>
            <a:ext cx="5281493" cy="21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66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Appendix B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DA7C-751B-154A-A734-97A43EFA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538174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 dirty="0"/>
              <a:t>Container Diagram –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4947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244" y="2624938"/>
            <a:ext cx="3831483" cy="1608124"/>
          </a:xfrm>
        </p:spPr>
        <p:txBody>
          <a:bodyPr>
            <a:normAutofit/>
          </a:bodyPr>
          <a:lstStyle/>
          <a:p>
            <a:r>
              <a:rPr lang="en-US" dirty="0"/>
              <a:t>Database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D101A-50F9-E643-A4AD-DE8A62D5AB42}"/>
              </a:ext>
            </a:extLst>
          </p:cNvPr>
          <p:cNvSpPr/>
          <p:nvPr/>
        </p:nvSpPr>
        <p:spPr>
          <a:xfrm>
            <a:off x="0" y="0"/>
            <a:ext cx="696447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"id": "66e2167c-0691-4bd5-9382-ee859c3a357f",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"name": "Comic beer",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start_date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 "2021-06-09T09:00:00.000Z",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 "2021-06-09T10:30:00.000Z",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"topics": ["Spider-Man”]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"venues": 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obdb_id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 "boulder-beer-co-boulder",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"name": "Boulder Beer Co",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brewery_type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 "regional",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"street": "2880 Wilderness Pl",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"city": "Boulder",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"state": "Colorado",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"country": "United States",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"longitude": "-105.2480158",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"latitude": "40.026439"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],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"talks": 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"id": "76e2167c-0691-4bd5-1234-ee859c3a357f",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"title": "From zero to hero: A love story",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"description": "Excelsior! The Amazing Life of Stan Lee",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"speaker": "Stan Lee",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"participants": 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"auth0|1234567890"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],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"participants": 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"auth0|1234567890",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"auth0|0123456789"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],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"_rid": "kQs7ANxNscMGAAAAAAAAAA==",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"_self": 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dbs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/kQs7AA==/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colls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/kQs7ANxNscM=/docs/kQs7ANxNscMGAAAAAAAAAA==/",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"_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etag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 "\"00008300-0000-3c00-0000-60bfcba30000\"",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"_attachments": "attachments/",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    "_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 1623182243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ctr"/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8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B2A6D6D-B4DB-514A-944B-B4777A207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8" r="1" b="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E88F23-FCD2-4130-ADD3-4E2E5853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An alternative perspective to the database design;</a:t>
            </a:r>
          </a:p>
        </p:txBody>
      </p:sp>
    </p:spTree>
    <p:extLst>
      <p:ext uri="{BB962C8B-B14F-4D97-AF65-F5344CB8AC3E}">
        <p14:creationId xmlns:p14="http://schemas.microsoft.com/office/powerpoint/2010/main" val="254689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DA7C-751B-154A-A734-97A43EFA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System 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122291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C3EC17A-2B74-2E46-B5B6-8EE95EBD4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814142" cy="6860233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15F4C06-A4BA-194B-9B7F-BBF703D5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515" y="5651198"/>
            <a:ext cx="45719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7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DA7C-751B-154A-A734-97A43EFA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Container Diagram – Managing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85001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EC17A-2B74-2E46-B5B6-8EE95EBD4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1" y="0"/>
            <a:ext cx="10067315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F4C06-A4BA-194B-9B7F-BBF703D5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13427" y="4791205"/>
            <a:ext cx="4702163" cy="18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Light bulb on yellow background with sketched light beams and cord">
            <a:extLst>
              <a:ext uri="{FF2B5EF4-FFF2-40B4-BE49-F238E27FC236}">
                <a16:creationId xmlns:a16="http://schemas.microsoft.com/office/drawing/2014/main" id="{F739D0D5-610C-49D9-B80F-A05E8D0356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68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21FA8-8770-9543-99F9-C5F03FD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DA7C-751B-154A-A734-97A43EFA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35" y="4385732"/>
            <a:ext cx="3254990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Developed in A hackathon</a:t>
            </a:r>
          </a:p>
        </p:txBody>
      </p:sp>
    </p:spTree>
    <p:extLst>
      <p:ext uri="{BB962C8B-B14F-4D97-AF65-F5344CB8AC3E}">
        <p14:creationId xmlns:p14="http://schemas.microsoft.com/office/powerpoint/2010/main" val="2250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DF5D1-4C0C-CD40-B7EF-C5C3D9B7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Three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CORE Principles</a:t>
            </a: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777E2E8-85CA-4022-A049-67B59DEE8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37883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1019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DF5D1-4C0C-CD40-B7EF-C5C3D9B7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Product Backlog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09DEE-DEAB-824B-8F70-2AAD8507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Setup Cloud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 Secrets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 Auth0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participant, I want to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participant, I want to sign 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participant, I want to register to conventions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participant, I want to reserve a spot in talks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speaker, I want to submit talks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convention administrator, I want to manage conventions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 convention administrator, I want to manage events</a:t>
            </a:r>
          </a:p>
        </p:txBody>
      </p:sp>
    </p:spTree>
    <p:extLst>
      <p:ext uri="{BB962C8B-B14F-4D97-AF65-F5344CB8AC3E}">
        <p14:creationId xmlns:p14="http://schemas.microsoft.com/office/powerpoint/2010/main" val="509372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2009</TotalTime>
  <Words>758</Words>
  <Application>Microsoft Macintosh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Celestial</vt:lpstr>
      <vt:lpstr>Hall of Valhalla</vt:lpstr>
      <vt:lpstr>Intro</vt:lpstr>
      <vt:lpstr>Architecture</vt:lpstr>
      <vt:lpstr>PowerPoint Presentation</vt:lpstr>
      <vt:lpstr>Architecture</vt:lpstr>
      <vt:lpstr>PowerPoint Presentation</vt:lpstr>
      <vt:lpstr>Approach</vt:lpstr>
      <vt:lpstr>Three CORE Principles</vt:lpstr>
      <vt:lpstr>Product Backlog</vt:lpstr>
      <vt:lpstr>Cloud Deployment</vt:lpstr>
      <vt:lpstr>How To Deploy To The Cloud</vt:lpstr>
      <vt:lpstr>Database</vt:lpstr>
      <vt:lpstr>Database Choice</vt:lpstr>
      <vt:lpstr>Secrets</vt:lpstr>
      <vt:lpstr>Demo</vt:lpstr>
      <vt:lpstr>What Is Next</vt:lpstr>
      <vt:lpstr>Questions</vt:lpstr>
      <vt:lpstr>Thank You</vt:lpstr>
      <vt:lpstr>Appendix A</vt:lpstr>
      <vt:lpstr>PowerPoint Presentation</vt:lpstr>
      <vt:lpstr>Appendix B</vt:lpstr>
      <vt:lpstr>Database Schema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of Valhalla</dc:title>
  <dc:creator>Marco Antonio Filho</dc:creator>
  <cp:lastModifiedBy>Marco Antonio Filho</cp:lastModifiedBy>
  <cp:revision>20</cp:revision>
  <dcterms:created xsi:type="dcterms:W3CDTF">2021-06-07T20:47:18Z</dcterms:created>
  <dcterms:modified xsi:type="dcterms:W3CDTF">2021-06-09T06:16:39Z</dcterms:modified>
</cp:coreProperties>
</file>