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6" r:id="rId8"/>
    <p:sldId id="265" r:id="rId9"/>
    <p:sldId id="258" r:id="rId10"/>
    <p:sldId id="260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Last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Interfaces, </a:t>
            </a:r>
            <a:r>
              <a:rPr lang="en-US" dirty="0" err="1" smtClean="0"/>
              <a:t>Modelagem</a:t>
            </a:r>
            <a:r>
              <a:rPr lang="en-US" dirty="0" smtClean="0"/>
              <a:t> e </a:t>
            </a:r>
            <a:r>
              <a:rPr lang="en-US" dirty="0" err="1" smtClean="0"/>
              <a:t>Mapeamento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594214">
            <a:off x="797704" y="4541293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andwriting - Dakota"/>
                <a:cs typeface="Handwriting - Dakota"/>
              </a:rPr>
              <a:t>Por</a:t>
            </a:r>
            <a:endParaRPr lang="en-US" dirty="0" smtClean="0">
              <a:latin typeface="Handwriting - Dakota"/>
              <a:cs typeface="Handwriting - Dakota"/>
            </a:endParaRPr>
          </a:p>
          <a:p>
            <a:r>
              <a:rPr lang="en-US" dirty="0">
                <a:latin typeface="Handwriting - Dakota"/>
                <a:cs typeface="Handwriting - Dakota"/>
              </a:rPr>
              <a:t> </a:t>
            </a:r>
            <a:r>
              <a:rPr lang="en-US" dirty="0" smtClean="0">
                <a:latin typeface="Handwriting - Dakota"/>
                <a:cs typeface="Handwriting - Dakota"/>
              </a:rPr>
              <a:t> Marco Almeida</a:t>
            </a:r>
            <a:endParaRPr lang="en-US" dirty="0"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52466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eer-diagr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r="-36"/>
          <a:stretch/>
        </p:blipFill>
        <p:spPr>
          <a:xfrm>
            <a:off x="405892" y="116959"/>
            <a:ext cx="8418962" cy="6435812"/>
          </a:xfrm>
        </p:spPr>
      </p:pic>
    </p:spTree>
    <p:extLst>
      <p:ext uri="{BB962C8B-B14F-4D97-AF65-F5344CB8AC3E}">
        <p14:creationId xmlns:p14="http://schemas.microsoft.com/office/powerpoint/2010/main" val="311270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Mapeamento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4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Last Project visa:</a:t>
            </a:r>
          </a:p>
          <a:p>
            <a:pPr lvl="1"/>
            <a:r>
              <a:rPr lang="en-US" dirty="0" err="1" smtClean="0"/>
              <a:t>Auxiliar</a:t>
            </a:r>
            <a:r>
              <a:rPr lang="en-US" dirty="0" smtClean="0"/>
              <a:t> </a:t>
            </a:r>
            <a:r>
              <a:rPr lang="en-US" dirty="0" err="1" smtClean="0"/>
              <a:t>estudantes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final do </a:t>
            </a:r>
            <a:r>
              <a:rPr lang="en-US" dirty="0" err="1" smtClean="0"/>
              <a:t>curso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colabora</a:t>
            </a:r>
            <a:r>
              <a:rPr lang="en-US" dirty="0" err="1" smtClean="0"/>
              <a:t>ção</a:t>
            </a:r>
            <a:r>
              <a:rPr lang="en-US" dirty="0" smtClean="0"/>
              <a:t> entre </a:t>
            </a:r>
            <a:r>
              <a:rPr lang="en-US" dirty="0" err="1" smtClean="0"/>
              <a:t>professores</a:t>
            </a:r>
            <a:r>
              <a:rPr lang="en-US" dirty="0" smtClean="0"/>
              <a:t> e </a:t>
            </a:r>
            <a:r>
              <a:rPr lang="en-US" dirty="0" err="1" smtClean="0"/>
              <a:t>alunos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Oferecer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materiais</a:t>
            </a:r>
            <a:r>
              <a:rPr lang="en-US" dirty="0" smtClean="0"/>
              <a:t> e </a:t>
            </a:r>
            <a:r>
              <a:rPr lang="en-US" dirty="0" err="1" smtClean="0"/>
              <a:t>cronograma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estudantes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5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5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Inscri</a:t>
            </a:r>
            <a:r>
              <a:rPr lang="en-US" dirty="0" err="1" smtClean="0"/>
              <a:t>ção</a:t>
            </a:r>
            <a:r>
              <a:rPr lang="en-US" dirty="0" smtClean="0"/>
              <a:t> e Log 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Usu</a:t>
            </a:r>
            <a:r>
              <a:rPr lang="en-US" dirty="0" err="1" smtClean="0"/>
              <a:t>ários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o </a:t>
            </a:r>
            <a:r>
              <a:rPr lang="en-US" dirty="0" err="1" smtClean="0"/>
              <a:t>centro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Estudantes</a:t>
            </a:r>
            <a:r>
              <a:rPr lang="en-US" dirty="0" smtClean="0"/>
              <a:t> e </a:t>
            </a:r>
            <a:r>
              <a:rPr lang="en-US" dirty="0" err="1" smtClean="0"/>
              <a:t>professores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Registro</a:t>
            </a:r>
            <a:r>
              <a:rPr lang="en-US" dirty="0" smtClean="0"/>
              <a:t> simples:</a:t>
            </a:r>
          </a:p>
          <a:p>
            <a:pPr lvl="2"/>
            <a:r>
              <a:rPr lang="en-US" dirty="0" smtClean="0"/>
              <a:t>Nome;</a:t>
            </a:r>
          </a:p>
          <a:p>
            <a:pPr lvl="2"/>
            <a:r>
              <a:rPr lang="en-US" dirty="0" smtClean="0"/>
              <a:t>Email;</a:t>
            </a:r>
          </a:p>
          <a:p>
            <a:pPr lvl="2"/>
            <a:r>
              <a:rPr lang="en-US" dirty="0" err="1" smtClean="0"/>
              <a:t>Senha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Papel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recuperar</a:t>
            </a:r>
            <a:r>
              <a:rPr lang="en-US" dirty="0" smtClean="0"/>
              <a:t> a </a:t>
            </a:r>
            <a:r>
              <a:rPr lang="en-US" dirty="0" err="1" smtClean="0"/>
              <a:t>senha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1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Wireframe: Log in</a:t>
            </a:r>
            <a:endParaRPr lang="en-US" dirty="0"/>
          </a:p>
        </p:txBody>
      </p:sp>
      <p:pic>
        <p:nvPicPr>
          <p:cNvPr id="4" name="Content Placeholder 3" descr="02.guest.sign-u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72" r="-20872"/>
          <a:stretch>
            <a:fillRect/>
          </a:stretch>
        </p:blipFill>
        <p:spPr>
          <a:xfrm>
            <a:off x="838200" y="2038350"/>
            <a:ext cx="7467600" cy="3951288"/>
          </a:xfrm>
        </p:spPr>
      </p:pic>
    </p:spTree>
    <p:extLst>
      <p:ext uri="{BB962C8B-B14F-4D97-AF65-F5344CB8AC3E}">
        <p14:creationId xmlns:p14="http://schemas.microsoft.com/office/powerpoint/2010/main" val="229584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Inscri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estudante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se </a:t>
            </a:r>
            <a:r>
              <a:rPr lang="en-US" dirty="0" err="1" smtClean="0"/>
              <a:t>inscrever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projeto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servem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catalisador</a:t>
            </a:r>
            <a:r>
              <a:rPr lang="en-US" dirty="0" smtClean="0"/>
              <a:t> do </a:t>
            </a:r>
            <a:r>
              <a:rPr lang="en-US" dirty="0" err="1" smtClean="0"/>
              <a:t>relacionamento</a:t>
            </a:r>
            <a:r>
              <a:rPr lang="en-US" dirty="0" smtClean="0"/>
              <a:t> professor x </a:t>
            </a:r>
            <a:r>
              <a:rPr lang="en-US" dirty="0" err="1" smtClean="0"/>
              <a:t>aluno</a:t>
            </a:r>
            <a:r>
              <a:rPr lang="en-US" smtClean="0"/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Wireframe: </a:t>
            </a:r>
            <a:r>
              <a:rPr lang="en-US" dirty="0" err="1" smtClean="0"/>
              <a:t>Inscri</a:t>
            </a:r>
            <a:r>
              <a:rPr lang="en-US" dirty="0" err="1" smtClean="0"/>
              <a:t>ção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endParaRPr lang="en-US" dirty="0"/>
          </a:p>
        </p:txBody>
      </p:sp>
      <p:pic>
        <p:nvPicPr>
          <p:cNvPr id="4" name="Content Placeholder 3" descr="10.student.pick-proj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71" r="-208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623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Modelagem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14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50</TotalTime>
  <Words>116</Words>
  <Application>Microsoft Macintosh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Sketchbook</vt:lpstr>
      <vt:lpstr>My Last Project</vt:lpstr>
      <vt:lpstr>Objetivos</vt:lpstr>
      <vt:lpstr>Objetivos</vt:lpstr>
      <vt:lpstr>Interfaces</vt:lpstr>
      <vt:lpstr>Inscrição e Log in</vt:lpstr>
      <vt:lpstr>Wireframe: Log in</vt:lpstr>
      <vt:lpstr>Inscrição em projetos</vt:lpstr>
      <vt:lpstr>Wireframe: Inscrição em projetos</vt:lpstr>
      <vt:lpstr>Modelagem</vt:lpstr>
      <vt:lpstr>PowerPoint Presentation</vt:lpstr>
      <vt:lpstr>Mapeamento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Last Project</dc:title>
  <dc:creator>Marco Antonio Almeida Filho</dc:creator>
  <cp:lastModifiedBy>Marco Antonio Almeida Filho</cp:lastModifiedBy>
  <cp:revision>3</cp:revision>
  <dcterms:created xsi:type="dcterms:W3CDTF">2013-02-28T20:51:49Z</dcterms:created>
  <dcterms:modified xsi:type="dcterms:W3CDTF">2013-02-28T22:08:14Z</dcterms:modified>
</cp:coreProperties>
</file>