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29CCE-8ED0-4F96-89BA-6BF7BD861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80DC88-CEB3-44E3-85CA-41B994771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719594-9FCF-4E64-952D-0F16253C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CE23-362F-4A53-A13D-6BC216C57348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49ACF4-DE45-4930-A2D6-1C91C1C8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989C20-AD15-496A-802C-3234A5A8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FE7E-B2AD-4B0B-83E0-18010454F6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918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6BDBC-FFED-4696-BC11-C0F33169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1925DE-0CA1-4CD1-A97C-934A27AE7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409D89-AA33-4B79-A4D4-FB0253F3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CE23-362F-4A53-A13D-6BC216C57348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6DDC6-61B6-41F5-B0E6-A6E81654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90F1C5-A90B-48AD-9B0E-DDD725EE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FE7E-B2AD-4B0B-83E0-18010454F6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38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404A68-43E7-4343-9E0A-B20EB69ED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84A788-44FE-4F56-BA8A-653887A7F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48CE4C-3F5D-4ECC-8333-180294D6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CE23-362F-4A53-A13D-6BC216C57348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59A62F-309F-4D1A-A943-DB815179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BA32C5-D494-4729-9451-ED8F2B86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FE7E-B2AD-4B0B-83E0-18010454F6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646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7FC6-93AA-45F2-A66F-8D29A188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FFEE6E-21AF-4114-A130-6F0DD01C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7935D0-A3E7-4116-8830-A7100CC7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CE23-362F-4A53-A13D-6BC216C57348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45C7A1-C216-4A6E-AE29-ACEBB289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49502E-5E4D-488C-89DD-9EA51E83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FE7E-B2AD-4B0B-83E0-18010454F6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676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C56CF-542A-4B65-B028-F9FED022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7D3FCD-CC3F-4E86-946C-933B60DA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0140F3-8946-4DF7-9368-5266EDB4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CE23-362F-4A53-A13D-6BC216C57348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5BAB97-4536-4B62-857E-B9644080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B6EBB2-A118-47FE-B54C-A041DFCD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FE7E-B2AD-4B0B-83E0-18010454F6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039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ABB89-FAFE-4CCC-98D4-845B77E7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B9C9AB-27F1-4DE4-845B-630F2AF8E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311D9C-CD94-4252-8BE1-4A34E69E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878977-F51A-4DA2-9FFD-D45B1382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CE23-362F-4A53-A13D-6BC216C57348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5BFD01-E682-4C4B-8B6A-5EEC01AA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4ABE93-20BB-42B7-90DA-5B832E39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FE7E-B2AD-4B0B-83E0-18010454F6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422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91373-B0E9-4C39-9195-735F6A7E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ADC75A-3417-4DCA-8C44-0A56519E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3437C1-6F3A-498C-95A4-0FFD8531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DA2F7C-674B-4FAB-9F6B-B3A52B4F2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CE8CCB-F7C4-4B42-B29C-31B4D1F05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7984CF-221C-41C8-9D1C-AE463FDE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CE23-362F-4A53-A13D-6BC216C57348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1E21BB-BC93-4CB5-A6F4-7376BEFC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60ECF4-7F79-447F-892B-34DAF909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FE7E-B2AD-4B0B-83E0-18010454F6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679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0815-C96E-4DF9-AA9A-19E8D069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633004-7D97-4A5F-B39A-4D571155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CE23-362F-4A53-A13D-6BC216C57348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AFFE4A-B077-4282-8F20-CC009799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798A75-53AC-4D2D-9A35-6A390FA4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FE7E-B2AD-4B0B-83E0-18010454F6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24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C45D69-D7EC-42BE-8E0D-444A5270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CE23-362F-4A53-A13D-6BC216C57348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EE431F-EC81-4271-A8AE-066F7D21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0311EF-7B8D-4EC2-A22D-9C4D94E6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FE7E-B2AD-4B0B-83E0-18010454F6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321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21922-ED56-41CA-AE20-97576095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0DE00-D0ED-4BEF-8FF7-74ACF303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2F6D89-31F0-4A89-AEE5-CCC31B3D7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A06467-A66A-4B86-8BA4-92592066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CE23-362F-4A53-A13D-6BC216C57348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9AFFA6-F806-48A2-BC23-587AA9F9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A27AD0-D982-40D1-BB68-50A04809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FE7E-B2AD-4B0B-83E0-18010454F6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796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7714A-E55B-4304-8010-50B0C6F3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7E174E-E174-4E8B-8531-4B721E712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833102-5175-4D2F-A02E-B3A3EAA6A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D43204-152A-4C4E-B146-16C91AEF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CE23-362F-4A53-A13D-6BC216C57348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15881B-0C42-411C-B774-7C0A46D5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9F3DAB-9FAE-47B7-91EF-43B1039A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FE7E-B2AD-4B0B-83E0-18010454F6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62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1455DB-50BB-4ECC-ADD2-4A10084B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E0ADF0-4298-4C2A-8A87-91B9FBDDD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038730-5D8C-43FC-95DA-8EA3999FD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CE23-362F-4A53-A13D-6BC216C57348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516BFA-2783-42B8-A343-149D638BE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9ED7D6-A3B4-4774-8518-CFF88AF0B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EFE7E-B2AD-4B0B-83E0-18010454F6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4B0F27F-C691-4692-9180-00CDB6F361A0}"/>
              </a:ext>
            </a:extLst>
          </p:cNvPr>
          <p:cNvGrpSpPr/>
          <p:nvPr/>
        </p:nvGrpSpPr>
        <p:grpSpPr>
          <a:xfrm>
            <a:off x="132522" y="2069166"/>
            <a:ext cx="11688418" cy="2021433"/>
            <a:chOff x="132522" y="2069166"/>
            <a:chExt cx="11688418" cy="2021433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A9AC7D7F-5B73-4A2E-BD2C-9195C79CD254}"/>
                </a:ext>
              </a:extLst>
            </p:cNvPr>
            <p:cNvGrpSpPr/>
            <p:nvPr/>
          </p:nvGrpSpPr>
          <p:grpSpPr>
            <a:xfrm>
              <a:off x="132522" y="2069166"/>
              <a:ext cx="11688418" cy="2021433"/>
              <a:chOff x="132522" y="2069166"/>
              <a:chExt cx="11688418" cy="202143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C8FAF540-9F76-4447-86E0-F2DDC5614FAF}"/>
                  </a:ext>
                </a:extLst>
              </p:cNvPr>
              <p:cNvSpPr/>
              <p:nvPr/>
            </p:nvSpPr>
            <p:spPr>
              <a:xfrm>
                <a:off x="132522" y="2069166"/>
                <a:ext cx="11688418" cy="202143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9000" b="1" dirty="0">
                    <a:solidFill>
                      <a:schemeClr val="bg1">
                        <a:lumMod val="50000"/>
                      </a:schemeClr>
                    </a:solidFill>
                  </a:rPr>
                  <a:t>sw</a:t>
                </a:r>
                <a:r>
                  <a:rPr lang="pt-PT" sz="9000" b="1" dirty="0">
                    <a:solidFill>
                      <a:srgbClr val="C00000"/>
                    </a:solidFill>
                  </a:rPr>
                  <a:t>it</a:t>
                </a:r>
                <a:r>
                  <a:rPr lang="pt-PT" sz="9000" b="1" dirty="0">
                    <a:solidFill>
                      <a:schemeClr val="bg1">
                        <a:lumMod val="50000"/>
                      </a:schemeClr>
                    </a:solidFill>
                  </a:rPr>
                  <a:t>ch.</a:t>
                </a:r>
                <a:r>
                  <a:rPr lang="pt-PT" sz="9000" b="1" dirty="0">
                    <a:solidFill>
                      <a:srgbClr val="C00000"/>
                    </a:solidFill>
                  </a:rPr>
                  <a:t>4</a:t>
                </a:r>
                <a:r>
                  <a:rPr lang="pt-PT" sz="9000" b="1" dirty="0">
                    <a:solidFill>
                      <a:schemeClr val="bg1">
                        <a:lumMod val="50000"/>
                      </a:schemeClr>
                    </a:solidFill>
                  </a:rPr>
                  <a:t>this</a:t>
                </a:r>
              </a:p>
              <a:p>
                <a:pPr algn="ctr"/>
                <a:r>
                  <a:rPr lang="pt-PT" sz="5400" dirty="0">
                    <a:solidFill>
                      <a:srgbClr val="C00000"/>
                    </a:solidFill>
                  </a:rPr>
                  <a:t>                   </a:t>
                </a:r>
              </a:p>
            </p:txBody>
          </p:sp>
          <p:sp>
            <p:nvSpPr>
              <p:cNvPr id="5" name="Seta: da Esquerda para a Direita 4">
                <a:extLst>
                  <a:ext uri="{FF2B5EF4-FFF2-40B4-BE49-F238E27FC236}">
                    <a16:creationId xmlns:a16="http://schemas.microsoft.com/office/drawing/2014/main" id="{0E17A220-2089-4CC1-8952-4B58D649B43B}"/>
                  </a:ext>
                </a:extLst>
              </p:cNvPr>
              <p:cNvSpPr/>
              <p:nvPr/>
            </p:nvSpPr>
            <p:spPr>
              <a:xfrm rot="19162331">
                <a:off x="9498732" y="2391735"/>
                <a:ext cx="1031702" cy="550373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1" name="Seta: da Esquerda para a Direita 10">
                <a:extLst>
                  <a:ext uri="{FF2B5EF4-FFF2-40B4-BE49-F238E27FC236}">
                    <a16:creationId xmlns:a16="http://schemas.microsoft.com/office/drawing/2014/main" id="{B30878F5-A878-46D7-A5C2-EE999F436639}"/>
                  </a:ext>
                </a:extLst>
              </p:cNvPr>
              <p:cNvSpPr/>
              <p:nvPr/>
            </p:nvSpPr>
            <p:spPr>
              <a:xfrm rot="19162331">
                <a:off x="9545871" y="3193492"/>
                <a:ext cx="1031702" cy="550373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073AD70-9C7C-4DFE-B131-F18A5698BC33}"/>
                </a:ext>
              </a:extLst>
            </p:cNvPr>
            <p:cNvSpPr txBox="1"/>
            <p:nvPr/>
          </p:nvSpPr>
          <p:spPr>
            <a:xfrm>
              <a:off x="5976731" y="3167269"/>
              <a:ext cx="2968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400" dirty="0">
                  <a:solidFill>
                    <a:srgbClr val="C00000"/>
                  </a:solidFill>
                </a:rPr>
                <a:t>converter</a:t>
              </a:r>
              <a:endParaRPr lang="pt-PT" sz="5400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92489B6-D630-4D03-B086-795E19674DA4}"/>
              </a:ext>
            </a:extLst>
          </p:cNvPr>
          <p:cNvGrpSpPr/>
          <p:nvPr/>
        </p:nvGrpSpPr>
        <p:grpSpPr>
          <a:xfrm>
            <a:off x="5446644" y="5221356"/>
            <a:ext cx="371061" cy="437323"/>
            <a:chOff x="5224907" y="4870369"/>
            <a:chExt cx="1003615" cy="1159371"/>
          </a:xfrm>
        </p:grpSpPr>
        <p:sp>
          <p:nvSpPr>
            <p:cNvPr id="8" name="Seta: da Esquerda para a Direita 7">
              <a:extLst>
                <a:ext uri="{FF2B5EF4-FFF2-40B4-BE49-F238E27FC236}">
                  <a16:creationId xmlns:a16="http://schemas.microsoft.com/office/drawing/2014/main" id="{849431EB-301F-4741-8451-81B18B81EB63}"/>
                </a:ext>
              </a:extLst>
            </p:cNvPr>
            <p:cNvSpPr/>
            <p:nvPr/>
          </p:nvSpPr>
          <p:spPr>
            <a:xfrm>
              <a:off x="5224907" y="4870369"/>
              <a:ext cx="1003615" cy="493052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Seta: da Esquerda para a Direita 8">
              <a:extLst>
                <a:ext uri="{FF2B5EF4-FFF2-40B4-BE49-F238E27FC236}">
                  <a16:creationId xmlns:a16="http://schemas.microsoft.com/office/drawing/2014/main" id="{505AF8A6-AD6C-443A-8689-233A015213D1}"/>
                </a:ext>
              </a:extLst>
            </p:cNvPr>
            <p:cNvSpPr/>
            <p:nvPr/>
          </p:nvSpPr>
          <p:spPr>
            <a:xfrm>
              <a:off x="5224907" y="5536688"/>
              <a:ext cx="1003615" cy="493052"/>
            </a:xfrm>
            <a:prstGeom prst="left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52052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Cordeiro</dc:creator>
  <cp:lastModifiedBy>Carlos Cordeiro</cp:lastModifiedBy>
  <cp:revision>8</cp:revision>
  <dcterms:created xsi:type="dcterms:W3CDTF">2018-11-22T12:24:30Z</dcterms:created>
  <dcterms:modified xsi:type="dcterms:W3CDTF">2018-11-22T15:57:17Z</dcterms:modified>
</cp:coreProperties>
</file>