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68b5b3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68b5b3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68b5b3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68b5b3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68b5b3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68b5b3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68b5b3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68b5b3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c68b5b3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c68b5b3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68b5b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68b5b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68b5b3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68b5b3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68b5b3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68b5b3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68b5b3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68b5b3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68b5b3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68b5b3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68b5b3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68b5b3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68b5b3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68b5b3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68b5b3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68b5b3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marcoamad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Ordenamiento burbuja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11200"/>
            <a:ext cx="8520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Instructor:Marco Antonio Amado Ramos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                                                        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https://www.linkedin.com/in/marcoamado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950" y="465575"/>
            <a:ext cx="58578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525" y="390525"/>
            <a:ext cx="58293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600" y="465600"/>
            <a:ext cx="58197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357175"/>
            <a:ext cx="58293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350" y="404813"/>
            <a:ext cx="58578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Ordenar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Por ordenar se entiende el proceso de reorganizar un conjunto de objetos en cada cierta secuencia de acuerdo a un criterio </a:t>
            </a:r>
            <a:r>
              <a:rPr lang="es">
                <a:solidFill>
                  <a:srgbClr val="000000"/>
                </a:solidFill>
              </a:rPr>
              <a:t>específico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Hay diferentes </a:t>
            </a:r>
            <a:r>
              <a:rPr lang="es">
                <a:solidFill>
                  <a:srgbClr val="000000"/>
                </a:solidFill>
              </a:rPr>
              <a:t>técnicas</a:t>
            </a:r>
            <a:r>
              <a:rPr lang="es">
                <a:solidFill>
                  <a:srgbClr val="000000"/>
                </a:solidFill>
              </a:rPr>
              <a:t> de ordenamiento, en nuestro caso es el de burbuja.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El algoritmo de burbujas consiste en evaluar cada elemento por los </a:t>
            </a:r>
            <a:r>
              <a:rPr lang="es">
                <a:solidFill>
                  <a:srgbClr val="000000"/>
                </a:solidFill>
              </a:rPr>
              <a:t>demás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Para ello, se requiere un </a:t>
            </a:r>
            <a:r>
              <a:rPr lang="es">
                <a:solidFill>
                  <a:srgbClr val="000000"/>
                </a:solidFill>
              </a:rPr>
              <a:t>índice</a:t>
            </a:r>
            <a:r>
              <a:rPr lang="es">
                <a:solidFill>
                  <a:srgbClr val="000000"/>
                </a:solidFill>
              </a:rPr>
              <a:t> que recorre el arreglo desde la primera </a:t>
            </a:r>
            <a:r>
              <a:rPr lang="es">
                <a:solidFill>
                  <a:srgbClr val="000000"/>
                </a:solidFill>
              </a:rPr>
              <a:t>posición</a:t>
            </a:r>
            <a:r>
              <a:rPr lang="es">
                <a:solidFill>
                  <a:srgbClr val="000000"/>
                </a:solidFill>
              </a:rPr>
              <a:t> hasta la </a:t>
            </a:r>
            <a:r>
              <a:rPr lang="es">
                <a:solidFill>
                  <a:srgbClr val="000000"/>
                </a:solidFill>
              </a:rPr>
              <a:t>penúltima(I)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Adicionalmente se requiere un </a:t>
            </a:r>
            <a:r>
              <a:rPr lang="es">
                <a:solidFill>
                  <a:srgbClr val="000000"/>
                </a:solidFill>
              </a:rPr>
              <a:t>índice</a:t>
            </a:r>
            <a:r>
              <a:rPr lang="es">
                <a:solidFill>
                  <a:srgbClr val="000000"/>
                </a:solidFill>
              </a:rPr>
              <a:t> que </a:t>
            </a:r>
            <a:r>
              <a:rPr lang="es">
                <a:solidFill>
                  <a:srgbClr val="000000"/>
                </a:solidFill>
              </a:rPr>
              <a:t>recorre</a:t>
            </a:r>
            <a:r>
              <a:rPr lang="es">
                <a:solidFill>
                  <a:srgbClr val="000000"/>
                </a:solidFill>
              </a:rPr>
              <a:t> el arreglo desde la siguiente posicion del primer indice hasta la ultima posicion del arreglo(J)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850" y="280400"/>
            <a:ext cx="59436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25" y="376238"/>
            <a:ext cx="58864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00" y="525800"/>
            <a:ext cx="59436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75" y="390525"/>
            <a:ext cx="584835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425" y="561975"/>
            <a:ext cx="58864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100" y="441500"/>
            <a:ext cx="56102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425" y="296950"/>
            <a:ext cx="59531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