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60" r:id="rId5"/>
    <p:sldId id="277" r:id="rId6"/>
    <p:sldId id="264" r:id="rId7"/>
    <p:sldId id="265" r:id="rId8"/>
    <p:sldId id="306" r:id="rId9"/>
    <p:sldId id="317" r:id="rId10"/>
    <p:sldId id="318" r:id="rId11"/>
    <p:sldId id="327" r:id="rId12"/>
    <p:sldId id="319" r:id="rId13"/>
    <p:sldId id="320" r:id="rId14"/>
    <p:sldId id="321" r:id="rId15"/>
    <p:sldId id="328" r:id="rId16"/>
    <p:sldId id="322" r:id="rId17"/>
    <p:sldId id="324" r:id="rId18"/>
    <p:sldId id="329" r:id="rId19"/>
    <p:sldId id="325" r:id="rId20"/>
    <p:sldId id="330" r:id="rId21"/>
    <p:sldId id="331" r:id="rId22"/>
    <p:sldId id="273" r:id="rId23"/>
    <p:sldId id="274" r:id="rId24"/>
    <p:sldId id="275" r:id="rId25"/>
    <p:sldId id="31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  <p1510:client id="{D60AC464-37CD-4CA1-34FF-5E43CB0C81D8}" v="4" dt="2022-10-13T13:11:3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6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1DF312DF-47F9-293B-7046-C2DB216B10D0}"/>
    <pc:docChg chg="addSld delSld modSld">
      <pc:chgData name="Juliana Mascarenhas" userId="S::juliana.mascarenhas@dio.me::573f2dcc-13b6-4a88-af1c-35ffa781b5c6" providerId="AD" clId="Web-{1DF312DF-47F9-293B-7046-C2DB216B10D0}" dt="2022-05-28T03:38:21.086" v="305"/>
      <pc:docMkLst>
        <pc:docMk/>
      </pc:docMkLst>
      <pc:sldChg chg="addSp modSp del">
        <pc:chgData name="Juliana Mascarenhas" userId="S::juliana.mascarenhas@dio.me::573f2dcc-13b6-4a88-af1c-35ffa781b5c6" providerId="AD" clId="Web-{1DF312DF-47F9-293B-7046-C2DB216B10D0}" dt="2022-05-27T17:16:49.251" v="4"/>
        <pc:sldMkLst>
          <pc:docMk/>
          <pc:sldMk cId="0" sldId="256"/>
        </pc:sldMkLst>
        <pc:spChg chg="add mod">
          <ac:chgData name="Juliana Mascarenhas" userId="S::juliana.mascarenhas@dio.me::573f2dcc-13b6-4a88-af1c-35ffa781b5c6" providerId="AD" clId="Web-{1DF312DF-47F9-293B-7046-C2DB216B10D0}" dt="2022-05-27T17:16:43.438" v="1"/>
          <ac:spMkLst>
            <pc:docMk/>
            <pc:sldMk cId="0" sldId="256"/>
            <ac:spMk id="2" creationId="{41362E6E-7E25-1BB9-16E7-BFBD1D137B1E}"/>
          </ac:spMkLst>
        </pc:spChg>
      </pc:sldChg>
      <pc:sldChg chg="del">
        <pc:chgData name="Juliana Mascarenhas" userId="S::juliana.mascarenhas@dio.me::573f2dcc-13b6-4a88-af1c-35ffa781b5c6" providerId="AD" clId="Web-{1DF312DF-47F9-293B-7046-C2DB216B10D0}" dt="2022-05-27T17:16:46.345" v="2"/>
        <pc:sldMkLst>
          <pc:docMk/>
          <pc:sldMk cId="0" sldId="257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6:48.454" v="3"/>
        <pc:sldMkLst>
          <pc:docMk/>
          <pc:sldMk cId="0" sldId="258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6:50.673" v="5"/>
        <pc:sldMkLst>
          <pc:docMk/>
          <pc:sldMk cId="0" sldId="259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7:07.283" v="7"/>
        <pc:sldMkLst>
          <pc:docMk/>
          <pc:sldMk cId="0" sldId="260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2.719" v="25"/>
        <pc:sldMkLst>
          <pc:docMk/>
          <pc:sldMk cId="0" sldId="261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4.782" v="26"/>
        <pc:sldMkLst>
          <pc:docMk/>
          <pc:sldMk cId="0" sldId="262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4.891" v="27"/>
        <pc:sldMkLst>
          <pc:docMk/>
          <pc:sldMk cId="0" sldId="263"/>
        </pc:sldMkLst>
      </pc:sldChg>
      <pc:sldChg chg="addSp modSp">
        <pc:chgData name="Juliana Mascarenhas" userId="S::juliana.mascarenhas@dio.me::573f2dcc-13b6-4a88-af1c-35ffa781b5c6" providerId="AD" clId="Web-{1DF312DF-47F9-293B-7046-C2DB216B10D0}" dt="2022-05-28T03:37:05.490" v="291" actId="1076"/>
        <pc:sldMkLst>
          <pc:docMk/>
          <pc:sldMk cId="0" sldId="264"/>
        </pc:sldMkLst>
        <pc:spChg chg="add mod">
          <ac:chgData name="Juliana Mascarenhas" userId="S::juliana.mascarenhas@dio.me::573f2dcc-13b6-4a88-af1c-35ffa781b5c6" providerId="AD" clId="Web-{1DF312DF-47F9-293B-7046-C2DB216B10D0}" dt="2022-05-28T03:36:59.975" v="286" actId="1076"/>
          <ac:spMkLst>
            <pc:docMk/>
            <pc:sldMk cId="0" sldId="264"/>
            <ac:spMk id="10" creationId="{BB6C0397-42C5-F529-A60C-2DF216AEC54E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6:59.975" v="287" actId="1076"/>
          <ac:spMkLst>
            <pc:docMk/>
            <pc:sldMk cId="0" sldId="264"/>
            <ac:spMk id="11" creationId="{4511E0CC-75B3-89A0-8899-552AE6ECAA4A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6:59.990" v="288" actId="1076"/>
          <ac:spMkLst>
            <pc:docMk/>
            <pc:sldMk cId="0" sldId="264"/>
            <ac:spMk id="12" creationId="{2252DC2C-764A-6C46-3719-1C012B861D64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7:00.006" v="289" actId="1076"/>
          <ac:spMkLst>
            <pc:docMk/>
            <pc:sldMk cId="0" sldId="264"/>
            <ac:spMk id="13" creationId="{8057F004-C6E7-2466-4570-E0F1345EDCD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897" v="280" actId="1076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12" v="281" actId="1076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28" v="282" actId="10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28" v="283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43" v="284" actId="1076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59" v="285" actId="1076"/>
          <ac:spMkLst>
            <pc:docMk/>
            <pc:sldMk cId="0" sldId="264"/>
            <ac:spMk id="188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1DF312DF-47F9-293B-7046-C2DB216B10D0}" dt="2022-05-28T03:37:05.490" v="291" actId="1076"/>
          <ac:grpSpMkLst>
            <pc:docMk/>
            <pc:sldMk cId="0" sldId="264"/>
            <ac:grpSpMk id="2" creationId="{029CE770-800C-75AF-F792-D2EBC0C18BC4}"/>
          </ac:grpSpMkLst>
        </pc:grpChg>
      </pc:sldChg>
      <pc:sldChg chg="modSp">
        <pc:chgData name="Juliana Mascarenhas" userId="S::juliana.mascarenhas@dio.me::573f2dcc-13b6-4a88-af1c-35ffa781b5c6" providerId="AD" clId="Web-{1DF312DF-47F9-293B-7046-C2DB216B10D0}" dt="2022-05-28T03:37:28.100" v="301" actId="20577"/>
        <pc:sldMkLst>
          <pc:docMk/>
          <pc:sldMk cId="0" sldId="265"/>
        </pc:sldMkLst>
        <pc:spChg chg="mod">
          <ac:chgData name="Juliana Mascarenhas" userId="S::juliana.mascarenhas@dio.me::573f2dcc-13b6-4a88-af1c-35ffa781b5c6" providerId="AD" clId="Web-{1DF312DF-47F9-293B-7046-C2DB216B10D0}" dt="2022-05-27T18:11:03.698" v="147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7:28.100" v="301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1DF312DF-47F9-293B-7046-C2DB216B10D0}" dt="2022-05-27T18:03:23.531" v="124" actId="20577"/>
        <pc:sldMkLst>
          <pc:docMk/>
          <pc:sldMk cId="0" sldId="266"/>
        </pc:sldMkLst>
        <pc:spChg chg="mod">
          <ac:chgData name="Juliana Mascarenhas" userId="S::juliana.mascarenhas@dio.me::573f2dcc-13b6-4a88-af1c-35ffa781b5c6" providerId="AD" clId="Web-{1DF312DF-47F9-293B-7046-C2DB216B10D0}" dt="2022-05-27T18:03:23.531" v="124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7T18:02:14.920" v="122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1DF312DF-47F9-293B-7046-C2DB216B10D0}" dt="2022-05-27T18:04:15.579" v="139" actId="20577"/>
        <pc:sldMkLst>
          <pc:docMk/>
          <pc:sldMk cId="0" sldId="268"/>
        </pc:sldMkLst>
        <pc:spChg chg="mod">
          <ac:chgData name="Juliana Mascarenhas" userId="S::juliana.mascarenhas@dio.me::573f2dcc-13b6-4a88-af1c-35ffa781b5c6" providerId="AD" clId="Web-{1DF312DF-47F9-293B-7046-C2DB216B10D0}" dt="2022-05-27T18:04:15.579" v="139" actId="20577"/>
          <ac:spMkLst>
            <pc:docMk/>
            <pc:sldMk cId="0" sldId="268"/>
            <ac:spMk id="224" creationId="{00000000-0000-0000-0000-000000000000}"/>
          </ac:spMkLst>
        </pc:spChg>
      </pc:sldChg>
      <pc:sldChg chg="modSp add">
        <pc:chgData name="Juliana Mascarenhas" userId="S::juliana.mascarenhas@dio.me::573f2dcc-13b6-4a88-af1c-35ffa781b5c6" providerId="AD" clId="Web-{1DF312DF-47F9-293B-7046-C2DB216B10D0}" dt="2022-05-27T17:17:27.127" v="24" actId="14100"/>
        <pc:sldMkLst>
          <pc:docMk/>
          <pc:sldMk cId="2331564091" sldId="276"/>
        </pc:sldMkLst>
        <pc:spChg chg="mod">
          <ac:chgData name="Juliana Mascarenhas" userId="S::juliana.mascarenhas@dio.me::573f2dcc-13b6-4a88-af1c-35ffa781b5c6" providerId="AD" clId="Web-{1DF312DF-47F9-293B-7046-C2DB216B10D0}" dt="2022-05-27T17:17:27.127" v="24" actId="14100"/>
          <ac:spMkLst>
            <pc:docMk/>
            <pc:sldMk cId="2331564091" sldId="276"/>
            <ac:spMk id="155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1DF312DF-47F9-293B-7046-C2DB216B10D0}" dt="2022-05-27T17:27:09.735" v="28"/>
        <pc:sldMkLst>
          <pc:docMk/>
          <pc:sldMk cId="26722" sldId="277"/>
        </pc:sldMkLst>
      </pc:sldChg>
      <pc:sldChg chg="add">
        <pc:chgData name="Juliana Mascarenhas" userId="S::juliana.mascarenhas@dio.me::573f2dcc-13b6-4a88-af1c-35ffa781b5c6" providerId="AD" clId="Web-{1DF312DF-47F9-293B-7046-C2DB216B10D0}" dt="2022-05-27T18:03:40.109" v="125"/>
        <pc:sldMkLst>
          <pc:docMk/>
          <pc:sldMk cId="2781561215" sldId="278"/>
        </pc:sldMkLst>
      </pc:sldChg>
      <pc:sldChg chg="add">
        <pc:chgData name="Juliana Mascarenhas" userId="S::juliana.mascarenhas@dio.me::573f2dcc-13b6-4a88-af1c-35ffa781b5c6" providerId="AD" clId="Web-{1DF312DF-47F9-293B-7046-C2DB216B10D0}" dt="2022-05-27T18:11:16.120" v="148"/>
        <pc:sldMkLst>
          <pc:docMk/>
          <pc:sldMk cId="2600688733" sldId="279"/>
        </pc:sldMkLst>
      </pc:sldChg>
      <pc:sldChg chg="addSp delSp modSp add replId">
        <pc:chgData name="Juliana Mascarenhas" userId="S::juliana.mascarenhas@dio.me::573f2dcc-13b6-4a88-af1c-35ffa781b5c6" providerId="AD" clId="Web-{1DF312DF-47F9-293B-7046-C2DB216B10D0}" dt="2022-05-28T03:38:21.086" v="305"/>
        <pc:sldMkLst>
          <pc:docMk/>
          <pc:sldMk cId="1036794348" sldId="280"/>
        </pc:sldMkLst>
        <pc:spChg chg="del mod">
          <ac:chgData name="Juliana Mascarenhas" userId="S::juliana.mascarenhas@dio.me::573f2dcc-13b6-4a88-af1c-35ffa781b5c6" providerId="AD" clId="Web-{1DF312DF-47F9-293B-7046-C2DB216B10D0}" dt="2022-05-27T18:20:02.336" v="190"/>
          <ac:spMkLst>
            <pc:docMk/>
            <pc:sldMk cId="1036794348" sldId="280"/>
            <ac:spMk id="194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1DF312DF-47F9-293B-7046-C2DB216B10D0}" dt="2022-05-27T18:17:44.708" v="150"/>
          <ac:spMkLst>
            <pc:docMk/>
            <pc:sldMk cId="1036794348" sldId="280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8:21.086" v="305"/>
          <ac:spMkLst>
            <pc:docMk/>
            <pc:sldMk cId="1036794348" sldId="280"/>
            <ac:spMk id="196" creationId="{00000000-0000-0000-0000-000000000000}"/>
          </ac:spMkLst>
        </pc:sp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7" creationId="{8F13D30C-057D-1807-D963-3A77C6AD2349}"/>
          </ac:picMkLst>
        </pc:pic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8" creationId="{E9A773F0-58B8-0DE9-1CC8-CB82843C7663}"/>
          </ac:picMkLst>
        </pc:pic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9" creationId="{5A6C2BEA-5D48-F58B-1B8D-5CA7C06A2494}"/>
          </ac:picMkLst>
        </pc:picChg>
      </pc:sldChg>
      <pc:sldChg chg="modSp add del replId">
        <pc:chgData name="Juliana Mascarenhas" userId="S::juliana.mascarenhas@dio.me::573f2dcc-13b6-4a88-af1c-35ffa781b5c6" providerId="AD" clId="Web-{1DF312DF-47F9-293B-7046-C2DB216B10D0}" dt="2022-05-28T03:37:09.225" v="292"/>
        <pc:sldMkLst>
          <pc:docMk/>
          <pc:sldMk cId="2257517634" sldId="281"/>
        </pc:sldMkLst>
        <pc:spChg chg="mod">
          <ac:chgData name="Juliana Mascarenhas" userId="S::juliana.mascarenhas@dio.me::573f2dcc-13b6-4a88-af1c-35ffa781b5c6" providerId="AD" clId="Web-{1DF312DF-47F9-293B-7046-C2DB216B10D0}" dt="2022-05-27T19:09:25.652" v="215"/>
          <ac:spMkLst>
            <pc:docMk/>
            <pc:sldMk cId="2257517634" sldId="281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7T18:33:23.621" v="214" actId="20577"/>
          <ac:spMkLst>
            <pc:docMk/>
            <pc:sldMk cId="2257517634" sldId="281"/>
            <ac:spMk id="186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4979C75B-9153-5889-F256-D56B1DC5158B}"/>
    <pc:docChg chg="modSld">
      <pc:chgData name="Juliana Mascarenhas" userId="S::juliana.mascarenhas@dio.me::573f2dcc-13b6-4a88-af1c-35ffa781b5c6" providerId="AD" clId="Web-{4979C75B-9153-5889-F256-D56B1DC5158B}" dt="2022-05-30T12:45:51.388" v="18" actId="14100"/>
      <pc:docMkLst>
        <pc:docMk/>
      </pc:docMkLst>
      <pc:sldChg chg="modSp">
        <pc:chgData name="Juliana Mascarenhas" userId="S::juliana.mascarenhas@dio.me::573f2dcc-13b6-4a88-af1c-35ffa781b5c6" providerId="AD" clId="Web-{4979C75B-9153-5889-F256-D56B1DC5158B}" dt="2022-05-30T12:45:51.388" v="18" actId="14100"/>
        <pc:sldMkLst>
          <pc:docMk/>
          <pc:sldMk cId="2331564091" sldId="276"/>
        </pc:sldMkLst>
        <pc:spChg chg="mod">
          <ac:chgData name="Juliana Mascarenhas" userId="S::juliana.mascarenhas@dio.me::573f2dcc-13b6-4a88-af1c-35ffa781b5c6" providerId="AD" clId="Web-{4979C75B-9153-5889-F256-D56B1DC5158B}" dt="2022-05-30T11:41:04.238" v="15" actId="1076"/>
          <ac:spMkLst>
            <pc:docMk/>
            <pc:sldMk cId="2331564091" sldId="276"/>
            <ac:spMk id="15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4979C75B-9153-5889-F256-D56B1DC5158B}" dt="2022-05-30T12:45:51.388" v="18" actId="14100"/>
          <ac:spMkLst>
            <pc:docMk/>
            <pc:sldMk cId="2331564091" sldId="276"/>
            <ac:spMk id="155" creationId="{00000000-0000-0000-0000-000000000000}"/>
          </ac:spMkLst>
        </pc:spChg>
      </pc:sldChg>
    </pc:docChg>
  </pc:docChgLst>
  <pc:docChgLst>
    <pc:chgData name="Nubia Rossi Pavelqueires" userId="S::nubia@dio.me::9fb62b5b-6910-4da4-98ef-a6355beee27e" providerId="AD" clId="Web-{D60AC464-37CD-4CA1-34FF-5E43CB0C81D8}"/>
    <pc:docChg chg="modSld">
      <pc:chgData name="Nubia Rossi Pavelqueires" userId="S::nubia@dio.me::9fb62b5b-6910-4da4-98ef-a6355beee27e" providerId="AD" clId="Web-{D60AC464-37CD-4CA1-34FF-5E43CB0C81D8}" dt="2022-10-13T13:11:29.048" v="2" actId="20577"/>
      <pc:docMkLst>
        <pc:docMk/>
      </pc:docMkLst>
      <pc:sldChg chg="modSp">
        <pc:chgData name="Nubia Rossi Pavelqueires" userId="S::nubia@dio.me::9fb62b5b-6910-4da4-98ef-a6355beee27e" providerId="AD" clId="Web-{D60AC464-37CD-4CA1-34FF-5E43CB0C81D8}" dt="2022-10-13T13:11:29.048" v="2" actId="20577"/>
        <pc:sldMkLst>
          <pc:docMk/>
          <pc:sldMk cId="0" sldId="260"/>
        </pc:sldMkLst>
        <pc:spChg chg="mod">
          <ac:chgData name="Nubia Rossi Pavelqueires" userId="S::nubia@dio.me::9fb62b5b-6910-4da4-98ef-a6355beee27e" providerId="AD" clId="Web-{D60AC464-37CD-4CA1-34FF-5E43CB0C81D8}" dt="2022-10-13T13:11:29.048" v="2" actId="20577"/>
          <ac:spMkLst>
            <pc:docMk/>
            <pc:sldMk cId="0" sldId="260"/>
            <ac:spMk id="1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77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95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83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4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9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35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875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1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4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6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6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50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ui/widgets/mate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Pages</a:t>
            </a: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Widgets,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Navegação e Funções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078713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TextEditingController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Simulando o login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Navegando para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tela de Dados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cadastráis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PageViwe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BottonNavigationBar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2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7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Tela de login, Páginas, </a:t>
            </a:r>
            <a:r>
              <a:rPr lang="pt-BR" sz="2400" strike="sngStrike" dirty="0" err="1">
                <a:latin typeface="Calibri"/>
                <a:ea typeface="Calibri"/>
              </a:rPr>
              <a:t>Drawer</a:t>
            </a:r>
            <a:r>
              <a:rPr lang="pt-BR" sz="2400" strike="sngStrike" dirty="0">
                <a:latin typeface="Calibri"/>
                <a:ea typeface="Calibri"/>
              </a:rPr>
              <a:t> e navegação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88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064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DatePicker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Validando os campos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14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Exibição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6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Tela de login, Páginas, </a:t>
            </a:r>
            <a:r>
              <a:rPr lang="pt-BR" sz="2400" strike="sngStrike" dirty="0" err="1">
                <a:latin typeface="Calibri"/>
                <a:ea typeface="Calibri"/>
              </a:rPr>
              <a:t>Drawer</a:t>
            </a:r>
            <a:r>
              <a:rPr lang="pt-BR" sz="2400" strike="sngStrike" dirty="0">
                <a:latin typeface="Calibri"/>
                <a:ea typeface="Calibri"/>
              </a:rPr>
              <a:t> e navegação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Interação com o usuário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04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UserAccountsDrawerHeader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showModalBottomSheet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showAlertDialog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073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LinearProgressIndicator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Vertical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Horizontal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05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Criando a model e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Adicionando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Criando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Removendo itens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Alterando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set na model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43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6938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widgets | Flutter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é conhecer a estrutura de um projeto Flutter, sendo apresentados a diversos Widgets que serão peças fundamentais para a criação de aplicações mobile. Será abordado desde páginas, botões, textos, a componentes de layout, chamada de funções, entre tantos outros.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classe IMC (Peso / Altura)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dados no 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IMC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Exibir em uma lista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- IMC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6" name="Imagem 5" descr="Imagem em branco e verde&#10;&#10;Descrição gerada automaticamente com confiança baixa">
            <a:extLst>
              <a:ext uri="{FF2B5EF4-FFF2-40B4-BE49-F238E27FC236}">
                <a16:creationId xmlns:a16="http://schemas.microsoft.com/office/drawing/2014/main" id="{06034E56-FF20-15A9-D465-86F65506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13" y="3283378"/>
            <a:ext cx="2614589" cy="1131459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7BCC76AD-0BDB-B2FA-1C19-7AF4CE58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87" y="1207874"/>
            <a:ext cx="260576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Primeiros componentes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Tela de login, Páginas, </a:t>
            </a:r>
            <a:r>
              <a:rPr lang="pt-BR" sz="2400" dirty="0" err="1">
                <a:latin typeface="Calibri"/>
                <a:ea typeface="Calibri"/>
              </a:rPr>
              <a:t>Drawer</a:t>
            </a:r>
            <a:r>
              <a:rPr lang="pt-BR" sz="2400" dirty="0">
                <a:latin typeface="Calibri"/>
                <a:ea typeface="Calibri"/>
              </a:rPr>
              <a:t> e navegação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Primeiros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projeto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Recriando o projeto do zero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Gerando números aleatórios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Organizando o projeto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Alterando e instalando fontes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11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Row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Fixando tamanho nos componentes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Simulando com blocos uma tela de login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733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Tela de login, Páginas,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Drawer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navegação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4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Tela de login, Páginas, </a:t>
            </a:r>
            <a:r>
              <a:rPr lang="pt-BR" sz="2400" dirty="0" err="1">
                <a:latin typeface="Calibri"/>
                <a:ea typeface="Calibri"/>
              </a:rPr>
              <a:t>Drawer</a:t>
            </a:r>
            <a:r>
              <a:rPr lang="pt-BR" sz="2400" dirty="0">
                <a:latin typeface="Calibri"/>
                <a:ea typeface="Calibri"/>
              </a:rPr>
              <a:t> e navegação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8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Iniciando a tela de login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Trabalhando com teclado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o valor da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escondendo a senha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7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52694-10B7-4547-98F4-0338AB785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504</Words>
  <Application>Microsoft Office PowerPoint</Application>
  <PresentationFormat>Apresentação na tela (16:9)</PresentationFormat>
  <Paragraphs>146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122</cp:revision>
  <dcterms:modified xsi:type="dcterms:W3CDTF">2022-10-13T13:11:37Z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