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F855-DE9A-0143-AF8C-A57D34A2CFE6}" type="datetimeFigureOut">
              <a:t>05/04/17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CCB1-BEAA-854E-A00F-056F81C99C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bloq-1170x3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033"/>
            <a:ext cx="9144000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124545"/>
            <a:ext cx="9144000" cy="666467"/>
          </a:xfrm>
          <a:prstGeom prst="rect">
            <a:avLst/>
          </a:prstGeom>
          <a:solidFill>
            <a:srgbClr val="86C22F"/>
          </a:solidFill>
          <a:ln>
            <a:noFill/>
          </a:ln>
          <a:effectLst>
            <a:outerShdw blurRad="276225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tbloq-1170x320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" y="4156152"/>
            <a:ext cx="2062214" cy="5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mmartinez</dc:creator>
  <cp:lastModifiedBy>mmartinez</cp:lastModifiedBy>
  <cp:revision>2</cp:revision>
  <dcterms:created xsi:type="dcterms:W3CDTF">2017-04-05T17:04:26Z</dcterms:created>
  <dcterms:modified xsi:type="dcterms:W3CDTF">2017-04-05T17:15:35Z</dcterms:modified>
</cp:coreProperties>
</file>