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9" d="100"/>
          <a:sy n="159" d="100"/>
        </p:scale>
        <p:origin x="-736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CEBDC-BAFC-CA4F-A0E7-868CCA78C600}" type="datetimeFigureOut">
              <a:t>26/04/17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11478-311D-1E4B-82A8-8D2DD08606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200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CEBDC-BAFC-CA4F-A0E7-868CCA78C600}" type="datetimeFigureOut">
              <a:t>26/04/17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11478-311D-1E4B-82A8-8D2DD08606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70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CEBDC-BAFC-CA4F-A0E7-868CCA78C600}" type="datetimeFigureOut">
              <a:t>26/04/17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11478-311D-1E4B-82A8-8D2DD08606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404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CEBDC-BAFC-CA4F-A0E7-868CCA78C600}" type="datetimeFigureOut">
              <a:t>26/04/17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11478-311D-1E4B-82A8-8D2DD08606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101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CEBDC-BAFC-CA4F-A0E7-868CCA78C600}" type="datetimeFigureOut">
              <a:t>26/04/17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11478-311D-1E4B-82A8-8D2DD08606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90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CEBDC-BAFC-CA4F-A0E7-868CCA78C600}" type="datetimeFigureOut">
              <a:t>26/04/17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11478-311D-1E4B-82A8-8D2DD08606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90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CEBDC-BAFC-CA4F-A0E7-868CCA78C600}" type="datetimeFigureOut">
              <a:t>26/04/17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11478-311D-1E4B-82A8-8D2DD08606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009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CEBDC-BAFC-CA4F-A0E7-868CCA78C600}" type="datetimeFigureOut">
              <a:t>26/04/17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11478-311D-1E4B-82A8-8D2DD08606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2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CEBDC-BAFC-CA4F-A0E7-868CCA78C600}" type="datetimeFigureOut">
              <a:t>26/04/17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11478-311D-1E4B-82A8-8D2DD08606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103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CEBDC-BAFC-CA4F-A0E7-868CCA78C600}" type="datetimeFigureOut">
              <a:t>26/04/17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11478-311D-1E4B-82A8-8D2DD08606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68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CEBDC-BAFC-CA4F-A0E7-868CCA78C600}" type="datetimeFigureOut">
              <a:t>26/04/17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11478-311D-1E4B-82A8-8D2DD08606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999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CEBDC-BAFC-CA4F-A0E7-868CCA78C600}" type="datetimeFigureOut">
              <a:t>26/04/17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11478-311D-1E4B-82A8-8D2DD08606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96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24" y="538032"/>
            <a:ext cx="11234830" cy="6319968"/>
          </a:xfrm>
          <a:prstGeom prst="rect">
            <a:avLst/>
          </a:prstGeom>
          <a:scene3d>
            <a:camera prst="perspectiveContrastingRightFacing">
              <a:rot lat="332285" lon="18867438" rev="493035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51963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mmartinez</dc:creator>
  <cp:lastModifiedBy>mmartinez</cp:lastModifiedBy>
  <cp:revision>2</cp:revision>
  <dcterms:created xsi:type="dcterms:W3CDTF">2017-04-26T11:41:17Z</dcterms:created>
  <dcterms:modified xsi:type="dcterms:W3CDTF">2017-04-26T15:01:10Z</dcterms:modified>
</cp:coreProperties>
</file>