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76" d="100"/>
          <a:sy n="276" d="100"/>
        </p:scale>
        <p:origin x="352" y="8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E613-8C56-C140-B7B5-2350CA5BBC52}" type="datetimeFigureOut">
              <a:t>17/04/17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5700-B4C8-A241-8971-6B6CDDF76F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0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E613-8C56-C140-B7B5-2350CA5BBC52}" type="datetimeFigureOut">
              <a:t>17/04/17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5700-B4C8-A241-8971-6B6CDDF76F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7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E613-8C56-C140-B7B5-2350CA5BBC52}" type="datetimeFigureOut">
              <a:t>17/04/17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5700-B4C8-A241-8971-6B6CDDF76F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13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E613-8C56-C140-B7B5-2350CA5BBC52}" type="datetimeFigureOut">
              <a:t>17/04/17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5700-B4C8-A241-8971-6B6CDDF76F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39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E613-8C56-C140-B7B5-2350CA5BBC52}" type="datetimeFigureOut">
              <a:t>17/04/17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5700-B4C8-A241-8971-6B6CDDF76F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3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E613-8C56-C140-B7B5-2350CA5BBC52}" type="datetimeFigureOut">
              <a:t>17/04/17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5700-B4C8-A241-8971-6B6CDDF76F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6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E613-8C56-C140-B7B5-2350CA5BBC52}" type="datetimeFigureOut">
              <a:t>17/04/17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5700-B4C8-A241-8971-6B6CDDF76F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5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E613-8C56-C140-B7B5-2350CA5BBC52}" type="datetimeFigureOut">
              <a:t>17/04/17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5700-B4C8-A241-8971-6B6CDDF76F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63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E613-8C56-C140-B7B5-2350CA5BBC52}" type="datetimeFigureOut">
              <a:t>17/04/17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5700-B4C8-A241-8971-6B6CDDF76F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90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E613-8C56-C140-B7B5-2350CA5BBC52}" type="datetimeFigureOut">
              <a:t>17/04/17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5700-B4C8-A241-8971-6B6CDDF76F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77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E613-8C56-C140-B7B5-2350CA5BBC52}" type="datetimeFigureOut">
              <a:t>17/04/17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5700-B4C8-A241-8971-6B6CDDF76F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8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2E613-8C56-C140-B7B5-2350CA5BBC52}" type="datetimeFigureOut">
              <a:t>17/04/17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15700-B4C8-A241-8971-6B6CDDF76F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7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280682" y="704208"/>
            <a:ext cx="4254091" cy="4239772"/>
            <a:chOff x="280682" y="704208"/>
            <a:chExt cx="4254091" cy="4239772"/>
          </a:xfrm>
        </p:grpSpPr>
        <p:sp>
          <p:nvSpPr>
            <p:cNvPr id="53" name="Block Arc 52"/>
            <p:cNvSpPr/>
            <p:nvPr/>
          </p:nvSpPr>
          <p:spPr>
            <a:xfrm>
              <a:off x="291256" y="709858"/>
              <a:ext cx="4234122" cy="4234122"/>
            </a:xfrm>
            <a:prstGeom prst="blockArc">
              <a:avLst>
                <a:gd name="adj1" fmla="val 10834742"/>
                <a:gd name="adj2" fmla="val 21559116"/>
                <a:gd name="adj3" fmla="val 15381"/>
              </a:avLst>
            </a:prstGeom>
            <a:solidFill>
              <a:srgbClr val="0000FF">
                <a:alpha val="21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280682" y="704208"/>
              <a:ext cx="4244696" cy="4235170"/>
              <a:chOff x="-22768" y="0"/>
              <a:chExt cx="9139790" cy="9119278"/>
            </a:xfrm>
          </p:grpSpPr>
          <p:sp>
            <p:nvSpPr>
              <p:cNvPr id="27" name="Block Arc 26"/>
              <p:cNvSpPr/>
              <p:nvPr/>
            </p:nvSpPr>
            <p:spPr>
              <a:xfrm>
                <a:off x="0" y="0"/>
                <a:ext cx="9117022" cy="9117022"/>
              </a:xfrm>
              <a:prstGeom prst="blockArc">
                <a:avLst>
                  <a:gd name="adj1" fmla="val 21078021"/>
                  <a:gd name="adj2" fmla="val 21564275"/>
                  <a:gd name="adj3" fmla="val 10382"/>
                </a:avLst>
              </a:prstGeom>
              <a:solidFill>
                <a:srgbClr val="00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Block Arc 27"/>
              <p:cNvSpPr/>
              <p:nvPr/>
            </p:nvSpPr>
            <p:spPr>
              <a:xfrm rot="21057567">
                <a:off x="0" y="0"/>
                <a:ext cx="9117022" cy="9117022"/>
              </a:xfrm>
              <a:prstGeom prst="blockArc">
                <a:avLst>
                  <a:gd name="adj1" fmla="val 21078021"/>
                  <a:gd name="adj2" fmla="val 21564275"/>
                  <a:gd name="adj3" fmla="val 10382"/>
                </a:avLst>
              </a:prstGeom>
              <a:solidFill>
                <a:srgbClr val="00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Block Arc 28"/>
              <p:cNvSpPr/>
              <p:nvPr/>
            </p:nvSpPr>
            <p:spPr>
              <a:xfrm rot="20519208">
                <a:off x="0" y="0"/>
                <a:ext cx="9117022" cy="9117022"/>
              </a:xfrm>
              <a:prstGeom prst="blockArc">
                <a:avLst>
                  <a:gd name="adj1" fmla="val 21078021"/>
                  <a:gd name="adj2" fmla="val 21564275"/>
                  <a:gd name="adj3" fmla="val 10382"/>
                </a:avLst>
              </a:prstGeom>
              <a:solidFill>
                <a:srgbClr val="00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Block Arc 29"/>
              <p:cNvSpPr/>
              <p:nvPr/>
            </p:nvSpPr>
            <p:spPr>
              <a:xfrm rot="19977700">
                <a:off x="0" y="0"/>
                <a:ext cx="9117022" cy="9117022"/>
              </a:xfrm>
              <a:prstGeom prst="blockArc">
                <a:avLst>
                  <a:gd name="adj1" fmla="val 21078021"/>
                  <a:gd name="adj2" fmla="val 21564275"/>
                  <a:gd name="adj3" fmla="val 10382"/>
                </a:avLst>
              </a:prstGeom>
              <a:solidFill>
                <a:srgbClr val="00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Block Arc 30"/>
              <p:cNvSpPr/>
              <p:nvPr/>
            </p:nvSpPr>
            <p:spPr>
              <a:xfrm rot="19437534">
                <a:off x="0" y="0"/>
                <a:ext cx="9117022" cy="9117022"/>
              </a:xfrm>
              <a:prstGeom prst="blockArc">
                <a:avLst>
                  <a:gd name="adj1" fmla="val 21078021"/>
                  <a:gd name="adj2" fmla="val 21564275"/>
                  <a:gd name="adj3" fmla="val 10382"/>
                </a:avLst>
              </a:prstGeom>
              <a:solidFill>
                <a:srgbClr val="00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Block Arc 31"/>
              <p:cNvSpPr/>
              <p:nvPr/>
            </p:nvSpPr>
            <p:spPr>
              <a:xfrm rot="18896502">
                <a:off x="0" y="0"/>
                <a:ext cx="9117022" cy="9117022"/>
              </a:xfrm>
              <a:prstGeom prst="blockArc">
                <a:avLst>
                  <a:gd name="adj1" fmla="val 21078021"/>
                  <a:gd name="adj2" fmla="val 21564275"/>
                  <a:gd name="adj3" fmla="val 10382"/>
                </a:avLst>
              </a:prstGeom>
              <a:solidFill>
                <a:srgbClr val="00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Block Arc 32"/>
              <p:cNvSpPr/>
              <p:nvPr/>
            </p:nvSpPr>
            <p:spPr>
              <a:xfrm rot="18356227">
                <a:off x="0" y="0"/>
                <a:ext cx="9117022" cy="9117022"/>
              </a:xfrm>
              <a:prstGeom prst="blockArc">
                <a:avLst>
                  <a:gd name="adj1" fmla="val 21078021"/>
                  <a:gd name="adj2" fmla="val 21564275"/>
                  <a:gd name="adj3" fmla="val 10382"/>
                </a:avLst>
              </a:prstGeom>
              <a:solidFill>
                <a:srgbClr val="00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Block Arc 34"/>
              <p:cNvSpPr/>
              <p:nvPr/>
            </p:nvSpPr>
            <p:spPr>
              <a:xfrm rot="17816092">
                <a:off x="0" y="0"/>
                <a:ext cx="9117022" cy="9117022"/>
              </a:xfrm>
              <a:prstGeom prst="blockArc">
                <a:avLst>
                  <a:gd name="adj1" fmla="val 21078021"/>
                  <a:gd name="adj2" fmla="val 21564275"/>
                  <a:gd name="adj3" fmla="val 10382"/>
                </a:avLst>
              </a:prstGeom>
              <a:solidFill>
                <a:srgbClr val="00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Block Arc 35"/>
              <p:cNvSpPr/>
              <p:nvPr/>
            </p:nvSpPr>
            <p:spPr>
              <a:xfrm rot="17275703">
                <a:off x="0" y="0"/>
                <a:ext cx="9117022" cy="9117022"/>
              </a:xfrm>
              <a:prstGeom prst="blockArc">
                <a:avLst>
                  <a:gd name="adj1" fmla="val 21078021"/>
                  <a:gd name="adj2" fmla="val 21564275"/>
                  <a:gd name="adj3" fmla="val 10382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Block Arc 36"/>
              <p:cNvSpPr/>
              <p:nvPr/>
            </p:nvSpPr>
            <p:spPr>
              <a:xfrm rot="16737628">
                <a:off x="0" y="0"/>
                <a:ext cx="9117022" cy="9117022"/>
              </a:xfrm>
              <a:prstGeom prst="blockArc">
                <a:avLst>
                  <a:gd name="adj1" fmla="val 21078021"/>
                  <a:gd name="adj2" fmla="val 21564275"/>
                  <a:gd name="adj3" fmla="val 10382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Block Arc 39"/>
              <p:cNvSpPr/>
              <p:nvPr/>
            </p:nvSpPr>
            <p:spPr>
              <a:xfrm flipH="1">
                <a:off x="-22768" y="2256"/>
                <a:ext cx="9117022" cy="9117022"/>
              </a:xfrm>
              <a:prstGeom prst="blockArc">
                <a:avLst>
                  <a:gd name="adj1" fmla="val 21078021"/>
                  <a:gd name="adj2" fmla="val 21564275"/>
                  <a:gd name="adj3" fmla="val 10382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Block Arc 40"/>
              <p:cNvSpPr/>
              <p:nvPr/>
            </p:nvSpPr>
            <p:spPr>
              <a:xfrm rot="542433" flipH="1">
                <a:off x="-22768" y="2256"/>
                <a:ext cx="9117022" cy="9117022"/>
              </a:xfrm>
              <a:prstGeom prst="blockArc">
                <a:avLst>
                  <a:gd name="adj1" fmla="val 21078021"/>
                  <a:gd name="adj2" fmla="val 21564275"/>
                  <a:gd name="adj3" fmla="val 10382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Block Arc 41"/>
              <p:cNvSpPr/>
              <p:nvPr/>
            </p:nvSpPr>
            <p:spPr>
              <a:xfrm rot="1080792" flipH="1">
                <a:off x="-22768" y="2256"/>
                <a:ext cx="9117022" cy="9117022"/>
              </a:xfrm>
              <a:prstGeom prst="blockArc">
                <a:avLst>
                  <a:gd name="adj1" fmla="val 21078021"/>
                  <a:gd name="adj2" fmla="val 21564275"/>
                  <a:gd name="adj3" fmla="val 10382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Block Arc 42"/>
              <p:cNvSpPr/>
              <p:nvPr/>
            </p:nvSpPr>
            <p:spPr>
              <a:xfrm rot="1622300" flipH="1">
                <a:off x="-22768" y="2256"/>
                <a:ext cx="9117022" cy="9117022"/>
              </a:xfrm>
              <a:prstGeom prst="blockArc">
                <a:avLst>
                  <a:gd name="adj1" fmla="val 21078021"/>
                  <a:gd name="adj2" fmla="val 21564275"/>
                  <a:gd name="adj3" fmla="val 10382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Block Arc 43"/>
              <p:cNvSpPr/>
              <p:nvPr/>
            </p:nvSpPr>
            <p:spPr>
              <a:xfrm rot="2162466" flipH="1">
                <a:off x="-22768" y="2256"/>
                <a:ext cx="9117022" cy="9117022"/>
              </a:xfrm>
              <a:prstGeom prst="blockArc">
                <a:avLst>
                  <a:gd name="adj1" fmla="val 21078021"/>
                  <a:gd name="adj2" fmla="val 21564275"/>
                  <a:gd name="adj3" fmla="val 10382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Block Arc 44"/>
              <p:cNvSpPr/>
              <p:nvPr/>
            </p:nvSpPr>
            <p:spPr>
              <a:xfrm rot="2703498" flipH="1">
                <a:off x="-22768" y="2256"/>
                <a:ext cx="9117022" cy="9117022"/>
              </a:xfrm>
              <a:prstGeom prst="blockArc">
                <a:avLst>
                  <a:gd name="adj1" fmla="val 21078021"/>
                  <a:gd name="adj2" fmla="val 21564275"/>
                  <a:gd name="adj3" fmla="val 10382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Block Arc 45"/>
              <p:cNvSpPr/>
              <p:nvPr/>
            </p:nvSpPr>
            <p:spPr>
              <a:xfrm rot="3243773" flipH="1">
                <a:off x="-22768" y="2256"/>
                <a:ext cx="9117022" cy="9117022"/>
              </a:xfrm>
              <a:prstGeom prst="blockArc">
                <a:avLst>
                  <a:gd name="adj1" fmla="val 21078021"/>
                  <a:gd name="adj2" fmla="val 21564275"/>
                  <a:gd name="adj3" fmla="val 10382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Block Arc 46"/>
              <p:cNvSpPr/>
              <p:nvPr/>
            </p:nvSpPr>
            <p:spPr>
              <a:xfrm rot="3783908" flipH="1">
                <a:off x="-22768" y="2256"/>
                <a:ext cx="9117022" cy="9117022"/>
              </a:xfrm>
              <a:prstGeom prst="blockArc">
                <a:avLst>
                  <a:gd name="adj1" fmla="val 21078021"/>
                  <a:gd name="adj2" fmla="val 21564275"/>
                  <a:gd name="adj3" fmla="val 10382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Block Arc 47"/>
              <p:cNvSpPr/>
              <p:nvPr/>
            </p:nvSpPr>
            <p:spPr>
              <a:xfrm rot="4324297" flipH="1">
                <a:off x="-22768" y="2256"/>
                <a:ext cx="9117022" cy="9117022"/>
              </a:xfrm>
              <a:prstGeom prst="blockArc">
                <a:avLst>
                  <a:gd name="adj1" fmla="val 21078021"/>
                  <a:gd name="adj2" fmla="val 21564275"/>
                  <a:gd name="adj3" fmla="val 10382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Block Arc 48"/>
              <p:cNvSpPr/>
              <p:nvPr/>
            </p:nvSpPr>
            <p:spPr>
              <a:xfrm rot="4862372" flipH="1">
                <a:off x="-22768" y="2256"/>
                <a:ext cx="9117022" cy="9117022"/>
              </a:xfrm>
              <a:prstGeom prst="blockArc">
                <a:avLst>
                  <a:gd name="adj1" fmla="val 21078021"/>
                  <a:gd name="adj2" fmla="val 21564275"/>
                  <a:gd name="adj3" fmla="val 10382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713209" y="2673486"/>
              <a:ext cx="29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/>
                <a:t>0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99400" y="2462367"/>
              <a:ext cx="7362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/>
                <a:t>0.1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54612" y="2208525"/>
              <a:ext cx="7362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/>
                <a:t>0.2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51233" y="1977693"/>
              <a:ext cx="7362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/>
                <a:t>0.3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75460" y="1784017"/>
              <a:ext cx="7362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/>
                <a:t>0.4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104315" y="1594532"/>
              <a:ext cx="7362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/>
                <a:t>0.5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325162" y="1444055"/>
              <a:ext cx="7362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/>
                <a:t>0.6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537375" y="1314833"/>
              <a:ext cx="7362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/>
                <a:t>0.7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763391" y="1208621"/>
              <a:ext cx="7362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/>
                <a:t>0.8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994008" y="1153397"/>
              <a:ext cx="7362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/>
                <a:t>0.9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229208" y="1128819"/>
              <a:ext cx="7362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/>
                <a:t>1.0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490930" y="1153397"/>
              <a:ext cx="7362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/>
                <a:t>1.1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716418" y="1198969"/>
              <a:ext cx="7362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/>
                <a:t>1.2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951618" y="1286773"/>
              <a:ext cx="7362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/>
                <a:t>1.3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163831" y="1425367"/>
              <a:ext cx="7362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/>
                <a:t>1.4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34044" y="1567863"/>
              <a:ext cx="7362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/>
                <a:t>1.5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502395" y="1769871"/>
              <a:ext cx="7362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/>
                <a:t>1.6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627189" y="1963689"/>
              <a:ext cx="7362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/>
                <a:t>1.7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728978" y="2194323"/>
              <a:ext cx="7362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/>
                <a:t>1.8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98560" y="2420355"/>
              <a:ext cx="7362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/>
                <a:t>1.9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792825" y="2651187"/>
              <a:ext cx="7362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/>
                <a:t>2.0</a:t>
              </a:r>
            </a:p>
          </p:txBody>
        </p:sp>
      </p:grpSp>
      <p:sp>
        <p:nvSpPr>
          <p:cNvPr id="74" name="Pentagon 73"/>
          <p:cNvSpPr/>
          <p:nvPr/>
        </p:nvSpPr>
        <p:spPr>
          <a:xfrm>
            <a:off x="1548727" y="3013360"/>
            <a:ext cx="1785317" cy="160346"/>
          </a:xfrm>
          <a:prstGeom prst="homePlat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85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21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mmartinez</dc:creator>
  <cp:lastModifiedBy>mmartinez</cp:lastModifiedBy>
  <cp:revision>6</cp:revision>
  <dcterms:created xsi:type="dcterms:W3CDTF">2017-04-17T06:01:14Z</dcterms:created>
  <dcterms:modified xsi:type="dcterms:W3CDTF">2017-04-17T07:02:28Z</dcterms:modified>
</cp:coreProperties>
</file>