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498975" cy="2697163"/>
  <p:notesSz cx="6858000" cy="9144000"/>
  <p:defaultTextStyle>
    <a:defPPr>
      <a:defRPr lang="en-US"/>
    </a:defPPr>
    <a:lvl1pPr marL="0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543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087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6630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175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7718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3261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38805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4349" algn="l" defTabSz="20554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2136" y="-736"/>
      </p:cViewPr>
      <p:guideLst>
        <p:guide orient="horz" pos="850"/>
        <p:guide pos="14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24" y="837869"/>
            <a:ext cx="3824129" cy="578142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847" y="1528393"/>
            <a:ext cx="3149283" cy="689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6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8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4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1757" y="108012"/>
            <a:ext cx="1012269" cy="230133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949" y="108012"/>
            <a:ext cx="2961826" cy="230133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89" y="1733177"/>
            <a:ext cx="3824129" cy="535687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389" y="1143172"/>
            <a:ext cx="3824129" cy="59000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5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08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66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221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277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332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3880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443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49" y="629338"/>
            <a:ext cx="1987047" cy="178000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980" y="629338"/>
            <a:ext cx="1987047" cy="178000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49" y="603741"/>
            <a:ext cx="1987828" cy="25161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543" indent="0">
              <a:buNone/>
              <a:defRPr sz="900" b="1"/>
            </a:lvl2pPr>
            <a:lvl3pPr marL="411087" indent="0">
              <a:buNone/>
              <a:defRPr sz="800" b="1"/>
            </a:lvl3pPr>
            <a:lvl4pPr marL="616630" indent="0">
              <a:buNone/>
              <a:defRPr sz="800" b="1"/>
            </a:lvl4pPr>
            <a:lvl5pPr marL="822175" indent="0">
              <a:buNone/>
              <a:defRPr sz="800" b="1"/>
            </a:lvl5pPr>
            <a:lvl6pPr marL="1027718" indent="0">
              <a:buNone/>
              <a:defRPr sz="800" b="1"/>
            </a:lvl6pPr>
            <a:lvl7pPr marL="1233261" indent="0">
              <a:buNone/>
              <a:defRPr sz="800" b="1"/>
            </a:lvl7pPr>
            <a:lvl8pPr marL="1438805" indent="0">
              <a:buNone/>
              <a:defRPr sz="800" b="1"/>
            </a:lvl8pPr>
            <a:lvl9pPr marL="1644349" indent="0">
              <a:buNone/>
              <a:defRPr sz="8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949" y="855351"/>
            <a:ext cx="1987828" cy="155399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418" y="603741"/>
            <a:ext cx="1988610" cy="25161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543" indent="0">
              <a:buNone/>
              <a:defRPr sz="900" b="1"/>
            </a:lvl2pPr>
            <a:lvl3pPr marL="411087" indent="0">
              <a:buNone/>
              <a:defRPr sz="800" b="1"/>
            </a:lvl3pPr>
            <a:lvl4pPr marL="616630" indent="0">
              <a:buNone/>
              <a:defRPr sz="800" b="1"/>
            </a:lvl4pPr>
            <a:lvl5pPr marL="822175" indent="0">
              <a:buNone/>
              <a:defRPr sz="800" b="1"/>
            </a:lvl5pPr>
            <a:lvl6pPr marL="1027718" indent="0">
              <a:buNone/>
              <a:defRPr sz="800" b="1"/>
            </a:lvl6pPr>
            <a:lvl7pPr marL="1233261" indent="0">
              <a:buNone/>
              <a:defRPr sz="800" b="1"/>
            </a:lvl7pPr>
            <a:lvl8pPr marL="1438805" indent="0">
              <a:buNone/>
              <a:defRPr sz="800" b="1"/>
            </a:lvl8pPr>
            <a:lvl9pPr marL="1644349" indent="0">
              <a:buNone/>
              <a:defRPr sz="8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418" y="855351"/>
            <a:ext cx="1988610" cy="155399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50" y="107389"/>
            <a:ext cx="1480131" cy="45701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74" y="107387"/>
            <a:ext cx="2515052" cy="230195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950" y="564406"/>
            <a:ext cx="1480131" cy="1844935"/>
          </a:xfrm>
        </p:spPr>
        <p:txBody>
          <a:bodyPr/>
          <a:lstStyle>
            <a:lvl1pPr marL="0" indent="0">
              <a:buNone/>
              <a:defRPr sz="700"/>
            </a:lvl1pPr>
            <a:lvl2pPr marL="205543" indent="0">
              <a:buNone/>
              <a:defRPr sz="600"/>
            </a:lvl2pPr>
            <a:lvl3pPr marL="411087" indent="0">
              <a:buNone/>
              <a:defRPr sz="500"/>
            </a:lvl3pPr>
            <a:lvl4pPr marL="616630" indent="0">
              <a:buNone/>
              <a:defRPr sz="400"/>
            </a:lvl4pPr>
            <a:lvl5pPr marL="822175" indent="0">
              <a:buNone/>
              <a:defRPr sz="400"/>
            </a:lvl5pPr>
            <a:lvl6pPr marL="1027718" indent="0">
              <a:buNone/>
              <a:defRPr sz="400"/>
            </a:lvl6pPr>
            <a:lvl7pPr marL="1233261" indent="0">
              <a:buNone/>
              <a:defRPr sz="400"/>
            </a:lvl7pPr>
            <a:lvl8pPr marL="1438805" indent="0">
              <a:buNone/>
              <a:defRPr sz="400"/>
            </a:lvl8pPr>
            <a:lvl9pPr marL="1644349" indent="0">
              <a:buNone/>
              <a:defRPr sz="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31" y="1888014"/>
            <a:ext cx="2699385" cy="222891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1831" y="240997"/>
            <a:ext cx="2699385" cy="1618298"/>
          </a:xfrm>
        </p:spPr>
        <p:txBody>
          <a:bodyPr/>
          <a:lstStyle>
            <a:lvl1pPr marL="0" indent="0">
              <a:buNone/>
              <a:defRPr sz="1400"/>
            </a:lvl1pPr>
            <a:lvl2pPr marL="205543" indent="0">
              <a:buNone/>
              <a:defRPr sz="1200"/>
            </a:lvl2pPr>
            <a:lvl3pPr marL="411087" indent="0">
              <a:buNone/>
              <a:defRPr sz="1100"/>
            </a:lvl3pPr>
            <a:lvl4pPr marL="616630" indent="0">
              <a:buNone/>
              <a:defRPr sz="900"/>
            </a:lvl4pPr>
            <a:lvl5pPr marL="822175" indent="0">
              <a:buNone/>
              <a:defRPr sz="900"/>
            </a:lvl5pPr>
            <a:lvl6pPr marL="1027718" indent="0">
              <a:buNone/>
              <a:defRPr sz="900"/>
            </a:lvl6pPr>
            <a:lvl7pPr marL="1233261" indent="0">
              <a:buNone/>
              <a:defRPr sz="900"/>
            </a:lvl7pPr>
            <a:lvl8pPr marL="1438805" indent="0">
              <a:buNone/>
              <a:defRPr sz="900"/>
            </a:lvl8pPr>
            <a:lvl9pPr marL="164434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831" y="2110905"/>
            <a:ext cx="2699385" cy="316542"/>
          </a:xfrm>
        </p:spPr>
        <p:txBody>
          <a:bodyPr/>
          <a:lstStyle>
            <a:lvl1pPr marL="0" indent="0">
              <a:buNone/>
              <a:defRPr sz="700"/>
            </a:lvl1pPr>
            <a:lvl2pPr marL="205543" indent="0">
              <a:buNone/>
              <a:defRPr sz="600"/>
            </a:lvl2pPr>
            <a:lvl3pPr marL="411087" indent="0">
              <a:buNone/>
              <a:defRPr sz="500"/>
            </a:lvl3pPr>
            <a:lvl4pPr marL="616630" indent="0">
              <a:buNone/>
              <a:defRPr sz="400"/>
            </a:lvl4pPr>
            <a:lvl5pPr marL="822175" indent="0">
              <a:buNone/>
              <a:defRPr sz="400"/>
            </a:lvl5pPr>
            <a:lvl6pPr marL="1027718" indent="0">
              <a:buNone/>
              <a:defRPr sz="400"/>
            </a:lvl6pPr>
            <a:lvl7pPr marL="1233261" indent="0">
              <a:buNone/>
              <a:defRPr sz="400"/>
            </a:lvl7pPr>
            <a:lvl8pPr marL="1438805" indent="0">
              <a:buNone/>
              <a:defRPr sz="400"/>
            </a:lvl8pPr>
            <a:lvl9pPr marL="1644349" indent="0">
              <a:buNone/>
              <a:defRPr sz="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50" y="108011"/>
            <a:ext cx="4049077" cy="449527"/>
          </a:xfrm>
          <a:prstGeom prst="rect">
            <a:avLst/>
          </a:prstGeom>
        </p:spPr>
        <p:txBody>
          <a:bodyPr vert="horz" lIns="41109" tIns="20555" rIns="41109" bIns="20555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50" y="629338"/>
            <a:ext cx="4049077" cy="1780003"/>
          </a:xfrm>
          <a:prstGeom prst="rect">
            <a:avLst/>
          </a:prstGeom>
        </p:spPr>
        <p:txBody>
          <a:bodyPr vert="horz" lIns="41109" tIns="20555" rIns="41109" bIns="20555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949" y="2499872"/>
            <a:ext cx="1049761" cy="143599"/>
          </a:xfrm>
          <a:prstGeom prst="rect">
            <a:avLst/>
          </a:prstGeom>
        </p:spPr>
        <p:txBody>
          <a:bodyPr vert="horz" lIns="41109" tIns="20555" rIns="41109" bIns="2055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3DBD-157E-FE4E-9A97-5E8A23A944CD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151" y="2499872"/>
            <a:ext cx="1424675" cy="143599"/>
          </a:xfrm>
          <a:prstGeom prst="rect">
            <a:avLst/>
          </a:prstGeom>
        </p:spPr>
        <p:txBody>
          <a:bodyPr vert="horz" lIns="41109" tIns="20555" rIns="41109" bIns="2055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4266" y="2499872"/>
            <a:ext cx="1049761" cy="143599"/>
          </a:xfrm>
          <a:prstGeom prst="rect">
            <a:avLst/>
          </a:prstGeom>
        </p:spPr>
        <p:txBody>
          <a:bodyPr vert="horz" lIns="41109" tIns="20555" rIns="41109" bIns="2055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85D9-44ED-3845-9786-582399DB2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543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58" indent="-154158" algn="l" defTabSz="205543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009" indent="-128465" algn="l" defTabSz="205543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3859" indent="-102771" algn="l" defTabSz="205543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403" indent="-102771" algn="l" defTabSz="205543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4946" indent="-102771" algn="l" defTabSz="205543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489" indent="-102771" algn="l" defTabSz="205543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6034" indent="-102771" algn="l" defTabSz="205543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1577" indent="-102771" algn="l" defTabSz="205543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7120" indent="-102771" algn="l" defTabSz="205543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543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087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6630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175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7718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3261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8805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4349" algn="l" defTabSz="20554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520" y="38345"/>
            <a:ext cx="4254092" cy="4239772"/>
            <a:chOff x="114520" y="38345"/>
            <a:chExt cx="4254092" cy="4239772"/>
          </a:xfrm>
        </p:grpSpPr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>
              <a:off x="114520" y="38345"/>
              <a:ext cx="4254092" cy="4239772"/>
              <a:chOff x="2434053" y="1927470"/>
              <a:chExt cx="4254092" cy="423977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434053" y="1927470"/>
                <a:ext cx="4254092" cy="4239772"/>
                <a:chOff x="280682" y="704208"/>
                <a:chExt cx="4254091" cy="4239772"/>
              </a:xfrm>
            </p:grpSpPr>
            <p:sp>
              <p:nvSpPr>
                <p:cNvPr id="99" name="Block Arc 98"/>
                <p:cNvSpPr/>
                <p:nvPr/>
              </p:nvSpPr>
              <p:spPr>
                <a:xfrm>
                  <a:off x="291256" y="709858"/>
                  <a:ext cx="4234122" cy="4234122"/>
                </a:xfrm>
                <a:prstGeom prst="blockArc">
                  <a:avLst>
                    <a:gd name="adj1" fmla="val 10834742"/>
                    <a:gd name="adj2" fmla="val 21559116"/>
                    <a:gd name="adj3" fmla="val 15381"/>
                  </a:avLst>
                </a:prstGeom>
                <a:solidFill>
                  <a:srgbClr val="0000FF">
                    <a:alpha val="21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280682" y="704208"/>
                  <a:ext cx="4244696" cy="4235170"/>
                  <a:chOff x="-22768" y="0"/>
                  <a:chExt cx="9139790" cy="9119278"/>
                </a:xfrm>
              </p:grpSpPr>
              <p:sp>
                <p:nvSpPr>
                  <p:cNvPr id="122" name="Block Arc 121"/>
                  <p:cNvSpPr/>
                  <p:nvPr/>
                </p:nvSpPr>
                <p:spPr>
                  <a:xfrm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Block Arc 122"/>
                  <p:cNvSpPr/>
                  <p:nvPr/>
                </p:nvSpPr>
                <p:spPr>
                  <a:xfrm rot="21057567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Block Arc 123"/>
                  <p:cNvSpPr/>
                  <p:nvPr/>
                </p:nvSpPr>
                <p:spPr>
                  <a:xfrm rot="20519208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Block Arc 124"/>
                  <p:cNvSpPr/>
                  <p:nvPr/>
                </p:nvSpPr>
                <p:spPr>
                  <a:xfrm rot="19977700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Block Arc 125"/>
                  <p:cNvSpPr/>
                  <p:nvPr/>
                </p:nvSpPr>
                <p:spPr>
                  <a:xfrm rot="19437534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Block Arc 126"/>
                  <p:cNvSpPr/>
                  <p:nvPr/>
                </p:nvSpPr>
                <p:spPr>
                  <a:xfrm rot="18896502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Block Arc 127"/>
                  <p:cNvSpPr/>
                  <p:nvPr/>
                </p:nvSpPr>
                <p:spPr>
                  <a:xfrm rot="18356227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Block Arc 128"/>
                  <p:cNvSpPr/>
                  <p:nvPr/>
                </p:nvSpPr>
                <p:spPr>
                  <a:xfrm rot="17816092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Block Arc 129"/>
                  <p:cNvSpPr/>
                  <p:nvPr/>
                </p:nvSpPr>
                <p:spPr>
                  <a:xfrm rot="17275703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Block Arc 130"/>
                  <p:cNvSpPr/>
                  <p:nvPr/>
                </p:nvSpPr>
                <p:spPr>
                  <a:xfrm rot="16737628">
                    <a:off x="0" y="0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Block Arc 131"/>
                  <p:cNvSpPr/>
                  <p:nvPr/>
                </p:nvSpPr>
                <p:spPr>
                  <a:xfrm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Block Arc 132"/>
                  <p:cNvSpPr/>
                  <p:nvPr/>
                </p:nvSpPr>
                <p:spPr>
                  <a:xfrm rot="542433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Block Arc 133"/>
                  <p:cNvSpPr/>
                  <p:nvPr/>
                </p:nvSpPr>
                <p:spPr>
                  <a:xfrm rot="1080792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Block Arc 134"/>
                  <p:cNvSpPr/>
                  <p:nvPr/>
                </p:nvSpPr>
                <p:spPr>
                  <a:xfrm rot="1622300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Block Arc 135"/>
                  <p:cNvSpPr/>
                  <p:nvPr/>
                </p:nvSpPr>
                <p:spPr>
                  <a:xfrm rot="2162466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Block Arc 136"/>
                  <p:cNvSpPr/>
                  <p:nvPr/>
                </p:nvSpPr>
                <p:spPr>
                  <a:xfrm rot="2703498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Block Arc 137"/>
                  <p:cNvSpPr/>
                  <p:nvPr/>
                </p:nvSpPr>
                <p:spPr>
                  <a:xfrm rot="3243773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Block Arc 138"/>
                  <p:cNvSpPr/>
                  <p:nvPr/>
                </p:nvSpPr>
                <p:spPr>
                  <a:xfrm rot="3783908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Block Arc 139"/>
                  <p:cNvSpPr/>
                  <p:nvPr/>
                </p:nvSpPr>
                <p:spPr>
                  <a:xfrm rot="4324297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1" name="Block Arc 140"/>
                  <p:cNvSpPr/>
                  <p:nvPr/>
                </p:nvSpPr>
                <p:spPr>
                  <a:xfrm rot="4862372" flipH="1">
                    <a:off x="-22768" y="2256"/>
                    <a:ext cx="9117022" cy="9117022"/>
                  </a:xfrm>
                  <a:prstGeom prst="blockArc">
                    <a:avLst>
                      <a:gd name="adj1" fmla="val 21078021"/>
                      <a:gd name="adj2" fmla="val 21564275"/>
                      <a:gd name="adj3" fmla="val 10382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713208" y="2673486"/>
                  <a:ext cx="29908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/>
                    <a:t>0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99400" y="2462368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0.1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54613" y="2208525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0.2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851233" y="1977692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0.3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75461" y="1784017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104314" y="1594532"/>
                  <a:ext cx="7362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/>
                    <a:t>0.5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325162" y="1444055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0.6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537375" y="1314834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0.7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763391" y="1208622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0.8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94008" y="1153397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0.9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229208" y="1128819"/>
                  <a:ext cx="7362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/>
                    <a:t>1.0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490929" y="1153397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1.1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716419" y="1198969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1.2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951618" y="1286774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1.3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163831" y="1425366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1.4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334043" y="1567863"/>
                  <a:ext cx="7362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/>
                    <a:t>1.5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502395" y="1769871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1.6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627189" y="1963689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1.7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728977" y="2194322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1.8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98561" y="2420356"/>
                  <a:ext cx="7362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/>
                    <a:t>1.9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792825" y="2651187"/>
                  <a:ext cx="7362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/>
                    <a:t>2.0</a:t>
                  </a:r>
                </a:p>
              </p:txBody>
            </p:sp>
          </p:grpSp>
          <p:sp>
            <p:nvSpPr>
              <p:cNvPr id="98" name="Pentagon 97"/>
              <p:cNvSpPr/>
              <p:nvPr/>
            </p:nvSpPr>
            <p:spPr>
              <a:xfrm>
                <a:off x="3702101" y="4363625"/>
                <a:ext cx="1785317" cy="160346"/>
              </a:xfrm>
              <a:prstGeom prst="homePlate">
                <a:avLst>
                  <a:gd name="adj" fmla="val 149005"/>
                </a:avLst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2" tIns="45712" rIns="91422" bIns="4571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2133600" y="2074962"/>
              <a:ext cx="199841" cy="219597"/>
              <a:chOff x="2133600" y="2074962"/>
              <a:chExt cx="199841" cy="219597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2133600" y="2184400"/>
                <a:ext cx="199841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235200" y="2074962"/>
                <a:ext cx="0" cy="219597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47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mmartinez</dc:creator>
  <cp:lastModifiedBy>mmartinez</cp:lastModifiedBy>
  <cp:revision>2</cp:revision>
  <dcterms:created xsi:type="dcterms:W3CDTF">2017-04-17T09:13:07Z</dcterms:created>
  <dcterms:modified xsi:type="dcterms:W3CDTF">2017-04-17T09:25:35Z</dcterms:modified>
</cp:coreProperties>
</file>