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0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8D064-4EEB-4DB0-B580-E4A960072144}">
          <p14:sldIdLst>
            <p14:sldId id="25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2705" autoAdjust="0"/>
  </p:normalViewPr>
  <p:slideViewPr>
    <p:cSldViewPr snapToGrid="0">
      <p:cViewPr varScale="1">
        <p:scale>
          <a:sx n="73" d="100"/>
          <a:sy n="73" d="100"/>
        </p:scale>
        <p:origin x="40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9767-89A8-401D-82F2-98AD8E979B4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5151-165F-472F-9E56-D9D1835A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F63-6B26-402F-9870-FC5523F63CFC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C326-5174-4AF4-9929-E51C3AB53B31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6676-7E34-433B-B1C9-3AB446C0202A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8ABA-46AA-4424-A555-70AC0E3053C1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9143-C7AD-41AC-8E67-77A9489ED210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EA86-5D26-44E0-A106-64F389AE9FE3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0AEE-665D-4E7F-98D5-58D6E0E7E3E3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3C61-0DAD-4AAF-B5E8-FC2847384928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1333-97BD-4D39-B1E9-71C1EA7530E5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6E8D-EAB8-4B40-86B3-1B44A1654007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DBF-F5C0-4043-BAC0-5B7D0F3F98DE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6A8-FF6F-4F1E-BB35-C0AAB4B7F59F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DE2F-A527-4A6F-A032-9FF63A1327EB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FFB9-6EDF-4391-A2D8-186021BA54AE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D5C-A5D1-4BEA-94CB-D23945B3C938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AE-B514-43DD-B322-8DFE510F4062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A5B-5045-4734-B1A6-985918FD4B45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3E2F03-154A-4933-AE67-1CAD3758082B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58661"/>
          </a:xfrm>
        </p:spPr>
        <p:txBody>
          <a:bodyPr/>
          <a:lstStyle/>
          <a:p>
            <a:pPr algn="ctr"/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45" y="494890"/>
            <a:ext cx="10058400" cy="58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65089"/>
            <a:ext cx="9248247" cy="4857334"/>
          </a:xfrm>
        </p:spPr>
        <p:txBody>
          <a:bodyPr>
            <a:normAutofit/>
          </a:bodyPr>
          <a:lstStyle/>
          <a:p>
            <a:r>
              <a:rPr lang="en-CA" sz="2400" dirty="0"/>
              <a:t>AWS installation</a:t>
            </a:r>
          </a:p>
          <a:p>
            <a:r>
              <a:rPr lang="en-CA" sz="2400" dirty="0" smtClean="0"/>
              <a:t>UDF</a:t>
            </a:r>
            <a:endParaRPr lang="en-CA" sz="2400" dirty="0"/>
          </a:p>
          <a:p>
            <a:r>
              <a:rPr lang="en-CA" sz="2400" dirty="0"/>
              <a:t>Various file formats and </a:t>
            </a:r>
            <a:r>
              <a:rPr lang="en-CA" sz="2400" dirty="0" err="1"/>
              <a:t>serde</a:t>
            </a:r>
            <a:endParaRPr lang="en-CA" sz="2400" dirty="0"/>
          </a:p>
          <a:p>
            <a:r>
              <a:rPr lang="en-CA" sz="2400" dirty="0"/>
              <a:t>Scala and Advanced Spark</a:t>
            </a:r>
          </a:p>
          <a:p>
            <a:r>
              <a:rPr lang="en-CA" sz="2400" dirty="0"/>
              <a:t>End-To-End </a:t>
            </a:r>
            <a:r>
              <a:rPr lang="en-CA" sz="2400" smtClean="0"/>
              <a:t>job scheduling</a:t>
            </a:r>
            <a:endParaRPr lang="en-CA" sz="2400" dirty="0"/>
          </a:p>
          <a:p>
            <a:r>
              <a:rPr lang="en-CA" sz="2400" dirty="0"/>
              <a:t>Kafka</a:t>
            </a:r>
          </a:p>
          <a:p>
            <a:r>
              <a:rPr lang="en-CA" sz="2400" dirty="0"/>
              <a:t>Twitter streaming</a:t>
            </a:r>
          </a:p>
          <a:p>
            <a:r>
              <a:rPr lang="en-CA" sz="2400" dirty="0"/>
              <a:t>Apache </a:t>
            </a:r>
            <a:r>
              <a:rPr lang="en-CA" sz="2400" dirty="0" err="1"/>
              <a:t>Ambari</a:t>
            </a:r>
            <a:r>
              <a:rPr lang="en-CA" sz="2400" dirty="0"/>
              <a:t>/Cloudera Manager for cluster management</a:t>
            </a:r>
          </a:p>
          <a:p>
            <a:r>
              <a:rPr lang="en-CA" sz="2400" dirty="0"/>
              <a:t>Case studies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4" y="1293224"/>
            <a:ext cx="9516516" cy="53165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to check if the cluster is healthy</a:t>
            </a:r>
          </a:p>
          <a:p>
            <a:r>
              <a:rPr lang="en-US" dirty="0"/>
              <a:t>Disk Usage </a:t>
            </a:r>
          </a:p>
          <a:p>
            <a:r>
              <a:rPr lang="en-US" dirty="0"/>
              <a:t>Quotas </a:t>
            </a:r>
          </a:p>
          <a:p>
            <a:r>
              <a:rPr lang="en-US" dirty="0"/>
              <a:t>Storage Policies</a:t>
            </a:r>
          </a:p>
          <a:p>
            <a:r>
              <a:rPr lang="en-US" dirty="0"/>
              <a:t>Recovery management </a:t>
            </a:r>
          </a:p>
          <a:p>
            <a:r>
              <a:rPr lang="en-US" dirty="0"/>
              <a:t>How to stop/start/restart the cluster </a:t>
            </a:r>
          </a:p>
          <a:p>
            <a:r>
              <a:rPr lang="en-US" dirty="0"/>
              <a:t>Troubleshooting the cluster </a:t>
            </a:r>
          </a:p>
          <a:p>
            <a:r>
              <a:rPr lang="en-US" dirty="0"/>
              <a:t>Logs</a:t>
            </a:r>
          </a:p>
          <a:p>
            <a:r>
              <a:rPr lang="en-US" dirty="0" err="1"/>
              <a:t>Namenode</a:t>
            </a:r>
            <a:r>
              <a:rPr lang="en-US" dirty="0"/>
              <a:t> stuck in </a:t>
            </a:r>
            <a:r>
              <a:rPr lang="en-US" dirty="0" err="1"/>
              <a:t>safemode</a:t>
            </a:r>
            <a:endParaRPr lang="en-US" dirty="0"/>
          </a:p>
          <a:p>
            <a:r>
              <a:rPr lang="en-US" dirty="0" err="1"/>
              <a:t>Namenode</a:t>
            </a:r>
            <a:r>
              <a:rPr lang="en-US" dirty="0"/>
              <a:t> failure and recovery</a:t>
            </a:r>
          </a:p>
          <a:p>
            <a:r>
              <a:rPr lang="en-US" dirty="0"/>
              <a:t>Memory issues</a:t>
            </a:r>
          </a:p>
          <a:p>
            <a:r>
              <a:rPr lang="en-US" dirty="0"/>
              <a:t>Kerberos Authentication</a:t>
            </a:r>
          </a:p>
          <a:p>
            <a:r>
              <a:rPr lang="en-US" dirty="0"/>
              <a:t>High Availability and Installation </a:t>
            </a:r>
          </a:p>
          <a:p>
            <a:r>
              <a:rPr lang="en-US" dirty="0"/>
              <a:t>Resource Manager/Scheduler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36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2928</TotalTime>
  <Words>74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PowerPoint Presentation</vt:lpstr>
      <vt:lpstr>Agenda</vt:lpstr>
      <vt:lpstr>Fun to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</dc:creator>
  <cp:lastModifiedBy>teacher</cp:lastModifiedBy>
  <cp:revision>667</cp:revision>
  <dcterms:created xsi:type="dcterms:W3CDTF">2014-09-12T17:24:29Z</dcterms:created>
  <dcterms:modified xsi:type="dcterms:W3CDTF">2018-03-24T14:01:07Z</dcterms:modified>
</cp:coreProperties>
</file>