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357" r:id="rId3"/>
    <p:sldId id="338" r:id="rId4"/>
    <p:sldId id="359" r:id="rId5"/>
    <p:sldId id="356" r:id="rId6"/>
    <p:sldId id="355" r:id="rId7"/>
    <p:sldId id="35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A2684C-CA8A-4732-A547-00A4BDEB2E9F}"/>
    <pc:docChg chg="modSld">
      <pc:chgData name="" userId="" providerId="" clId="Web-{11A2684C-CA8A-4732-A547-00A4BDEB2E9F}" dt="2018-09-10T15:08:51.026" v="20" actId="20577"/>
      <pc:docMkLst>
        <pc:docMk/>
      </pc:docMkLst>
      <pc:sldChg chg="modSp">
        <pc:chgData name="" userId="" providerId="" clId="Web-{11A2684C-CA8A-4732-A547-00A4BDEB2E9F}" dt="2018-09-10T15:08:31.116" v="15" actId="20577"/>
        <pc:sldMkLst>
          <pc:docMk/>
          <pc:sldMk cId="3417442262" sldId="289"/>
        </pc:sldMkLst>
        <pc:spChg chg="mod">
          <ac:chgData name="" userId="" providerId="" clId="Web-{11A2684C-CA8A-4732-A547-00A4BDEB2E9F}" dt="2018-09-10T15:08:31.116" v="15" actId="20577"/>
          <ac:spMkLst>
            <pc:docMk/>
            <pc:sldMk cId="3417442262" sldId="289"/>
            <ac:spMk id="7" creationId="{CDCD82DE-F4E6-4105-A927-EABC8DF65FAC}"/>
          </ac:spMkLst>
        </pc:spChg>
      </pc:sldChg>
      <pc:sldChg chg="modSp">
        <pc:chgData name="" userId="" providerId="" clId="Web-{11A2684C-CA8A-4732-A547-00A4BDEB2E9F}" dt="2018-09-10T15:08:51.011" v="19" actId="20577"/>
        <pc:sldMkLst>
          <pc:docMk/>
          <pc:sldMk cId="1149234439" sldId="307"/>
        </pc:sldMkLst>
        <pc:spChg chg="mod">
          <ac:chgData name="" userId="" providerId="" clId="Web-{11A2684C-CA8A-4732-A547-00A4BDEB2E9F}" dt="2018-09-10T15:08:51.011" v="19" actId="20577"/>
          <ac:spMkLst>
            <pc:docMk/>
            <pc:sldMk cId="1149234439" sldId="307"/>
            <ac:spMk id="5" creationId="{687961A9-9727-40D8-B9F9-DC844116F573}"/>
          </ac:spMkLst>
        </pc:spChg>
      </pc:sldChg>
    </pc:docChg>
  </pc:docChgLst>
  <pc:docChgLst>
    <pc:chgData clId="Web-{29EFBD7E-0223-4512-8E89-A99CDFCE4E63}"/>
    <pc:docChg chg="delSld modSld sldOrd">
      <pc:chgData name="" userId="" providerId="" clId="Web-{29EFBD7E-0223-4512-8E89-A99CDFCE4E63}" dt="2018-09-27T18:32:34.597" v="488" actId="1076"/>
      <pc:docMkLst>
        <pc:docMk/>
      </pc:docMkLst>
      <pc:sldChg chg="ord">
        <pc:chgData name="" userId="" providerId="" clId="Web-{29EFBD7E-0223-4512-8E89-A99CDFCE4E63}" dt="2018-09-27T18:27:37.298" v="415" actId="1076"/>
        <pc:sldMkLst>
          <pc:docMk/>
          <pc:sldMk cId="3046248388" sldId="266"/>
        </pc:sldMkLst>
      </pc:sldChg>
      <pc:sldChg chg="modSp">
        <pc:chgData name="" userId="" providerId="" clId="Web-{29EFBD7E-0223-4512-8E89-A99CDFCE4E63}" dt="2018-09-27T18:32:34.597" v="488" actId="1076"/>
        <pc:sldMkLst>
          <pc:docMk/>
          <pc:sldMk cId="3652514266" sldId="267"/>
        </pc:sldMkLst>
        <pc:spChg chg="mod">
          <ac:chgData name="" userId="" providerId="" clId="Web-{29EFBD7E-0223-4512-8E89-A99CDFCE4E63}" dt="2018-09-27T18:32:34.597" v="488" actId="1076"/>
          <ac:spMkLst>
            <pc:docMk/>
            <pc:sldMk cId="3652514266" sldId="267"/>
            <ac:spMk id="2" creationId="{6A4250D7-D7CA-436A-806C-C5F73E31057A}"/>
          </ac:spMkLst>
        </pc:spChg>
        <pc:spChg chg="mod">
          <ac:chgData name="" userId="" providerId="" clId="Web-{29EFBD7E-0223-4512-8E89-A99CDFCE4E63}" dt="2018-09-27T18:31:57.878" v="478" actId="14100"/>
          <ac:spMkLst>
            <pc:docMk/>
            <pc:sldMk cId="3652514266" sldId="267"/>
            <ac:spMk id="3" creationId="{EC135F85-03D2-4FB9-AC65-66515396BC9A}"/>
          </ac:spMkLst>
        </pc:spChg>
        <pc:picChg chg="mod modCrop">
          <ac:chgData name="" userId="" providerId="" clId="Web-{29EFBD7E-0223-4512-8E89-A99CDFCE4E63}" dt="2018-09-27T18:32:15.097" v="481" actId="1076"/>
          <ac:picMkLst>
            <pc:docMk/>
            <pc:sldMk cId="3652514266" sldId="267"/>
            <ac:picMk id="4" creationId="{00000000-0000-0000-0000-000000000000}"/>
          </ac:picMkLst>
        </pc:picChg>
      </pc:sldChg>
      <pc:sldChg chg="ord">
        <pc:chgData name="" userId="" providerId="" clId="Web-{29EFBD7E-0223-4512-8E89-A99CDFCE4E63}" dt="2018-09-27T18:27:37.298" v="414" actId="1076"/>
        <pc:sldMkLst>
          <pc:docMk/>
          <pc:sldMk cId="2290278466" sldId="273"/>
        </pc:sldMkLst>
      </pc:sldChg>
      <pc:sldChg chg="del">
        <pc:chgData name="" userId="" providerId="" clId="Web-{29EFBD7E-0223-4512-8E89-A99CDFCE4E63}" dt="2018-09-27T18:27:54.752" v="424" actId="1076"/>
        <pc:sldMkLst>
          <pc:docMk/>
          <pc:sldMk cId="1346765441" sldId="308"/>
        </pc:sldMkLst>
      </pc:sldChg>
      <pc:sldChg chg="del">
        <pc:chgData name="" userId="" providerId="" clId="Web-{29EFBD7E-0223-4512-8E89-A99CDFCE4E63}" dt="2018-09-27T18:27:55.814" v="425" actId="1076"/>
        <pc:sldMkLst>
          <pc:docMk/>
          <pc:sldMk cId="1001175590" sldId="309"/>
        </pc:sldMkLst>
      </pc:sldChg>
      <pc:sldChg chg="modSp ord">
        <pc:chgData name="" userId="" providerId="" clId="Web-{29EFBD7E-0223-4512-8E89-A99CDFCE4E63}" dt="2018-09-27T18:28:50.189" v="437" actId="20577"/>
        <pc:sldMkLst>
          <pc:docMk/>
          <pc:sldMk cId="1001175590" sldId="311"/>
        </pc:sldMkLst>
        <pc:spChg chg="mod">
          <ac:chgData name="" userId="" providerId="" clId="Web-{29EFBD7E-0223-4512-8E89-A99CDFCE4E63}" dt="2018-09-27T18:28:50.189" v="437" actId="20577"/>
          <ac:spMkLst>
            <pc:docMk/>
            <pc:sldMk cId="1001175590" sldId="311"/>
            <ac:spMk id="3" creationId="{00000000-0000-0000-0000-000000000000}"/>
          </ac:spMkLst>
        </pc:spChg>
      </pc:sldChg>
      <pc:sldChg chg="ord">
        <pc:chgData name="" userId="" providerId="" clId="Web-{29EFBD7E-0223-4512-8E89-A99CDFCE4E63}" dt="2018-09-27T18:27:37.298" v="422" actId="1076"/>
        <pc:sldMkLst>
          <pc:docMk/>
          <pc:sldMk cId="1001175590" sldId="312"/>
        </pc:sldMkLst>
      </pc:sldChg>
      <pc:sldChg chg="ord">
        <pc:chgData name="" userId="" providerId="" clId="Web-{29EFBD7E-0223-4512-8E89-A99CDFCE4E63}" dt="2018-09-27T18:27:37.298" v="421" actId="1076"/>
        <pc:sldMkLst>
          <pc:docMk/>
          <pc:sldMk cId="1001175590" sldId="313"/>
        </pc:sldMkLst>
      </pc:sldChg>
      <pc:sldChg chg="ord">
        <pc:chgData name="" userId="" providerId="" clId="Web-{29EFBD7E-0223-4512-8E89-A99CDFCE4E63}" dt="2018-09-27T18:27:37.298" v="420" actId="1076"/>
        <pc:sldMkLst>
          <pc:docMk/>
          <pc:sldMk cId="1001175590" sldId="314"/>
        </pc:sldMkLst>
      </pc:sldChg>
      <pc:sldChg chg="ord">
        <pc:chgData name="" userId="" providerId="" clId="Web-{29EFBD7E-0223-4512-8E89-A99CDFCE4E63}" dt="2018-09-27T18:27:37.298" v="419" actId="1076"/>
        <pc:sldMkLst>
          <pc:docMk/>
          <pc:sldMk cId="1001175590" sldId="315"/>
        </pc:sldMkLst>
      </pc:sldChg>
      <pc:sldChg chg="ord">
        <pc:chgData name="" userId="" providerId="" clId="Web-{29EFBD7E-0223-4512-8E89-A99CDFCE4E63}" dt="2018-09-27T18:27:37.298" v="416" actId="1076"/>
        <pc:sldMkLst>
          <pc:docMk/>
          <pc:sldMk cId="1001175590" sldId="316"/>
        </pc:sldMkLst>
      </pc:sldChg>
      <pc:sldChg chg="ord">
        <pc:chgData name="" userId="" providerId="" clId="Web-{29EFBD7E-0223-4512-8E89-A99CDFCE4E63}" dt="2018-09-27T18:27:37.298" v="418" actId="1076"/>
        <pc:sldMkLst>
          <pc:docMk/>
          <pc:sldMk cId="2380884486" sldId="317"/>
        </pc:sldMkLst>
      </pc:sldChg>
      <pc:sldChg chg="ord">
        <pc:chgData name="" userId="" providerId="" clId="Web-{29EFBD7E-0223-4512-8E89-A99CDFCE4E63}" dt="2018-09-27T18:27:37.298" v="417" actId="1076"/>
        <pc:sldMkLst>
          <pc:docMk/>
          <pc:sldMk cId="2380884486" sldId="318"/>
        </pc:sldMkLst>
      </pc:sldChg>
      <pc:sldChg chg="del">
        <pc:chgData name="" userId="" providerId="" clId="Web-{29EFBD7E-0223-4512-8E89-A99CDFCE4E63}" dt="2018-09-27T18:25:49.876" v="391" actId="1076"/>
        <pc:sldMkLst>
          <pc:docMk/>
          <pc:sldMk cId="2380884486" sldId="319"/>
        </pc:sldMkLst>
      </pc:sldChg>
      <pc:sldChg chg="del">
        <pc:chgData name="" userId="" providerId="" clId="Web-{29EFBD7E-0223-4512-8E89-A99CDFCE4E63}" dt="2018-09-27T18:25:56.266" v="392" actId="1076"/>
        <pc:sldMkLst>
          <pc:docMk/>
          <pc:sldMk cId="2126303854" sldId="322"/>
        </pc:sldMkLst>
      </pc:sldChg>
      <pc:sldChg chg="ord">
        <pc:chgData name="" userId="" providerId="" clId="Web-{29EFBD7E-0223-4512-8E89-A99CDFCE4E63}" dt="2018-09-27T18:28:38.674" v="434" actId="1076"/>
        <pc:sldMkLst>
          <pc:docMk/>
          <pc:sldMk cId="59346713" sldId="323"/>
        </pc:sldMkLst>
      </pc:sldChg>
      <pc:sldChg chg="addSp modSp ord">
        <pc:chgData name="" userId="" providerId="" clId="Web-{29EFBD7E-0223-4512-8E89-A99CDFCE4E63}" dt="2018-09-27T18:28:29.955" v="433" actId="1076"/>
        <pc:sldMkLst>
          <pc:docMk/>
          <pc:sldMk cId="1251648329" sldId="324"/>
        </pc:sldMkLst>
        <pc:spChg chg="add mod">
          <ac:chgData name="" userId="" providerId="" clId="Web-{29EFBD7E-0223-4512-8E89-A99CDFCE4E63}" dt="2018-09-27T18:26:44.970" v="403" actId="1076"/>
          <ac:spMkLst>
            <pc:docMk/>
            <pc:sldMk cId="1251648329" sldId="324"/>
            <ac:spMk id="8" creationId="{A5A94353-2F27-46A0-9A2F-4D7ED7E1E93D}"/>
          </ac:spMkLst>
        </pc:spChg>
      </pc:sldChg>
      <pc:sldChg chg="ord">
        <pc:chgData name="" userId="" providerId="" clId="Web-{29EFBD7E-0223-4512-8E89-A99CDFCE4E63}" dt="2018-09-27T18:28:29.955" v="432" actId="1076"/>
        <pc:sldMkLst>
          <pc:docMk/>
          <pc:sldMk cId="2393266267" sldId="325"/>
        </pc:sldMkLst>
      </pc:sldChg>
      <pc:sldChg chg="ord">
        <pc:chgData name="" userId="" providerId="" clId="Web-{29EFBD7E-0223-4512-8E89-A99CDFCE4E63}" dt="2018-09-27T18:28:29.955" v="431" actId="1076"/>
        <pc:sldMkLst>
          <pc:docMk/>
          <pc:sldMk cId="3777601152" sldId="326"/>
        </pc:sldMkLst>
      </pc:sldChg>
      <pc:sldChg chg="ord">
        <pc:chgData name="" userId="" providerId="" clId="Web-{29EFBD7E-0223-4512-8E89-A99CDFCE4E63}" dt="2018-09-27T18:28:29.955" v="430" actId="1076"/>
        <pc:sldMkLst>
          <pc:docMk/>
          <pc:sldMk cId="3279055317" sldId="327"/>
        </pc:sldMkLst>
      </pc:sldChg>
      <pc:sldChg chg="ord">
        <pc:chgData name="" userId="" providerId="" clId="Web-{29EFBD7E-0223-4512-8E89-A99CDFCE4E63}" dt="2018-09-27T18:28:29.955" v="428" actId="1076"/>
        <pc:sldMkLst>
          <pc:docMk/>
          <pc:sldMk cId="2238433794" sldId="330"/>
        </pc:sldMkLst>
      </pc:sldChg>
      <pc:sldChg chg="ord">
        <pc:chgData name="" userId="" providerId="" clId="Web-{29EFBD7E-0223-4512-8E89-A99CDFCE4E63}" dt="2018-09-27T18:28:29.955" v="429" actId="1076"/>
        <pc:sldMkLst>
          <pc:docMk/>
          <pc:sldMk cId="1727901934" sldId="331"/>
        </pc:sldMkLst>
      </pc:sldChg>
      <pc:sldChg chg="del">
        <pc:chgData name="" userId="" providerId="" clId="Web-{29EFBD7E-0223-4512-8E89-A99CDFCE4E63}" dt="2018-09-27T18:25:17.110" v="390" actId="1076"/>
        <pc:sldMkLst>
          <pc:docMk/>
          <pc:sldMk cId="3810716761" sldId="332"/>
        </pc:sldMkLst>
      </pc:sldChg>
      <pc:sldChg chg="del">
        <pc:chgData name="" userId="" providerId="" clId="Web-{29EFBD7E-0223-4512-8E89-A99CDFCE4E63}" dt="2018-09-27T18:27:58.783" v="427" actId="1076"/>
        <pc:sldMkLst>
          <pc:docMk/>
          <pc:sldMk cId="292712500" sldId="333"/>
        </pc:sldMkLst>
      </pc:sldChg>
      <pc:sldChg chg="del">
        <pc:chgData name="" userId="" providerId="" clId="Web-{29EFBD7E-0223-4512-8E89-A99CDFCE4E63}" dt="2018-09-27T18:27:58.017" v="426" actId="1076"/>
        <pc:sldMkLst>
          <pc:docMk/>
          <pc:sldMk cId="3463351753" sldId="334"/>
        </pc:sldMkLst>
      </pc:sldChg>
      <pc:sldChg chg="modSp">
        <pc:chgData name="" userId="" providerId="" clId="Web-{29EFBD7E-0223-4512-8E89-A99CDFCE4E63}" dt="2018-09-27T18:23:49.406" v="382" actId="20577"/>
        <pc:sldMkLst>
          <pc:docMk/>
          <pc:sldMk cId="2017534497" sldId="335"/>
        </pc:sldMkLst>
        <pc:spChg chg="mod">
          <ac:chgData name="" userId="" providerId="" clId="Web-{29EFBD7E-0223-4512-8E89-A99CDFCE4E63}" dt="2018-09-27T18:23:49.406" v="382" actId="20577"/>
          <ac:spMkLst>
            <pc:docMk/>
            <pc:sldMk cId="2017534497" sldId="335"/>
            <ac:spMk id="5" creationId="{687961A9-9727-40D8-B9F9-DC844116F573}"/>
          </ac:spMkLst>
        </pc:spChg>
      </pc:sldChg>
      <pc:sldChg chg="del">
        <pc:chgData name="" userId="" providerId="" clId="Web-{29EFBD7E-0223-4512-8E89-A99CDFCE4E63}" dt="2018-09-27T18:24:57.094" v="387" actId="1076"/>
        <pc:sldMkLst>
          <pc:docMk/>
          <pc:sldMk cId="2863163924" sldId="336"/>
        </pc:sldMkLst>
      </pc:sldChg>
      <pc:sldChg chg="del">
        <pc:chgData name="" userId="" providerId="" clId="Web-{29EFBD7E-0223-4512-8E89-A99CDFCE4E63}" dt="2018-09-27T18:24:59.297" v="388" actId="1076"/>
        <pc:sldMkLst>
          <pc:docMk/>
          <pc:sldMk cId="3148170374" sldId="337"/>
        </pc:sldMkLst>
      </pc:sldChg>
      <pc:sldChg chg="ord">
        <pc:chgData name="" userId="" providerId="" clId="Web-{29EFBD7E-0223-4512-8E89-A99CDFCE4E63}" dt="2018-09-27T18:29:11.143" v="440" actId="1076"/>
        <pc:sldMkLst>
          <pc:docMk/>
          <pc:sldMk cId="4150871821" sldId="338"/>
        </pc:sldMkLst>
      </pc:sldChg>
      <pc:sldChg chg="ord">
        <pc:chgData name="" userId="" providerId="" clId="Web-{29EFBD7E-0223-4512-8E89-A99CDFCE4E63}" dt="2018-09-27T18:29:12.705" v="441" actId="1076"/>
        <pc:sldMkLst>
          <pc:docMk/>
          <pc:sldMk cId="1351500439" sldId="339"/>
        </pc:sldMkLst>
      </pc:sldChg>
      <pc:sldChg chg="ord">
        <pc:chgData name="" userId="" providerId="" clId="Web-{29EFBD7E-0223-4512-8E89-A99CDFCE4E63}" dt="2018-09-27T18:24:42.157" v="384" actId="1076"/>
        <pc:sldMkLst>
          <pc:docMk/>
          <pc:sldMk cId="1524062246" sldId="340"/>
        </pc:sldMkLst>
      </pc:sldChg>
    </pc:docChg>
  </pc:docChgLst>
  <pc:docChgLst>
    <pc:chgData clId="Web-{C29BC837-5A43-419F-8580-F85E873458A2}"/>
    <pc:docChg chg="addSld modSld">
      <pc:chgData name="" userId="" providerId="" clId="Web-{C29BC837-5A43-419F-8580-F85E873458A2}" dt="2018-09-27T18:16:32.643" v="1872" actId="1076"/>
      <pc:docMkLst>
        <pc:docMk/>
      </pc:docMkLst>
      <pc:sldChg chg="modSp">
        <pc:chgData name="" userId="" providerId="" clId="Web-{C29BC837-5A43-419F-8580-F85E873458A2}" dt="2018-09-27T17:40:07.249" v="24" actId="20577"/>
        <pc:sldMkLst>
          <pc:docMk/>
          <pc:sldMk cId="3810716761" sldId="332"/>
        </pc:sldMkLst>
        <pc:spChg chg="mod">
          <ac:chgData name="" userId="" providerId="" clId="Web-{C29BC837-5A43-419F-8580-F85E873458A2}" dt="2018-09-27T17:40:07.249" v="24" actId="20577"/>
          <ac:spMkLst>
            <pc:docMk/>
            <pc:sldMk cId="3810716761" sldId="332"/>
            <ac:spMk id="5" creationId="{687961A9-9727-40D8-B9F9-DC844116F573}"/>
          </ac:spMkLst>
        </pc:spChg>
      </pc:sldChg>
      <pc:sldChg chg="modSp add replId">
        <pc:chgData name="" userId="" providerId="" clId="Web-{C29BC837-5A43-419F-8580-F85E873458A2}" dt="2018-09-27T17:46:22.306" v="440" actId="20577"/>
        <pc:sldMkLst>
          <pc:docMk/>
          <pc:sldMk cId="2017534497" sldId="335"/>
        </pc:sldMkLst>
        <pc:spChg chg="mod">
          <ac:chgData name="" userId="" providerId="" clId="Web-{C29BC837-5A43-419F-8580-F85E873458A2}" dt="2018-09-27T17:46:22.306" v="440" actId="20577"/>
          <ac:spMkLst>
            <pc:docMk/>
            <pc:sldMk cId="2017534497" sldId="335"/>
            <ac:spMk id="5" creationId="{687961A9-9727-40D8-B9F9-DC844116F573}"/>
          </ac:spMkLst>
        </pc:spChg>
      </pc:sldChg>
      <pc:sldChg chg="addSp delSp modSp new">
        <pc:chgData name="" userId="" providerId="" clId="Web-{C29BC837-5A43-419F-8580-F85E873458A2}" dt="2018-09-27T18:04:43.492" v="1178" actId="1076"/>
        <pc:sldMkLst>
          <pc:docMk/>
          <pc:sldMk cId="2863163924" sldId="336"/>
        </pc:sldMkLst>
        <pc:spChg chg="mod">
          <ac:chgData name="" userId="" providerId="" clId="Web-{C29BC837-5A43-419F-8580-F85E873458A2}" dt="2018-09-27T17:50:28.574" v="529" actId="20577"/>
          <ac:spMkLst>
            <pc:docMk/>
            <pc:sldMk cId="2863163924" sldId="336"/>
            <ac:spMk id="2" creationId="{56C54326-EA78-4AE2-BABE-12428F541C88}"/>
          </ac:spMkLst>
        </pc:spChg>
        <pc:spChg chg="del">
          <ac:chgData name="" userId="" providerId="" clId="Web-{C29BC837-5A43-419F-8580-F85E873458A2}" dt="2018-09-27T17:46:57.790" v="446" actId="1076"/>
          <ac:spMkLst>
            <pc:docMk/>
            <pc:sldMk cId="2863163924" sldId="336"/>
            <ac:spMk id="3" creationId="{17B8DFE8-4086-40DE-A4AF-61586F266967}"/>
          </ac:spMkLst>
        </pc:spChg>
        <pc:spChg chg="add del mod">
          <ac:chgData name="" userId="" providerId="" clId="Web-{C29BC837-5A43-419F-8580-F85E873458A2}" dt="2018-09-27T17:47:13.244" v="450" actId="1076"/>
          <ac:spMkLst>
            <pc:docMk/>
            <pc:sldMk cId="2863163924" sldId="336"/>
            <ac:spMk id="17" creationId="{A63E98A6-AB67-4BBD-8F24-0B1E99AAE0CF}"/>
          </ac:spMkLst>
        </pc:spChg>
        <pc:spChg chg="add mod">
          <ac:chgData name="" userId="" providerId="" clId="Web-{C29BC837-5A43-419F-8580-F85E873458A2}" dt="2018-09-27T17:47:36.291" v="458" actId="1076"/>
          <ac:spMkLst>
            <pc:docMk/>
            <pc:sldMk cId="2863163924" sldId="336"/>
            <ac:spMk id="18" creationId="{F74B04EE-A717-4E4F-B233-1C96B679C063}"/>
          </ac:spMkLst>
        </pc:spChg>
        <pc:spChg chg="add mod">
          <ac:chgData name="" userId="" providerId="" clId="Web-{C29BC837-5A43-419F-8580-F85E873458A2}" dt="2018-09-27T17:47:36.307" v="460" actId="1076"/>
          <ac:spMkLst>
            <pc:docMk/>
            <pc:sldMk cId="2863163924" sldId="336"/>
            <ac:spMk id="19" creationId="{C1C096D2-04FB-4319-A203-69D7928F2572}"/>
          </ac:spMkLst>
        </pc:spChg>
        <pc:spChg chg="add mod">
          <ac:chgData name="" userId="" providerId="" clId="Web-{C29BC837-5A43-419F-8580-F85E873458A2}" dt="2018-09-27T17:47:36.291" v="459" actId="1076"/>
          <ac:spMkLst>
            <pc:docMk/>
            <pc:sldMk cId="2863163924" sldId="336"/>
            <ac:spMk id="20" creationId="{0716C38A-2EF4-4AD3-9445-15F1E82D14D8}"/>
          </ac:spMkLst>
        </pc:spChg>
        <pc:spChg chg="add mod">
          <ac:chgData name="" userId="" providerId="" clId="Web-{C29BC837-5A43-419F-8580-F85E873458A2}" dt="2018-09-27T17:48:18.260" v="468" actId="14100"/>
          <ac:spMkLst>
            <pc:docMk/>
            <pc:sldMk cId="2863163924" sldId="336"/>
            <ac:spMk id="21" creationId="{5D9C8A0B-B8D2-414C-A6D4-E3AD43E7CDAA}"/>
          </ac:spMkLst>
        </pc:spChg>
        <pc:spChg chg="add mod">
          <ac:chgData name="" userId="" providerId="" clId="Web-{C29BC837-5A43-419F-8580-F85E873458A2}" dt="2018-09-27T17:48:14.760" v="467" actId="14100"/>
          <ac:spMkLst>
            <pc:docMk/>
            <pc:sldMk cId="2863163924" sldId="336"/>
            <ac:spMk id="22" creationId="{51827D5B-1234-42F0-A357-6490AA1B7651}"/>
          </ac:spMkLst>
        </pc:spChg>
        <pc:spChg chg="add mod">
          <ac:chgData name="" userId="" providerId="" clId="Web-{C29BC837-5A43-419F-8580-F85E873458A2}" dt="2018-09-27T17:48:25.385" v="470" actId="1076"/>
          <ac:spMkLst>
            <pc:docMk/>
            <pc:sldMk cId="2863163924" sldId="336"/>
            <ac:spMk id="23" creationId="{84BB3B9F-A5E3-4FF6-8D17-F9A157C69711}"/>
          </ac:spMkLst>
        </pc:spChg>
        <pc:spChg chg="add mod">
          <ac:chgData name="" userId="" providerId="" clId="Web-{C29BC837-5A43-419F-8580-F85E873458A2}" dt="2018-09-27T17:49:06.901" v="490" actId="1076"/>
          <ac:spMkLst>
            <pc:docMk/>
            <pc:sldMk cId="2863163924" sldId="336"/>
            <ac:spMk id="24" creationId="{A56B780B-70EC-4928-9B16-DFA61BD5AE9E}"/>
          </ac:spMkLst>
        </pc:spChg>
        <pc:spChg chg="add mod">
          <ac:chgData name="" userId="" providerId="" clId="Web-{C29BC837-5A43-419F-8580-F85E873458A2}" dt="2018-09-27T17:49:14.510" v="492" actId="1076"/>
          <ac:spMkLst>
            <pc:docMk/>
            <pc:sldMk cId="2863163924" sldId="336"/>
            <ac:spMk id="25" creationId="{1910FF2E-847C-4FC2-B7B9-6CF2C0C84D83}"/>
          </ac:spMkLst>
        </pc:spChg>
        <pc:spChg chg="add mod">
          <ac:chgData name="" userId="" providerId="" clId="Web-{C29BC837-5A43-419F-8580-F85E873458A2}" dt="2018-09-27T17:49:23.120" v="494" actId="1076"/>
          <ac:spMkLst>
            <pc:docMk/>
            <pc:sldMk cId="2863163924" sldId="336"/>
            <ac:spMk id="26" creationId="{9B03E021-5D30-4A89-8041-D5B5981DAC5A}"/>
          </ac:spMkLst>
        </pc:spChg>
        <pc:spChg chg="add mod">
          <ac:chgData name="" userId="" providerId="" clId="Web-{C29BC837-5A43-419F-8580-F85E873458A2}" dt="2018-09-27T17:49:42.510" v="504" actId="14100"/>
          <ac:spMkLst>
            <pc:docMk/>
            <pc:sldMk cId="2863163924" sldId="336"/>
            <ac:spMk id="27" creationId="{E21B806D-312D-45C5-B451-D7B790A8D33B}"/>
          </ac:spMkLst>
        </pc:spChg>
        <pc:spChg chg="add del mod">
          <ac:chgData name="" userId="" providerId="" clId="Web-{C29BC837-5A43-419F-8580-F85E873458A2}" dt="2018-09-27T17:49:53.338" v="509" actId="1076"/>
          <ac:spMkLst>
            <pc:docMk/>
            <pc:sldMk cId="2863163924" sldId="336"/>
            <ac:spMk id="28" creationId="{C3D088DF-B7DC-44FB-943B-90D32AD6D014}"/>
          </ac:spMkLst>
        </pc:spChg>
        <pc:spChg chg="add del mod">
          <ac:chgData name="" userId="" providerId="" clId="Web-{C29BC837-5A43-419F-8580-F85E873458A2}" dt="2018-09-27T17:50:10.418" v="514" actId="1076"/>
          <ac:spMkLst>
            <pc:docMk/>
            <pc:sldMk cId="2863163924" sldId="336"/>
            <ac:spMk id="29" creationId="{121A1B4C-9719-4600-B135-90A38AA7D194}"/>
          </ac:spMkLst>
        </pc:spChg>
        <pc:spChg chg="add mod">
          <ac:chgData name="" userId="" providerId="" clId="Web-{C29BC837-5A43-419F-8580-F85E873458A2}" dt="2018-09-27T17:50:22.262" v="518" actId="1076"/>
          <ac:spMkLst>
            <pc:docMk/>
            <pc:sldMk cId="2863163924" sldId="336"/>
            <ac:spMk id="30" creationId="{43FA1560-445D-4618-84BD-9EE5A2929A5B}"/>
          </ac:spMkLst>
        </pc:spChg>
        <pc:spChg chg="add mod">
          <ac:chgData name="" userId="" providerId="" clId="Web-{C29BC837-5A43-419F-8580-F85E873458A2}" dt="2018-09-27T17:50:18.777" v="517" actId="1076"/>
          <ac:spMkLst>
            <pc:docMk/>
            <pc:sldMk cId="2863163924" sldId="336"/>
            <ac:spMk id="31" creationId="{F30CF663-7DBE-4ED8-8EC9-C88DE154D89F}"/>
          </ac:spMkLst>
        </pc:spChg>
        <pc:spChg chg="add mod">
          <ac:chgData name="" userId="" providerId="" clId="Web-{C29BC837-5A43-419F-8580-F85E873458A2}" dt="2018-09-27T17:52:18.669" v="565" actId="1076"/>
          <ac:spMkLst>
            <pc:docMk/>
            <pc:sldMk cId="2863163924" sldId="336"/>
            <ac:spMk id="32" creationId="{C9DD3842-88F5-4A08-A82E-A90A510A128C}"/>
          </ac:spMkLst>
        </pc:spChg>
        <pc:spChg chg="add mod">
          <ac:chgData name="" userId="" providerId="" clId="Web-{C29BC837-5A43-419F-8580-F85E873458A2}" dt="2018-09-27T17:52:30.981" v="568" actId="1076"/>
          <ac:spMkLst>
            <pc:docMk/>
            <pc:sldMk cId="2863163924" sldId="336"/>
            <ac:spMk id="33" creationId="{FA372D40-5003-4BDF-BD23-F0A79C1087B2}"/>
          </ac:spMkLst>
        </pc:spChg>
        <pc:spChg chg="add mod">
          <ac:chgData name="" userId="" providerId="" clId="Web-{C29BC837-5A43-419F-8580-F85E873458A2}" dt="2018-09-27T17:52:36.606" v="570" actId="1076"/>
          <ac:spMkLst>
            <pc:docMk/>
            <pc:sldMk cId="2863163924" sldId="336"/>
            <ac:spMk id="34" creationId="{365FBBE8-B4AD-4AD2-AB26-A740AB20933B}"/>
          </ac:spMkLst>
        </pc:spChg>
        <pc:spChg chg="add mod">
          <ac:chgData name="" userId="" providerId="" clId="Web-{C29BC837-5A43-419F-8580-F85E873458A2}" dt="2018-09-27T17:52:55.513" v="577" actId="14100"/>
          <ac:spMkLst>
            <pc:docMk/>
            <pc:sldMk cId="2863163924" sldId="336"/>
            <ac:spMk id="35" creationId="{E69D6469-8EC4-4B75-85E8-93D8FCCDAFD1}"/>
          </ac:spMkLst>
        </pc:spChg>
        <pc:spChg chg="add mod">
          <ac:chgData name="" userId="" providerId="" clId="Web-{C29BC837-5A43-419F-8580-F85E873458A2}" dt="2018-09-27T17:53:04.513" v="580" actId="1076"/>
          <ac:spMkLst>
            <pc:docMk/>
            <pc:sldMk cId="2863163924" sldId="336"/>
            <ac:spMk id="36" creationId="{1E17C70D-78C7-4619-A5A7-4E676C16756B}"/>
          </ac:spMkLst>
        </pc:spChg>
        <pc:spChg chg="add mod">
          <ac:chgData name="" userId="" providerId="" clId="Web-{C29BC837-5A43-419F-8580-F85E873458A2}" dt="2018-09-27T17:53:11.153" v="582" actId="1076"/>
          <ac:spMkLst>
            <pc:docMk/>
            <pc:sldMk cId="2863163924" sldId="336"/>
            <ac:spMk id="37" creationId="{0E7ADF9E-BDFC-4BD7-9DF6-7E121AAAAB5B}"/>
          </ac:spMkLst>
        </pc:spChg>
        <pc:spChg chg="add">
          <ac:chgData name="" userId="" providerId="" clId="Web-{C29BC837-5A43-419F-8580-F85E873458A2}" dt="2018-09-27T18:04:43.476" v="1176" actId="1076"/>
          <ac:spMkLst>
            <pc:docMk/>
            <pc:sldMk cId="2863163924" sldId="336"/>
            <ac:spMk id="39" creationId="{120C055D-D890-496D-A7D9-2BE96638E9D7}"/>
          </ac:spMkLst>
        </pc:spChg>
        <pc:spChg chg="add">
          <ac:chgData name="" userId="" providerId="" clId="Web-{C29BC837-5A43-419F-8580-F85E873458A2}" dt="2018-09-27T18:04:43.492" v="1177" actId="1076"/>
          <ac:spMkLst>
            <pc:docMk/>
            <pc:sldMk cId="2863163924" sldId="336"/>
            <ac:spMk id="41" creationId="{AA5F05B2-E8A6-4311-B46C-108798E4C6B3}"/>
          </ac:spMkLst>
        </pc:spChg>
        <pc:spChg chg="add">
          <ac:chgData name="" userId="" providerId="" clId="Web-{C29BC837-5A43-419F-8580-F85E873458A2}" dt="2018-09-27T18:04:43.492" v="1178" actId="1076"/>
          <ac:spMkLst>
            <pc:docMk/>
            <pc:sldMk cId="2863163924" sldId="336"/>
            <ac:spMk id="43" creationId="{3ACC5AEF-FE76-4AEC-BE76-A8001913A5B4}"/>
          </ac:spMkLst>
        </pc:spChg>
        <pc:graphicFrameChg chg="add del mod ord modGraphic">
          <ac:chgData name="" userId="" providerId="" clId="Web-{C29BC837-5A43-419F-8580-F85E873458A2}" dt="2018-09-27T17:47:03.884" v="447" actId="1076"/>
          <ac:graphicFrameMkLst>
            <pc:docMk/>
            <pc:sldMk cId="2863163924" sldId="336"/>
            <ac:graphicFrameMk id="5" creationId="{6A855BC7-4581-4D85-ACBC-9C834C66FF64}"/>
          </ac:graphicFrameMkLst>
        </pc:graphicFrameChg>
      </pc:sldChg>
      <pc:sldChg chg="add replId">
        <pc:chgData name="" userId="" providerId="" clId="Web-{C29BC837-5A43-419F-8580-F85E873458A2}" dt="2018-09-27T17:47:22.009" v="453" actId="1076"/>
        <pc:sldMkLst>
          <pc:docMk/>
          <pc:sldMk cId="3148170374" sldId="337"/>
        </pc:sldMkLst>
      </pc:sldChg>
      <pc:sldChg chg="addSp modSp add replId">
        <pc:chgData name="" userId="" providerId="" clId="Web-{C29BC837-5A43-419F-8580-F85E873458A2}" dt="2018-09-27T18:04:41.367" v="1175" actId="1076"/>
        <pc:sldMkLst>
          <pc:docMk/>
          <pc:sldMk cId="4150871821" sldId="338"/>
        </pc:sldMkLst>
        <pc:spChg chg="mod">
          <ac:chgData name="" userId="" providerId="" clId="Web-{C29BC837-5A43-419F-8580-F85E873458A2}" dt="2018-09-27T17:50:39.574" v="538" actId="20577"/>
          <ac:spMkLst>
            <pc:docMk/>
            <pc:sldMk cId="4150871821" sldId="338"/>
            <ac:spMk id="2" creationId="{56C54326-EA78-4AE2-BABE-12428F541C88}"/>
          </ac:spMkLst>
        </pc:spChg>
        <pc:spChg chg="add">
          <ac:chgData name="" userId="" providerId="" clId="Web-{C29BC837-5A43-419F-8580-F85E873458A2}" dt="2018-09-27T17:53:19.794" v="583" actId="1076"/>
          <ac:spMkLst>
            <pc:docMk/>
            <pc:sldMk cId="4150871821" sldId="338"/>
            <ac:spMk id="3" creationId="{35DE1E1F-26A2-4837-967E-1C4E6CD40065}"/>
          </ac:spMkLst>
        </pc:spChg>
        <pc:spChg chg="add">
          <ac:chgData name="" userId="" providerId="" clId="Web-{C29BC837-5A43-419F-8580-F85E873458A2}" dt="2018-09-27T17:53:19.810" v="584" actId="1076"/>
          <ac:spMkLst>
            <pc:docMk/>
            <pc:sldMk cId="4150871821" sldId="338"/>
            <ac:spMk id="5" creationId="{FC71B96F-78C6-4914-B5A6-B436E475D5C0}"/>
          </ac:spMkLst>
        </pc:spChg>
        <pc:spChg chg="add">
          <ac:chgData name="" userId="" providerId="" clId="Web-{C29BC837-5A43-419F-8580-F85E873458A2}" dt="2018-09-27T17:53:19.825" v="585" actId="1076"/>
          <ac:spMkLst>
            <pc:docMk/>
            <pc:sldMk cId="4150871821" sldId="338"/>
            <ac:spMk id="6" creationId="{4C2A0716-81E2-4F74-84B7-19B71A842B41}"/>
          </ac:spMkLst>
        </pc:spChg>
        <pc:spChg chg="add mod">
          <ac:chgData name="" userId="" providerId="" clId="Web-{C29BC837-5A43-419F-8580-F85E873458A2}" dt="2018-09-27T17:56:50.597" v="739" actId="1076"/>
          <ac:spMkLst>
            <pc:docMk/>
            <pc:sldMk cId="4150871821" sldId="338"/>
            <ac:spMk id="7" creationId="{FA92A6CE-7E4D-4759-A06A-3351065844EB}"/>
          </ac:spMkLst>
        </pc:spChg>
        <pc:spChg chg="add mod">
          <ac:chgData name="" userId="" providerId="" clId="Web-{C29BC837-5A43-419F-8580-F85E873458A2}" dt="2018-09-27T17:56:55.347" v="740" actId="1076"/>
          <ac:spMkLst>
            <pc:docMk/>
            <pc:sldMk cId="4150871821" sldId="338"/>
            <ac:spMk id="8" creationId="{95BE3731-4732-4A8E-8A15-50FDC99C49FC}"/>
          </ac:spMkLst>
        </pc:spChg>
        <pc:spChg chg="add mod">
          <ac:chgData name="" userId="" providerId="" clId="Web-{C29BC837-5A43-419F-8580-F85E873458A2}" dt="2018-09-27T17:56:58.050" v="741" actId="1076"/>
          <ac:spMkLst>
            <pc:docMk/>
            <pc:sldMk cId="4150871821" sldId="338"/>
            <ac:spMk id="9" creationId="{864E39E7-6C02-4D73-B4C7-E8858BDE4F95}"/>
          </ac:spMkLst>
        </pc:spChg>
        <pc:spChg chg="add">
          <ac:chgData name="" userId="" providerId="" clId="Web-{C29BC837-5A43-419F-8580-F85E873458A2}" dt="2018-09-27T18:04:41.320" v="1173" actId="1076"/>
          <ac:spMkLst>
            <pc:docMk/>
            <pc:sldMk cId="4150871821" sldId="338"/>
            <ac:spMk id="10" creationId="{4414748B-BC19-4448-B645-38962DB326D4}"/>
          </ac:spMkLst>
        </pc:spChg>
        <pc:spChg chg="add">
          <ac:chgData name="" userId="" providerId="" clId="Web-{C29BC837-5A43-419F-8580-F85E873458A2}" dt="2018-09-27T18:04:41.336" v="1174" actId="1076"/>
          <ac:spMkLst>
            <pc:docMk/>
            <pc:sldMk cId="4150871821" sldId="338"/>
            <ac:spMk id="11" creationId="{851AECE8-EF84-42F5-A723-1F18C280812B}"/>
          </ac:spMkLst>
        </pc:spChg>
        <pc:spChg chg="add">
          <ac:chgData name="" userId="" providerId="" clId="Web-{C29BC837-5A43-419F-8580-F85E873458A2}" dt="2018-09-27T18:04:41.367" v="1175" actId="1076"/>
          <ac:spMkLst>
            <pc:docMk/>
            <pc:sldMk cId="4150871821" sldId="338"/>
            <ac:spMk id="12" creationId="{2F7CAAC0-97C4-4CF6-8497-8191B8D14C6A}"/>
          </ac:spMkLst>
        </pc:spChg>
        <pc:spChg chg="mod">
          <ac:chgData name="" userId="" providerId="" clId="Web-{C29BC837-5A43-419F-8580-F85E873458A2}" dt="2018-09-27T17:55:17.393" v="651" actId="20577"/>
          <ac:spMkLst>
            <pc:docMk/>
            <pc:sldMk cId="4150871821" sldId="338"/>
            <ac:spMk id="24" creationId="{A56B780B-70EC-4928-9B16-DFA61BD5AE9E}"/>
          </ac:spMkLst>
        </pc:spChg>
        <pc:spChg chg="mod">
          <ac:chgData name="" userId="" providerId="" clId="Web-{C29BC837-5A43-419F-8580-F85E873458A2}" dt="2018-09-27T17:55:26.987" v="664" actId="20577"/>
          <ac:spMkLst>
            <pc:docMk/>
            <pc:sldMk cId="4150871821" sldId="338"/>
            <ac:spMk id="25" creationId="{1910FF2E-847C-4FC2-B7B9-6CF2C0C84D83}"/>
          </ac:spMkLst>
        </pc:spChg>
        <pc:spChg chg="mod">
          <ac:chgData name="" userId="" providerId="" clId="Web-{C29BC837-5A43-419F-8580-F85E873458A2}" dt="2018-09-27T17:55:33.487" v="669" actId="20577"/>
          <ac:spMkLst>
            <pc:docMk/>
            <pc:sldMk cId="4150871821" sldId="338"/>
            <ac:spMk id="26" creationId="{9B03E021-5D30-4A89-8041-D5B5981DAC5A}"/>
          </ac:spMkLst>
        </pc:spChg>
        <pc:spChg chg="mod">
          <ac:chgData name="" userId="" providerId="" clId="Web-{C29BC837-5A43-419F-8580-F85E873458A2}" dt="2018-09-27T17:56:44.972" v="737" actId="20577"/>
          <ac:spMkLst>
            <pc:docMk/>
            <pc:sldMk cId="4150871821" sldId="338"/>
            <ac:spMk id="27" creationId="{E21B806D-312D-45C5-B451-D7B790A8D33B}"/>
          </ac:spMkLst>
        </pc:spChg>
        <pc:spChg chg="mod">
          <ac:chgData name="" userId="" providerId="" clId="Web-{C29BC837-5A43-419F-8580-F85E873458A2}" dt="2018-09-27T17:58:37.894" v="818" actId="20577"/>
          <ac:spMkLst>
            <pc:docMk/>
            <pc:sldMk cId="4150871821" sldId="338"/>
            <ac:spMk id="30" creationId="{43FA1560-445D-4618-84BD-9EE5A2929A5B}"/>
          </ac:spMkLst>
        </pc:spChg>
        <pc:spChg chg="mod">
          <ac:chgData name="" userId="" providerId="" clId="Web-{C29BC837-5A43-419F-8580-F85E873458A2}" dt="2018-09-27T17:58:06.363" v="790" actId="20577"/>
          <ac:spMkLst>
            <pc:docMk/>
            <pc:sldMk cId="4150871821" sldId="338"/>
            <ac:spMk id="31" creationId="{F30CF663-7DBE-4ED8-8EC9-C88DE154D89F}"/>
          </ac:spMkLst>
        </pc:spChg>
      </pc:sldChg>
      <pc:sldChg chg="addSp modSp add replId">
        <pc:chgData name="" userId="" providerId="" clId="Web-{C29BC837-5A43-419F-8580-F85E873458A2}" dt="2018-09-27T18:04:27.570" v="1170" actId="20577"/>
        <pc:sldMkLst>
          <pc:docMk/>
          <pc:sldMk cId="1351500439" sldId="339"/>
        </pc:sldMkLst>
        <pc:spChg chg="mod">
          <ac:chgData name="" userId="" providerId="" clId="Web-{C29BC837-5A43-419F-8580-F85E873458A2}" dt="2018-09-27T17:50:46.684" v="545" actId="20577"/>
          <ac:spMkLst>
            <pc:docMk/>
            <pc:sldMk cId="1351500439" sldId="339"/>
            <ac:spMk id="2" creationId="{56C54326-EA78-4AE2-BABE-12428F541C88}"/>
          </ac:spMkLst>
        </pc:spChg>
        <pc:spChg chg="add">
          <ac:chgData name="" userId="" providerId="" clId="Web-{C29BC837-5A43-419F-8580-F85E873458A2}" dt="2018-09-27T17:53:22.122" v="589" actId="20577"/>
          <ac:spMkLst>
            <pc:docMk/>
            <pc:sldMk cId="1351500439" sldId="339"/>
            <ac:spMk id="3" creationId="{EAC92B6F-D582-4F61-82CE-071B829ECDEE}"/>
          </ac:spMkLst>
        </pc:spChg>
        <pc:spChg chg="add">
          <ac:chgData name="" userId="" providerId="" clId="Web-{C29BC837-5A43-419F-8580-F85E873458A2}" dt="2018-09-27T17:53:22.138" v="590" actId="20577"/>
          <ac:spMkLst>
            <pc:docMk/>
            <pc:sldMk cId="1351500439" sldId="339"/>
            <ac:spMk id="5" creationId="{4558B657-E358-43C3-A51A-6858302E5FD4}"/>
          </ac:spMkLst>
        </pc:spChg>
        <pc:spChg chg="add">
          <ac:chgData name="" userId="" providerId="" clId="Web-{C29BC837-5A43-419F-8580-F85E873458A2}" dt="2018-09-27T17:53:22.154" v="591" actId="20577"/>
          <ac:spMkLst>
            <pc:docMk/>
            <pc:sldMk cId="1351500439" sldId="339"/>
            <ac:spMk id="6" creationId="{C8F10548-0AA6-4A09-9261-11CDC96EFC8F}"/>
          </ac:spMkLst>
        </pc:spChg>
        <pc:spChg chg="add mod">
          <ac:chgData name="" userId="" providerId="" clId="Web-{C29BC837-5A43-419F-8580-F85E873458A2}" dt="2018-09-27T17:59:00.566" v="835" actId="20577"/>
          <ac:spMkLst>
            <pc:docMk/>
            <pc:sldMk cId="1351500439" sldId="339"/>
            <ac:spMk id="7" creationId="{1E2D3523-7E69-464B-A81D-F727C7C6E14E}"/>
          </ac:spMkLst>
        </pc:spChg>
        <pc:spChg chg="add mod">
          <ac:chgData name="" userId="" providerId="" clId="Web-{C29BC837-5A43-419F-8580-F85E873458A2}" dt="2018-09-27T17:59:33.037" v="858" actId="20577"/>
          <ac:spMkLst>
            <pc:docMk/>
            <pc:sldMk cId="1351500439" sldId="339"/>
            <ac:spMk id="8" creationId="{5119A851-EE9B-4C37-A474-9B225460F94B}"/>
          </ac:spMkLst>
        </pc:spChg>
        <pc:spChg chg="add mod">
          <ac:chgData name="" userId="" providerId="" clId="Web-{C29BC837-5A43-419F-8580-F85E873458A2}" dt="2018-09-27T17:59:20.568" v="846" actId="20577"/>
          <ac:spMkLst>
            <pc:docMk/>
            <pc:sldMk cId="1351500439" sldId="339"/>
            <ac:spMk id="9" creationId="{02CDB72A-849F-459E-BF75-28C3C0382098}"/>
          </ac:spMkLst>
        </pc:spChg>
        <pc:spChg chg="add mod">
          <ac:chgData name="" userId="" providerId="" clId="Web-{C29BC837-5A43-419F-8580-F85E873458A2}" dt="2018-09-27T18:04:02.320" v="1158" actId="20577"/>
          <ac:spMkLst>
            <pc:docMk/>
            <pc:sldMk cId="1351500439" sldId="339"/>
            <ac:spMk id="10" creationId="{7E25F4B4-D4CB-4F8D-8BE0-579E865F10F9}"/>
          </ac:spMkLst>
        </pc:spChg>
        <pc:spChg chg="add mod">
          <ac:chgData name="" userId="" providerId="" clId="Web-{C29BC837-5A43-419F-8580-F85E873458A2}" dt="2018-09-27T18:03:24.632" v="1139" actId="1076"/>
          <ac:spMkLst>
            <pc:docMk/>
            <pc:sldMk cId="1351500439" sldId="339"/>
            <ac:spMk id="11" creationId="{F33E6080-F871-4411-BDC2-6421DB83C0E7}"/>
          </ac:spMkLst>
        </pc:spChg>
        <pc:spChg chg="mod">
          <ac:chgData name="" userId="" providerId="" clId="Web-{C29BC837-5A43-419F-8580-F85E873458A2}" dt="2018-09-27T17:58:46.160" v="826" actId="20577"/>
          <ac:spMkLst>
            <pc:docMk/>
            <pc:sldMk cId="1351500439" sldId="339"/>
            <ac:spMk id="24" creationId="{A56B780B-70EC-4928-9B16-DFA61BD5AE9E}"/>
          </ac:spMkLst>
        </pc:spChg>
        <pc:spChg chg="mod">
          <ac:chgData name="" userId="" providerId="" clId="Web-{C29BC837-5A43-419F-8580-F85E873458A2}" dt="2018-09-27T18:02:23.944" v="1083" actId="20577"/>
          <ac:spMkLst>
            <pc:docMk/>
            <pc:sldMk cId="1351500439" sldId="339"/>
            <ac:spMk id="25" creationId="{1910FF2E-847C-4FC2-B7B9-6CF2C0C84D83}"/>
          </ac:spMkLst>
        </pc:spChg>
        <pc:spChg chg="mod">
          <ac:chgData name="" userId="" providerId="" clId="Web-{C29BC837-5A43-419F-8580-F85E873458A2}" dt="2018-09-27T17:59:23.880" v="849" actId="20577"/>
          <ac:spMkLst>
            <pc:docMk/>
            <pc:sldMk cId="1351500439" sldId="339"/>
            <ac:spMk id="26" creationId="{9B03E021-5D30-4A89-8041-D5B5981DAC5A}"/>
          </ac:spMkLst>
        </pc:spChg>
        <pc:spChg chg="mod">
          <ac:chgData name="" userId="" providerId="" clId="Web-{C29BC837-5A43-419F-8580-F85E873458A2}" dt="2018-09-27T18:01:55.819" v="1057" actId="20577"/>
          <ac:spMkLst>
            <pc:docMk/>
            <pc:sldMk cId="1351500439" sldId="339"/>
            <ac:spMk id="27" creationId="{E21B806D-312D-45C5-B451-D7B790A8D33B}"/>
          </ac:spMkLst>
        </pc:spChg>
        <pc:spChg chg="mod">
          <ac:chgData name="" userId="" providerId="" clId="Web-{C29BC837-5A43-419F-8580-F85E873458A2}" dt="2018-09-27T18:02:19.491" v="1075" actId="20577"/>
          <ac:spMkLst>
            <pc:docMk/>
            <pc:sldMk cId="1351500439" sldId="339"/>
            <ac:spMk id="30" creationId="{43FA1560-445D-4618-84BD-9EE5A2929A5B}"/>
          </ac:spMkLst>
        </pc:spChg>
        <pc:spChg chg="mod">
          <ac:chgData name="" userId="" providerId="" clId="Web-{C29BC837-5A43-419F-8580-F85E873458A2}" dt="2018-09-27T18:02:21.428" v="1081" actId="20577"/>
          <ac:spMkLst>
            <pc:docMk/>
            <pc:sldMk cId="1351500439" sldId="339"/>
            <ac:spMk id="31" creationId="{F30CF663-7DBE-4ED8-8EC9-C88DE154D89F}"/>
          </ac:spMkLst>
        </pc:spChg>
        <pc:spChg chg="add mod">
          <ac:chgData name="" userId="" providerId="" clId="Web-{C29BC837-5A43-419F-8580-F85E873458A2}" dt="2018-09-27T18:04:27.570" v="1170" actId="20577"/>
          <ac:spMkLst>
            <pc:docMk/>
            <pc:sldMk cId="1351500439" sldId="339"/>
            <ac:spMk id="35" creationId="{002C314E-F789-434F-BC1C-21DF5C28F628}"/>
          </ac:spMkLst>
        </pc:spChg>
        <pc:spChg chg="add mod">
          <ac:chgData name="" userId="" providerId="" clId="Web-{C29BC837-5A43-419F-8580-F85E873458A2}" dt="2018-09-27T18:03:37.226" v="1143" actId="1076"/>
          <ac:spMkLst>
            <pc:docMk/>
            <pc:sldMk cId="1351500439" sldId="339"/>
            <ac:spMk id="36" creationId="{27B7E184-F5C6-4ADC-A25F-A5AF5D4AE64B}"/>
          </ac:spMkLst>
        </pc:spChg>
      </pc:sldChg>
      <pc:sldChg chg="addSp modSp add replId">
        <pc:chgData name="" userId="" providerId="" clId="Web-{C29BC837-5A43-419F-8580-F85E873458A2}" dt="2018-09-27T18:16:32.643" v="1872" actId="1076"/>
        <pc:sldMkLst>
          <pc:docMk/>
          <pc:sldMk cId="1524062246" sldId="340"/>
        </pc:sldMkLst>
        <pc:spChg chg="mod">
          <ac:chgData name="" userId="" providerId="" clId="Web-{C29BC837-5A43-419F-8580-F85E873458A2}" dt="2018-09-27T17:51:00.856" v="556" actId="1076"/>
          <ac:spMkLst>
            <pc:docMk/>
            <pc:sldMk cId="1524062246" sldId="340"/>
            <ac:spMk id="2" creationId="{56C54326-EA78-4AE2-BABE-12428F541C88}"/>
          </ac:spMkLst>
        </pc:spChg>
        <pc:spChg chg="add mod">
          <ac:chgData name="" userId="" providerId="" clId="Web-{C29BC837-5A43-419F-8580-F85E873458A2}" dt="2018-09-27T18:16:28.253" v="1870" actId="1076"/>
          <ac:spMkLst>
            <pc:docMk/>
            <pc:sldMk cId="1524062246" sldId="340"/>
            <ac:spMk id="3" creationId="{4D461543-2352-4E43-BF7E-9591421486A1}"/>
          </ac:spMkLst>
        </pc:spChg>
        <pc:spChg chg="add">
          <ac:chgData name="" userId="" providerId="" clId="Web-{C29BC837-5A43-419F-8580-F85E873458A2}" dt="2018-09-27T17:53:23.872" v="596" actId="1076"/>
          <ac:spMkLst>
            <pc:docMk/>
            <pc:sldMk cId="1524062246" sldId="340"/>
            <ac:spMk id="5" creationId="{0CC4B594-8CEB-4198-BC19-588427651E64}"/>
          </ac:spMkLst>
        </pc:spChg>
        <pc:spChg chg="add">
          <ac:chgData name="" userId="" providerId="" clId="Web-{C29BC837-5A43-419F-8580-F85E873458A2}" dt="2018-09-27T17:53:23.872" v="597" actId="1076"/>
          <ac:spMkLst>
            <pc:docMk/>
            <pc:sldMk cId="1524062246" sldId="340"/>
            <ac:spMk id="6" creationId="{7A133BD0-2843-4645-9893-046030C0BC52}"/>
          </ac:spMkLst>
        </pc:spChg>
        <pc:spChg chg="add mod">
          <ac:chgData name="" userId="" providerId="" clId="Web-{C29BC837-5A43-419F-8580-F85E873458A2}" dt="2018-09-27T18:16:32.643" v="1872" actId="1076"/>
          <ac:spMkLst>
            <pc:docMk/>
            <pc:sldMk cId="1524062246" sldId="340"/>
            <ac:spMk id="7" creationId="{4EB7E324-820B-47FB-9F69-04D1947BB809}"/>
          </ac:spMkLst>
        </pc:spChg>
        <pc:spChg chg="add mod">
          <ac:chgData name="" userId="" providerId="" clId="Web-{C29BC837-5A43-419F-8580-F85E873458A2}" dt="2018-09-27T18:05:09.164" v="1214" actId="1076"/>
          <ac:spMkLst>
            <pc:docMk/>
            <pc:sldMk cId="1524062246" sldId="340"/>
            <ac:spMk id="8" creationId="{E6D21444-66F7-44E9-9203-A61E959500D4}"/>
          </ac:spMkLst>
        </pc:spChg>
        <pc:spChg chg="add mod">
          <ac:chgData name="" userId="" providerId="" clId="Web-{C29BC837-5A43-419F-8580-F85E873458A2}" dt="2018-09-27T18:05:22.711" v="1230" actId="1076"/>
          <ac:spMkLst>
            <pc:docMk/>
            <pc:sldMk cId="1524062246" sldId="340"/>
            <ac:spMk id="9" creationId="{309E3A35-9AD4-40D4-BADD-2B60BD9C2D29}"/>
          </ac:spMkLst>
        </pc:spChg>
        <pc:spChg chg="add">
          <ac:chgData name="" userId="" providerId="" clId="Web-{C29BC837-5A43-419F-8580-F85E873458A2}" dt="2018-09-27T18:04:46.523" v="1179" actId="1076"/>
          <ac:spMkLst>
            <pc:docMk/>
            <pc:sldMk cId="1524062246" sldId="340"/>
            <ac:spMk id="10" creationId="{2CB6D87B-A9E5-413D-9370-E489577E295D}"/>
          </ac:spMkLst>
        </pc:spChg>
        <pc:spChg chg="add mod">
          <ac:chgData name="" userId="" providerId="" clId="Web-{C29BC837-5A43-419F-8580-F85E873458A2}" dt="2018-09-27T18:07:19.024" v="1282" actId="20577"/>
          <ac:spMkLst>
            <pc:docMk/>
            <pc:sldMk cId="1524062246" sldId="340"/>
            <ac:spMk id="11" creationId="{6EAA99D5-E04A-4EFB-8C5C-27623158FF9C}"/>
          </ac:spMkLst>
        </pc:spChg>
        <pc:spChg chg="add">
          <ac:chgData name="" userId="" providerId="" clId="Web-{C29BC837-5A43-419F-8580-F85E873458A2}" dt="2018-09-27T18:04:46.539" v="1181" actId="1076"/>
          <ac:spMkLst>
            <pc:docMk/>
            <pc:sldMk cId="1524062246" sldId="340"/>
            <ac:spMk id="12" creationId="{4D8F5CDE-3DB2-4262-ACDE-A7C216BB2D15}"/>
          </ac:spMkLst>
        </pc:spChg>
        <pc:spChg chg="mod">
          <ac:chgData name="" userId="" providerId="" clId="Web-{C29BC837-5A43-419F-8580-F85E873458A2}" dt="2018-09-27T18:14:47.549" v="1811" actId="14100"/>
          <ac:spMkLst>
            <pc:docMk/>
            <pc:sldMk cId="1524062246" sldId="340"/>
            <ac:spMk id="18" creationId="{F74B04EE-A717-4E4F-B233-1C96B679C063}"/>
          </ac:spMkLst>
        </pc:spChg>
        <pc:spChg chg="mod">
          <ac:chgData name="" userId="" providerId="" clId="Web-{C29BC837-5A43-419F-8580-F85E873458A2}" dt="2018-09-27T18:16:10.252" v="1867" actId="14100"/>
          <ac:spMkLst>
            <pc:docMk/>
            <pc:sldMk cId="1524062246" sldId="340"/>
            <ac:spMk id="19" creationId="{C1C096D2-04FB-4319-A203-69D7928F2572}"/>
          </ac:spMkLst>
        </pc:spChg>
        <pc:spChg chg="mod">
          <ac:chgData name="" userId="" providerId="" clId="Web-{C29BC837-5A43-419F-8580-F85E873458A2}" dt="2018-09-27T18:15:00.861" v="1816" actId="14100"/>
          <ac:spMkLst>
            <pc:docMk/>
            <pc:sldMk cId="1524062246" sldId="340"/>
            <ac:spMk id="20" creationId="{0716C38A-2EF4-4AD3-9445-15F1E82D14D8}"/>
          </ac:spMkLst>
        </pc:spChg>
        <pc:spChg chg="mod">
          <ac:chgData name="" userId="" providerId="" clId="Web-{C29BC837-5A43-419F-8580-F85E873458A2}" dt="2018-09-27T18:14:49.658" v="1812" actId="14100"/>
          <ac:spMkLst>
            <pc:docMk/>
            <pc:sldMk cId="1524062246" sldId="340"/>
            <ac:spMk id="21" creationId="{5D9C8A0B-B8D2-414C-A6D4-E3AD43E7CDAA}"/>
          </ac:spMkLst>
        </pc:spChg>
        <pc:spChg chg="mod">
          <ac:chgData name="" userId="" providerId="" clId="Web-{C29BC837-5A43-419F-8580-F85E873458A2}" dt="2018-09-27T18:16:15.299" v="1868" actId="14100"/>
          <ac:spMkLst>
            <pc:docMk/>
            <pc:sldMk cId="1524062246" sldId="340"/>
            <ac:spMk id="22" creationId="{51827D5B-1234-42F0-A357-6490AA1B7651}"/>
          </ac:spMkLst>
        </pc:spChg>
        <pc:spChg chg="mod">
          <ac:chgData name="" userId="" providerId="" clId="Web-{C29BC837-5A43-419F-8580-F85E873458A2}" dt="2018-09-27T18:14:57.424" v="1815" actId="14100"/>
          <ac:spMkLst>
            <pc:docMk/>
            <pc:sldMk cId="1524062246" sldId="340"/>
            <ac:spMk id="23" creationId="{84BB3B9F-A5E3-4FF6-8D17-F9A157C69711}"/>
          </ac:spMkLst>
        </pc:spChg>
        <pc:spChg chg="mod">
          <ac:chgData name="" userId="" providerId="" clId="Web-{C29BC837-5A43-419F-8580-F85E873458A2}" dt="2018-09-27T18:05:59.961" v="1243" actId="14100"/>
          <ac:spMkLst>
            <pc:docMk/>
            <pc:sldMk cId="1524062246" sldId="340"/>
            <ac:spMk id="24" creationId="{A56B780B-70EC-4928-9B16-DFA61BD5AE9E}"/>
          </ac:spMkLst>
        </pc:spChg>
        <pc:spChg chg="mod">
          <ac:chgData name="" userId="" providerId="" clId="Web-{C29BC837-5A43-419F-8580-F85E873458A2}" dt="2018-09-27T18:07:02.868" v="1271" actId="20577"/>
          <ac:spMkLst>
            <pc:docMk/>
            <pc:sldMk cId="1524062246" sldId="340"/>
            <ac:spMk id="25" creationId="{1910FF2E-847C-4FC2-B7B9-6CF2C0C84D83}"/>
          </ac:spMkLst>
        </pc:spChg>
        <pc:spChg chg="mod">
          <ac:chgData name="" userId="" providerId="" clId="Web-{C29BC837-5A43-419F-8580-F85E873458A2}" dt="2018-09-27T18:07:12.133" v="1277" actId="20577"/>
          <ac:spMkLst>
            <pc:docMk/>
            <pc:sldMk cId="1524062246" sldId="340"/>
            <ac:spMk id="26" creationId="{9B03E021-5D30-4A89-8041-D5B5981DAC5A}"/>
          </ac:spMkLst>
        </pc:spChg>
        <pc:spChg chg="mod">
          <ac:chgData name="" userId="" providerId="" clId="Web-{C29BC837-5A43-419F-8580-F85E873458A2}" dt="2018-09-27T18:08:05.993" v="1336" actId="20577"/>
          <ac:spMkLst>
            <pc:docMk/>
            <pc:sldMk cId="1524062246" sldId="340"/>
            <ac:spMk id="27" creationId="{E21B806D-312D-45C5-B451-D7B790A8D33B}"/>
          </ac:spMkLst>
        </pc:spChg>
        <pc:spChg chg="mod">
          <ac:chgData name="" userId="" providerId="" clId="Web-{C29BC837-5A43-419F-8580-F85E873458A2}" dt="2018-09-27T18:14:17.439" v="1791" actId="20577"/>
          <ac:spMkLst>
            <pc:docMk/>
            <pc:sldMk cId="1524062246" sldId="340"/>
            <ac:spMk id="30" creationId="{43FA1560-445D-4618-84BD-9EE5A2929A5B}"/>
          </ac:spMkLst>
        </pc:spChg>
        <pc:spChg chg="mod">
          <ac:chgData name="" userId="" providerId="" clId="Web-{C29BC837-5A43-419F-8580-F85E873458A2}" dt="2018-09-27T18:13:36.500" v="1745" actId="20577"/>
          <ac:spMkLst>
            <pc:docMk/>
            <pc:sldMk cId="1524062246" sldId="340"/>
            <ac:spMk id="31" creationId="{F30CF663-7DBE-4ED8-8EC9-C88DE154D89F}"/>
          </ac:spMkLst>
        </pc:spChg>
        <pc:spChg chg="add mod">
          <ac:chgData name="" userId="" providerId="" clId="Web-{C29BC837-5A43-419F-8580-F85E873458A2}" dt="2018-09-27T18:16:00.784" v="1865" actId="20577"/>
          <ac:spMkLst>
            <pc:docMk/>
            <pc:sldMk cId="1524062246" sldId="340"/>
            <ac:spMk id="38" creationId="{BEC54E7F-9922-409B-9688-3A208C106101}"/>
          </ac:spMkLst>
        </pc:spChg>
      </pc:sldChg>
    </pc:docChg>
  </pc:docChgLst>
  <pc:docChgLst>
    <pc:chgData clId="Web-{F53C763C-24D3-4F20-820D-EE3AA381792A}"/>
    <pc:docChg chg="addSld modSld">
      <pc:chgData name="" userId="" providerId="" clId="Web-{F53C763C-24D3-4F20-820D-EE3AA381792A}" dt="2018-09-10T16:01:19.433" v="619" actId="1076"/>
      <pc:docMkLst>
        <pc:docMk/>
      </pc:docMkLst>
      <pc:sldChg chg="addSp delSp modSp">
        <pc:chgData name="" userId="" providerId="" clId="Web-{F53C763C-24D3-4F20-820D-EE3AA381792A}" dt="2018-09-10T15:33:12.974" v="3" actId="1076"/>
        <pc:sldMkLst>
          <pc:docMk/>
          <pc:sldMk cId="3417442262" sldId="289"/>
        </pc:sldMkLst>
        <pc:picChg chg="add del mod">
          <ac:chgData name="" userId="" providerId="" clId="Web-{F53C763C-24D3-4F20-820D-EE3AA381792A}" dt="2018-09-10T15:33:12.974" v="3" actId="1076"/>
          <ac:picMkLst>
            <pc:docMk/>
            <pc:sldMk cId="3417442262" sldId="289"/>
            <ac:picMk id="3" creationId="{E429DD9E-73AB-4D6E-BC48-55E0BB769E72}"/>
          </ac:picMkLst>
        </pc:picChg>
        <pc:picChg chg="add del mod">
          <ac:chgData name="" userId="" providerId="" clId="Web-{F53C763C-24D3-4F20-820D-EE3AA381792A}" dt="2018-09-10T15:33:12.964" v="2" actId="1076"/>
          <ac:picMkLst>
            <pc:docMk/>
            <pc:sldMk cId="3417442262" sldId="289"/>
            <ac:picMk id="9" creationId="{9A49D257-5DAE-4442-8EE6-8D3CA0C5FD80}"/>
          </ac:picMkLst>
        </pc:picChg>
      </pc:sldChg>
      <pc:sldChg chg="addSp delSp modSp">
        <pc:chgData name="" userId="" providerId="" clId="Web-{F53C763C-24D3-4F20-820D-EE3AA381792A}" dt="2018-09-10T15:56:15.007" v="332" actId="1076"/>
        <pc:sldMkLst>
          <pc:docMk/>
          <pc:sldMk cId="2393266267" sldId="325"/>
        </pc:sldMkLst>
        <pc:spChg chg="mod">
          <ac:chgData name="" userId="" providerId="" clId="Web-{F53C763C-24D3-4F20-820D-EE3AA381792A}" dt="2018-09-10T15:39:44.245" v="62" actId="20577"/>
          <ac:spMkLst>
            <pc:docMk/>
            <pc:sldMk cId="2393266267" sldId="325"/>
            <ac:spMk id="2" creationId="{2A990015-BCBC-4B90-A733-7D4DD53B5B4F}"/>
          </ac:spMkLst>
        </pc:spChg>
        <pc:spChg chg="del">
          <ac:chgData name="" userId="" providerId="" clId="Web-{F53C763C-24D3-4F20-820D-EE3AA381792A}" dt="2018-09-10T15:33:16.927" v="4" actId="1076"/>
          <ac:spMkLst>
            <pc:docMk/>
            <pc:sldMk cId="2393266267" sldId="325"/>
            <ac:spMk id="3" creationId="{9AD749FD-D390-4CFF-99B0-94D03AC8AD46}"/>
          </ac:spMkLst>
        </pc:spChg>
        <pc:spChg chg="add mod">
          <ac:chgData name="" userId="" providerId="" clId="Web-{F53C763C-24D3-4F20-820D-EE3AA381792A}" dt="2018-09-10T15:39:58.026" v="66" actId="1076"/>
          <ac:spMkLst>
            <pc:docMk/>
            <pc:sldMk cId="2393266267" sldId="325"/>
            <ac:spMk id="10" creationId="{64F1FED3-D043-4389-94D7-1491D9C54ADA}"/>
          </ac:spMkLst>
        </pc:spChg>
        <pc:spChg chg="add mod">
          <ac:chgData name="" userId="" providerId="" clId="Web-{F53C763C-24D3-4F20-820D-EE3AA381792A}" dt="2018-09-10T15:44:17.670" v="91" actId="1076"/>
          <ac:spMkLst>
            <pc:docMk/>
            <pc:sldMk cId="2393266267" sldId="325"/>
            <ac:spMk id="28" creationId="{11A57785-7216-4EFC-A75F-9902986E5E55}"/>
          </ac:spMkLst>
        </pc:spChg>
        <pc:spChg chg="add mod">
          <ac:chgData name="" userId="" providerId="" clId="Web-{F53C763C-24D3-4F20-820D-EE3AA381792A}" dt="2018-09-10T15:44:30.826" v="95" actId="1076"/>
          <ac:spMkLst>
            <pc:docMk/>
            <pc:sldMk cId="2393266267" sldId="325"/>
            <ac:spMk id="29" creationId="{FF69F47F-DD15-4B82-BE0C-300CCB8FD81F}"/>
          </ac:spMkLst>
        </pc:spChg>
        <pc:spChg chg="add mod">
          <ac:chgData name="" userId="" providerId="" clId="Web-{F53C763C-24D3-4F20-820D-EE3AA381792A}" dt="2018-09-10T15:45:42.218" v="141" actId="1076"/>
          <ac:spMkLst>
            <pc:docMk/>
            <pc:sldMk cId="2393266267" sldId="325"/>
            <ac:spMk id="30" creationId="{F46018E5-937C-4152-8209-8D6EFC7E4A82}"/>
          </ac:spMkLst>
        </pc:spChg>
        <pc:spChg chg="add mod">
          <ac:chgData name="" userId="" providerId="" clId="Web-{F53C763C-24D3-4F20-820D-EE3AA381792A}" dt="2018-09-10T15:48:51.377" v="262" actId="1076"/>
          <ac:spMkLst>
            <pc:docMk/>
            <pc:sldMk cId="2393266267" sldId="325"/>
            <ac:spMk id="31" creationId="{5FC769E6-A97C-4C29-AF31-1AA41026B8D8}"/>
          </ac:spMkLst>
        </pc:spChg>
        <pc:spChg chg="add mod">
          <ac:chgData name="" userId="" providerId="" clId="Web-{F53C763C-24D3-4F20-820D-EE3AA381792A}" dt="2018-09-10T15:47:26.688" v="213" actId="1076"/>
          <ac:spMkLst>
            <pc:docMk/>
            <pc:sldMk cId="2393266267" sldId="325"/>
            <ac:spMk id="32" creationId="{0D547385-FF5C-49C5-8A66-74803CDF7304}"/>
          </ac:spMkLst>
        </pc:spChg>
        <pc:spChg chg="add mod">
          <ac:chgData name="" userId="" providerId="" clId="Web-{F53C763C-24D3-4F20-820D-EE3AA381792A}" dt="2018-09-10T15:47:53.985" v="240" actId="20577"/>
          <ac:spMkLst>
            <pc:docMk/>
            <pc:sldMk cId="2393266267" sldId="325"/>
            <ac:spMk id="33" creationId="{36216F01-072B-407B-AEF4-8A8693EE3F22}"/>
          </ac:spMkLst>
        </pc:spChg>
        <pc:picChg chg="add mod ord">
          <ac:chgData name="" userId="" providerId="" clId="Web-{F53C763C-24D3-4F20-820D-EE3AA381792A}" dt="2018-09-10T15:33:41.709" v="16" actId="1076"/>
          <ac:picMkLst>
            <pc:docMk/>
            <pc:sldMk cId="2393266267" sldId="325"/>
            <ac:picMk id="5" creationId="{B63D22B4-1D9C-4971-8873-9B30DE02502C}"/>
          </ac:picMkLst>
        </pc:picChg>
        <pc:picChg chg="mod">
          <ac:chgData name="" userId="" providerId="" clId="Web-{F53C763C-24D3-4F20-820D-EE3AA381792A}" dt="2018-09-10T15:47:18.563" v="211" actId="1076"/>
          <ac:picMkLst>
            <pc:docMk/>
            <pc:sldMk cId="2393266267" sldId="325"/>
            <ac:picMk id="6" creationId="{551EC23D-3F7B-4E4B-A437-165DAE9A5BEC}"/>
          </ac:picMkLst>
        </pc:picChg>
        <pc:picChg chg="add mod">
          <ac:chgData name="" userId="" providerId="" clId="Web-{F53C763C-24D3-4F20-820D-EE3AA381792A}" dt="2018-09-10T15:33:37.818" v="14" actId="1076"/>
          <ac:picMkLst>
            <pc:docMk/>
            <pc:sldMk cId="2393266267" sldId="325"/>
            <ac:picMk id="8" creationId="{1822F1D8-2038-4BA7-B56D-A5D092025CB3}"/>
          </ac:picMkLst>
        </pc:picChg>
        <pc:picChg chg="add mod">
          <ac:chgData name="" userId="" providerId="" clId="Web-{F53C763C-24D3-4F20-820D-EE3AA381792A}" dt="2018-09-10T15:38:47.901" v="41" actId="1076"/>
          <ac:picMkLst>
            <pc:docMk/>
            <pc:sldMk cId="2393266267" sldId="325"/>
            <ac:picMk id="11" creationId="{A0A6FD10-7F0B-48BA-BDA0-9A85EF9C9932}"/>
          </ac:picMkLst>
        </pc:picChg>
        <pc:picChg chg="add mod">
          <ac:chgData name="" userId="" providerId="" clId="Web-{F53C763C-24D3-4F20-820D-EE3AA381792A}" dt="2018-09-10T15:38:46.306" v="40" actId="1076"/>
          <ac:picMkLst>
            <pc:docMk/>
            <pc:sldMk cId="2393266267" sldId="325"/>
            <ac:picMk id="13" creationId="{59ABB223-EC64-46C7-8294-2A761D4C93BA}"/>
          </ac:picMkLst>
        </pc:picChg>
        <pc:picChg chg="add mod">
          <ac:chgData name="" userId="" providerId="" clId="Web-{F53C763C-24D3-4F20-820D-EE3AA381792A}" dt="2018-09-10T15:39:59.557" v="67" actId="1076"/>
          <ac:picMkLst>
            <pc:docMk/>
            <pc:sldMk cId="2393266267" sldId="325"/>
            <ac:picMk id="15" creationId="{24B8CA29-694C-4DED-ADD5-7003A72F8448}"/>
          </ac:picMkLst>
        </pc:picChg>
        <pc:picChg chg="add mod">
          <ac:chgData name="" userId="" providerId="" clId="Web-{F53C763C-24D3-4F20-820D-EE3AA381792A}" dt="2018-09-10T15:38:51.947" v="43" actId="1076"/>
          <ac:picMkLst>
            <pc:docMk/>
            <pc:sldMk cId="2393266267" sldId="325"/>
            <ac:picMk id="16" creationId="{B46D32E4-67F8-44CD-A969-77C581959C8C}"/>
          </ac:picMkLst>
        </pc:picChg>
        <pc:picChg chg="add mod">
          <ac:chgData name="" userId="" providerId="" clId="Web-{F53C763C-24D3-4F20-820D-EE3AA381792A}" dt="2018-09-10T15:43:19.560" v="80" actId="1076"/>
          <ac:picMkLst>
            <pc:docMk/>
            <pc:sldMk cId="2393266267" sldId="325"/>
            <ac:picMk id="18" creationId="{FE1757E0-903D-4B63-8B58-182D6986DE7B}"/>
          </ac:picMkLst>
        </pc:picChg>
        <pc:picChg chg="add mod">
          <ac:chgData name="" userId="" providerId="" clId="Web-{F53C763C-24D3-4F20-820D-EE3AA381792A}" dt="2018-09-10T15:38:59.869" v="45" actId="1076"/>
          <ac:picMkLst>
            <pc:docMk/>
            <pc:sldMk cId="2393266267" sldId="325"/>
            <ac:picMk id="20" creationId="{7F6FD170-406B-4602-B0EB-AD01859395E3}"/>
          </ac:picMkLst>
        </pc:picChg>
        <pc:picChg chg="add mod">
          <ac:chgData name="" userId="" providerId="" clId="Web-{F53C763C-24D3-4F20-820D-EE3AA381792A}" dt="2018-09-10T15:40:12.948" v="69" actId="1076"/>
          <ac:picMkLst>
            <pc:docMk/>
            <pc:sldMk cId="2393266267" sldId="325"/>
            <ac:picMk id="21" creationId="{EAA1B771-B0A5-4022-9A95-9325916101A6}"/>
          </ac:picMkLst>
        </pc:picChg>
        <pc:picChg chg="add mod">
          <ac:chgData name="" userId="" providerId="" clId="Web-{F53C763C-24D3-4F20-820D-EE3AA381792A}" dt="2018-09-10T15:41:20.027" v="72" actId="1076"/>
          <ac:picMkLst>
            <pc:docMk/>
            <pc:sldMk cId="2393266267" sldId="325"/>
            <ac:picMk id="22" creationId="{D31E06CD-0355-4BA8-9C1C-4548620EE2EF}"/>
          </ac:picMkLst>
        </pc:picChg>
        <pc:picChg chg="add mod">
          <ac:chgData name="" userId="" providerId="" clId="Web-{F53C763C-24D3-4F20-820D-EE3AA381792A}" dt="2018-09-10T15:41:59.324" v="75" actId="1076"/>
          <ac:picMkLst>
            <pc:docMk/>
            <pc:sldMk cId="2393266267" sldId="325"/>
            <ac:picMk id="24" creationId="{8665C3FB-B70E-4D8A-A971-20CD64A991DE}"/>
          </ac:picMkLst>
        </pc:picChg>
        <pc:picChg chg="add mod">
          <ac:chgData name="" userId="" providerId="" clId="Web-{F53C763C-24D3-4F20-820D-EE3AA381792A}" dt="2018-09-10T15:44:11.764" v="89" actId="1076"/>
          <ac:picMkLst>
            <pc:docMk/>
            <pc:sldMk cId="2393266267" sldId="325"/>
            <ac:picMk id="26" creationId="{92A83BC7-0296-4F7B-A0B1-8CAF1E61EC87}"/>
          </ac:picMkLst>
        </pc:picChg>
        <pc:picChg chg="add del mod">
          <ac:chgData name="" userId="" providerId="" clId="Web-{F53C763C-24D3-4F20-820D-EE3AA381792A}" dt="2018-09-10T15:56:15.007" v="332" actId="1076"/>
          <ac:picMkLst>
            <pc:docMk/>
            <pc:sldMk cId="2393266267" sldId="325"/>
            <ac:picMk id="34" creationId="{078B1279-BFC3-4306-A1CC-3A4AC34E9182}"/>
          </ac:picMkLst>
        </pc:picChg>
      </pc:sldChg>
      <pc:sldChg chg="addSp delSp modSp new">
        <pc:chgData name="" userId="" providerId="" clId="Web-{F53C763C-24D3-4F20-820D-EE3AA381792A}" dt="2018-09-10T16:01:19.433" v="619" actId="1076"/>
        <pc:sldMkLst>
          <pc:docMk/>
          <pc:sldMk cId="3777601152" sldId="326"/>
        </pc:sldMkLst>
        <pc:spChg chg="mod">
          <ac:chgData name="" userId="" providerId="" clId="Web-{F53C763C-24D3-4F20-820D-EE3AA381792A}" dt="2018-09-10T15:49:46.768" v="287" actId="20577"/>
          <ac:spMkLst>
            <pc:docMk/>
            <pc:sldMk cId="3777601152" sldId="326"/>
            <ac:spMk id="2" creationId="{136DFD16-9B9D-4426-8E27-A84345A9280C}"/>
          </ac:spMkLst>
        </pc:spChg>
        <pc:spChg chg="del">
          <ac:chgData name="" userId="" providerId="" clId="Web-{F53C763C-24D3-4F20-820D-EE3AA381792A}" dt="2018-09-10T15:49:21.049" v="264" actId="1076"/>
          <ac:spMkLst>
            <pc:docMk/>
            <pc:sldMk cId="3777601152" sldId="326"/>
            <ac:spMk id="3" creationId="{7BD3D1BA-A5B6-4A8E-B46C-CABD9FA7581D}"/>
          </ac:spMkLst>
        </pc:spChg>
        <pc:spChg chg="add">
          <ac:chgData name="" userId="" providerId="" clId="Web-{F53C763C-24D3-4F20-820D-EE3AA381792A}" dt="2018-09-10T15:49:22.330" v="277" actId="1076"/>
          <ac:spMkLst>
            <pc:docMk/>
            <pc:sldMk cId="3777601152" sldId="326"/>
            <ac:spMk id="30" creationId="{15950319-BB36-4109-B4EE-A46E55075A65}"/>
          </ac:spMkLst>
        </pc:spChg>
        <pc:spChg chg="add">
          <ac:chgData name="" userId="" providerId="" clId="Web-{F53C763C-24D3-4F20-820D-EE3AA381792A}" dt="2018-09-10T15:49:22.330" v="278" actId="1076"/>
          <ac:spMkLst>
            <pc:docMk/>
            <pc:sldMk cId="3777601152" sldId="326"/>
            <ac:spMk id="32" creationId="{E872B8B1-BE61-4B34-A3A3-BFF66BBE406B}"/>
          </ac:spMkLst>
        </pc:spChg>
        <pc:spChg chg="add mod">
          <ac:chgData name="" userId="" providerId="" clId="Web-{F53C763C-24D3-4F20-820D-EE3AA381792A}" dt="2018-09-10T15:57:41.196" v="415" actId="1076"/>
          <ac:spMkLst>
            <pc:docMk/>
            <pc:sldMk cId="3777601152" sldId="326"/>
            <ac:spMk id="34" creationId="{7D2DE730-531C-494A-A864-D08D0521A9BF}"/>
          </ac:spMkLst>
        </pc:spChg>
        <pc:spChg chg="add mod">
          <ac:chgData name="" userId="" providerId="" clId="Web-{F53C763C-24D3-4F20-820D-EE3AA381792A}" dt="2018-09-10T15:58:25.509" v="494" actId="20577"/>
          <ac:spMkLst>
            <pc:docMk/>
            <pc:sldMk cId="3777601152" sldId="326"/>
            <ac:spMk id="36" creationId="{FC239F89-1EC4-465F-913C-F31D01C3D294}"/>
          </ac:spMkLst>
        </pc:spChg>
        <pc:spChg chg="add mod">
          <ac:chgData name="" userId="" providerId="" clId="Web-{F53C763C-24D3-4F20-820D-EE3AA381792A}" dt="2018-09-10T16:01:19.433" v="619" actId="1076"/>
          <ac:spMkLst>
            <pc:docMk/>
            <pc:sldMk cId="3777601152" sldId="326"/>
            <ac:spMk id="38" creationId="{B149CE0D-47E9-436E-88DC-B22E3EF458A3}"/>
          </ac:spMkLst>
        </pc:spChg>
        <pc:spChg chg="add mod">
          <ac:chgData name="" userId="" providerId="" clId="Web-{F53C763C-24D3-4F20-820D-EE3AA381792A}" dt="2018-09-10T16:00:39.511" v="560" actId="1076"/>
          <ac:spMkLst>
            <pc:docMk/>
            <pc:sldMk cId="3777601152" sldId="326"/>
            <ac:spMk id="56" creationId="{71359223-CA57-4C23-A3F1-B5EAD6E55150}"/>
          </ac:spMkLst>
        </pc:spChg>
        <pc:picChg chg="add mod">
          <ac:chgData name="" userId="" providerId="" clId="Web-{F53C763C-24D3-4F20-820D-EE3AA381792A}" dt="2018-09-10T15:49:22.236" v="265" actId="1076"/>
          <ac:picMkLst>
            <pc:docMk/>
            <pc:sldMk cId="3777601152" sldId="326"/>
            <ac:picMk id="6" creationId="{61B1FCB3-5BA1-41BD-9D14-1C52804C84BE}"/>
          </ac:picMkLst>
        </pc:picChg>
        <pc:picChg chg="add">
          <ac:chgData name="" userId="" providerId="" clId="Web-{F53C763C-24D3-4F20-820D-EE3AA381792A}" dt="2018-09-10T15:49:22.252" v="266" actId="1076"/>
          <ac:picMkLst>
            <pc:docMk/>
            <pc:sldMk cId="3777601152" sldId="326"/>
            <ac:picMk id="8" creationId="{8946C388-A8C9-489A-9B8C-5C1661F586AF}"/>
          </ac:picMkLst>
        </pc:picChg>
        <pc:picChg chg="add mod">
          <ac:chgData name="" userId="" providerId="" clId="Web-{F53C763C-24D3-4F20-820D-EE3AA381792A}" dt="2018-09-10T15:54:22.740" v="301" actId="1076"/>
          <ac:picMkLst>
            <pc:docMk/>
            <pc:sldMk cId="3777601152" sldId="326"/>
            <ac:picMk id="10" creationId="{243F6552-ABC0-4CD8-88EC-FAAD4E8AAE74}"/>
          </ac:picMkLst>
        </pc:picChg>
        <pc:picChg chg="add del">
          <ac:chgData name="" userId="" providerId="" clId="Web-{F53C763C-24D3-4F20-820D-EE3AA381792A}" dt="2018-09-10T15:54:19.131" v="300" actId="1076"/>
          <ac:picMkLst>
            <pc:docMk/>
            <pc:sldMk cId="3777601152" sldId="326"/>
            <ac:picMk id="12" creationId="{E918E29D-886C-48BE-A14D-61C2BE3E217E}"/>
          </ac:picMkLst>
        </pc:picChg>
        <pc:picChg chg="add del">
          <ac:chgData name="" userId="" providerId="" clId="Web-{F53C763C-24D3-4F20-820D-EE3AA381792A}" dt="2018-09-10T15:54:23.459" v="302" actId="1076"/>
          <ac:picMkLst>
            <pc:docMk/>
            <pc:sldMk cId="3777601152" sldId="326"/>
            <ac:picMk id="14" creationId="{C350D6AB-B273-454B-807D-5BAC33A68FDD}"/>
          </ac:picMkLst>
        </pc:picChg>
        <pc:picChg chg="add del">
          <ac:chgData name="" userId="" providerId="" clId="Web-{F53C763C-24D3-4F20-820D-EE3AA381792A}" dt="2018-09-10T15:54:24.459" v="303" actId="1076"/>
          <ac:picMkLst>
            <pc:docMk/>
            <pc:sldMk cId="3777601152" sldId="326"/>
            <ac:picMk id="16" creationId="{585E507A-E218-4A43-961B-EDB49730985F}"/>
          </ac:picMkLst>
        </pc:picChg>
        <pc:picChg chg="add mod">
          <ac:chgData name="" userId="" providerId="" clId="Web-{F53C763C-24D3-4F20-820D-EE3AA381792A}" dt="2018-09-10T15:56:32.992" v="337" actId="1076"/>
          <ac:picMkLst>
            <pc:docMk/>
            <pc:sldMk cId="3777601152" sldId="326"/>
            <ac:picMk id="18" creationId="{CFB7D5BE-65CD-4C43-ABB6-F55E9D6B5051}"/>
          </ac:picMkLst>
        </pc:picChg>
        <pc:picChg chg="add del">
          <ac:chgData name="" userId="" providerId="" clId="Web-{F53C763C-24D3-4F20-820D-EE3AA381792A}" dt="2018-09-10T15:54:24.865" v="304" actId="1076"/>
          <ac:picMkLst>
            <pc:docMk/>
            <pc:sldMk cId="3777601152" sldId="326"/>
            <ac:picMk id="20" creationId="{C74C9B5D-D217-49FE-8A03-811CAEE56348}"/>
          </ac:picMkLst>
        </pc:picChg>
        <pc:picChg chg="add del">
          <ac:chgData name="" userId="" providerId="" clId="Web-{F53C763C-24D3-4F20-820D-EE3AA381792A}" dt="2018-09-10T15:59:18.775" v="500" actId="1076"/>
          <ac:picMkLst>
            <pc:docMk/>
            <pc:sldMk cId="3777601152" sldId="326"/>
            <ac:picMk id="22" creationId="{FB302758-92DD-455F-84FF-11BF19C3B851}"/>
          </ac:picMkLst>
        </pc:picChg>
        <pc:picChg chg="add del">
          <ac:chgData name="" userId="" providerId="" clId="Web-{F53C763C-24D3-4F20-820D-EE3AA381792A}" dt="2018-09-10T15:59:20.119" v="501" actId="1076"/>
          <ac:picMkLst>
            <pc:docMk/>
            <pc:sldMk cId="3777601152" sldId="326"/>
            <ac:picMk id="24" creationId="{6117E105-5255-42EA-A7EA-73C1F53B1529}"/>
          </ac:picMkLst>
        </pc:picChg>
        <pc:picChg chg="add mod">
          <ac:chgData name="" userId="" providerId="" clId="Web-{F53C763C-24D3-4F20-820D-EE3AA381792A}" dt="2018-09-10T15:59:27.557" v="504" actId="1076"/>
          <ac:picMkLst>
            <pc:docMk/>
            <pc:sldMk cId="3777601152" sldId="326"/>
            <ac:picMk id="26" creationId="{1DF617C8-FCED-4CD0-92A6-74CAD47FBFF9}"/>
          </ac:picMkLst>
        </pc:picChg>
        <pc:picChg chg="add del">
          <ac:chgData name="" userId="" providerId="" clId="Web-{F53C763C-24D3-4F20-820D-EE3AA381792A}" dt="2018-09-10T15:59:23.478" v="503" actId="1076"/>
          <ac:picMkLst>
            <pc:docMk/>
            <pc:sldMk cId="3777601152" sldId="326"/>
            <ac:picMk id="28" creationId="{AD47A2FB-E29F-4BA6-AD27-B6F4CB7E55E8}"/>
          </ac:picMkLst>
        </pc:picChg>
        <pc:picChg chg="add mod">
          <ac:chgData name="" userId="" providerId="" clId="Web-{F53C763C-24D3-4F20-820D-EE3AA381792A}" dt="2018-09-10T16:00:35.245" v="559" actId="1076"/>
          <ac:picMkLst>
            <pc:docMk/>
            <pc:sldMk cId="3777601152" sldId="326"/>
            <ac:picMk id="40" creationId="{2E449688-8B32-4D62-AFA3-B5C6CB291F26}"/>
          </ac:picMkLst>
        </pc:picChg>
        <pc:picChg chg="add mod">
          <ac:chgData name="" userId="" providerId="" clId="Web-{F53C763C-24D3-4F20-820D-EE3AA381792A}" dt="2018-09-10T15:54:59.647" v="320" actId="1076"/>
          <ac:picMkLst>
            <pc:docMk/>
            <pc:sldMk cId="3777601152" sldId="326"/>
            <ac:picMk id="41" creationId="{67298AA6-05D1-49B0-B862-B33275D48027}"/>
          </ac:picMkLst>
        </pc:picChg>
        <pc:picChg chg="add mod">
          <ac:chgData name="" userId="" providerId="" clId="Web-{F53C763C-24D3-4F20-820D-EE3AA381792A}" dt="2018-09-10T15:54:44.537" v="313" actId="1076"/>
          <ac:picMkLst>
            <pc:docMk/>
            <pc:sldMk cId="3777601152" sldId="326"/>
            <ac:picMk id="43" creationId="{059CEB39-5519-47B6-873C-CFCECC1398A1}"/>
          </ac:picMkLst>
        </pc:picChg>
        <pc:picChg chg="add mod">
          <ac:chgData name="" userId="" providerId="" clId="Web-{F53C763C-24D3-4F20-820D-EE3AA381792A}" dt="2018-09-10T15:54:46.178" v="314" actId="1076"/>
          <ac:picMkLst>
            <pc:docMk/>
            <pc:sldMk cId="3777601152" sldId="326"/>
            <ac:picMk id="45" creationId="{B92A038D-4AFD-4ABB-87AB-EE808BFD17E4}"/>
          </ac:picMkLst>
        </pc:picChg>
        <pc:picChg chg="add mod">
          <ac:chgData name="" userId="" providerId="" clId="Web-{F53C763C-24D3-4F20-820D-EE3AA381792A}" dt="2018-09-10T15:56:32.992" v="338" actId="1076"/>
          <ac:picMkLst>
            <pc:docMk/>
            <pc:sldMk cId="3777601152" sldId="326"/>
            <ac:picMk id="47" creationId="{C51B281A-E6AD-4614-ADBE-8991568A71E6}"/>
          </ac:picMkLst>
        </pc:picChg>
        <pc:picChg chg="add mod">
          <ac:chgData name="" userId="" providerId="" clId="Web-{F53C763C-24D3-4F20-820D-EE3AA381792A}" dt="2018-09-10T15:55:04.506" v="322" actId="1076"/>
          <ac:picMkLst>
            <pc:docMk/>
            <pc:sldMk cId="3777601152" sldId="326"/>
            <ac:picMk id="49" creationId="{1D1A4E38-C2AA-462E-AEA8-FEF36ACF69DA}"/>
          </ac:picMkLst>
        </pc:picChg>
        <pc:picChg chg="add mod">
          <ac:chgData name="" userId="" providerId="" clId="Web-{F53C763C-24D3-4F20-820D-EE3AA381792A}" dt="2018-09-10T15:55:11.600" v="324" actId="1076"/>
          <ac:picMkLst>
            <pc:docMk/>
            <pc:sldMk cId="3777601152" sldId="326"/>
            <ac:picMk id="50" creationId="{10B11F18-FABC-40BD-BBBD-81C0D6E20EEF}"/>
          </ac:picMkLst>
        </pc:picChg>
        <pc:picChg chg="add mod">
          <ac:chgData name="" userId="" providerId="" clId="Web-{F53C763C-24D3-4F20-820D-EE3AA381792A}" dt="2018-09-10T15:56:35.398" v="339" actId="14100"/>
          <ac:picMkLst>
            <pc:docMk/>
            <pc:sldMk cId="3777601152" sldId="326"/>
            <ac:picMk id="51" creationId="{78FE1F85-3462-4C67-82DB-FE60939BC82B}"/>
          </ac:picMkLst>
        </pc:picChg>
        <pc:picChg chg="add mod">
          <ac:chgData name="" userId="" providerId="" clId="Web-{F53C763C-24D3-4F20-820D-EE3AA381792A}" dt="2018-09-10T15:59:39.635" v="510" actId="1076"/>
          <ac:picMkLst>
            <pc:docMk/>
            <pc:sldMk cId="3777601152" sldId="326"/>
            <ac:picMk id="53" creationId="{BCC79A43-27A9-4583-868F-C7F5D5BE2E89}"/>
          </ac:picMkLst>
        </pc:picChg>
        <pc:picChg chg="add mod">
          <ac:chgData name="" userId="" providerId="" clId="Web-{F53C763C-24D3-4F20-820D-EE3AA381792A}" dt="2018-09-10T15:59:37.791" v="509" actId="1076"/>
          <ac:picMkLst>
            <pc:docMk/>
            <pc:sldMk cId="3777601152" sldId="326"/>
            <ac:picMk id="55" creationId="{40BD3597-11CE-442B-8F40-04F29E9EC081}"/>
          </ac:picMkLst>
        </pc:picChg>
      </pc:sldChg>
    </pc:docChg>
  </pc:docChgLst>
  <pc:docChgLst>
    <pc:chgData clId="Web-{9CE204B2-32E6-4780-BCD9-F3695A43BE5D}"/>
    <pc:docChg chg="addSld modSld sldOrd">
      <pc:chgData name="" userId="" providerId="" clId="Web-{9CE204B2-32E6-4780-BCD9-F3695A43BE5D}" dt="2018-09-10T15:30:23.112" v="395"/>
      <pc:docMkLst>
        <pc:docMk/>
      </pc:docMkLst>
      <pc:sldChg chg="modSp ord">
        <pc:chgData name="" userId="" providerId="" clId="Web-{9CE204B2-32E6-4780-BCD9-F3695A43BE5D}" dt="2018-09-10T15:16:20.663" v="59"/>
        <pc:sldMkLst>
          <pc:docMk/>
          <pc:sldMk cId="1149234439" sldId="307"/>
        </pc:sldMkLst>
        <pc:spChg chg="mod">
          <ac:chgData name="" userId="" providerId="" clId="Web-{9CE204B2-32E6-4780-BCD9-F3695A43BE5D}" dt="2018-09-10T15:15:46.678" v="57" actId="20577"/>
          <ac:spMkLst>
            <pc:docMk/>
            <pc:sldMk cId="1149234439" sldId="307"/>
            <ac:spMk id="5" creationId="{687961A9-9727-40D8-B9F9-DC844116F573}"/>
          </ac:spMkLst>
        </pc:spChg>
      </pc:sldChg>
      <pc:sldChg chg="modSp new">
        <pc:chgData name="" userId="" providerId="" clId="Web-{9CE204B2-32E6-4780-BCD9-F3695A43BE5D}" dt="2018-09-10T15:14:39.161" v="48" actId="20577"/>
        <pc:sldMkLst>
          <pc:docMk/>
          <pc:sldMk cId="59346713" sldId="323"/>
        </pc:sldMkLst>
        <pc:spChg chg="mod">
          <ac:chgData name="" userId="" providerId="" clId="Web-{9CE204B2-32E6-4780-BCD9-F3695A43BE5D}" dt="2018-09-10T15:13:49.239" v="42" actId="20577"/>
          <ac:spMkLst>
            <pc:docMk/>
            <pc:sldMk cId="59346713" sldId="323"/>
            <ac:spMk id="2" creationId="{54BF6400-FC50-4945-80C3-1CF32BDB57E4}"/>
          </ac:spMkLst>
        </pc:spChg>
        <pc:spChg chg="mod">
          <ac:chgData name="" userId="" providerId="" clId="Web-{9CE204B2-32E6-4780-BCD9-F3695A43BE5D}" dt="2018-09-10T15:14:39.161" v="48" actId="20577"/>
          <ac:spMkLst>
            <pc:docMk/>
            <pc:sldMk cId="59346713" sldId="323"/>
            <ac:spMk id="3" creationId="{11132253-B9BE-4D63-A480-3F61D6B78B1C}"/>
          </ac:spMkLst>
        </pc:spChg>
      </pc:sldChg>
      <pc:sldChg chg="addSp delSp modSp new">
        <pc:chgData name="" userId="" providerId="" clId="Web-{9CE204B2-32E6-4780-BCD9-F3695A43BE5D}" dt="2018-09-10T15:29:47.128" v="386" actId="1076"/>
        <pc:sldMkLst>
          <pc:docMk/>
          <pc:sldMk cId="1251648329" sldId="324"/>
        </pc:sldMkLst>
        <pc:spChg chg="mod">
          <ac:chgData name="" userId="" providerId="" clId="Web-{9CE204B2-32E6-4780-BCD9-F3695A43BE5D}" dt="2018-09-10T15:16:58.179" v="76" actId="20577"/>
          <ac:spMkLst>
            <pc:docMk/>
            <pc:sldMk cId="1251648329" sldId="324"/>
            <ac:spMk id="2" creationId="{1AC56E9A-BBD6-4A2A-BB57-8F8971CCB08A}"/>
          </ac:spMkLst>
        </pc:spChg>
        <pc:spChg chg="mod">
          <ac:chgData name="" userId="" providerId="" clId="Web-{9CE204B2-32E6-4780-BCD9-F3695A43BE5D}" dt="2018-09-10T15:29:43.346" v="369" actId="20577"/>
          <ac:spMkLst>
            <pc:docMk/>
            <pc:sldMk cId="1251648329" sldId="324"/>
            <ac:spMk id="3" creationId="{825B661C-635E-47A1-A41E-193CA823DC3C}"/>
          </ac:spMkLst>
        </pc:spChg>
        <pc:spChg chg="add mod">
          <ac:chgData name="" userId="" providerId="" clId="Web-{9CE204B2-32E6-4780-BCD9-F3695A43BE5D}" dt="2018-09-10T15:29:44.002" v="383" actId="1076"/>
          <ac:spMkLst>
            <pc:docMk/>
            <pc:sldMk cId="1251648329" sldId="324"/>
            <ac:spMk id="15" creationId="{9A67C093-3D2C-49BD-AA03-ED4960460945}"/>
          </ac:spMkLst>
        </pc:spChg>
        <pc:spChg chg="add mod">
          <ac:chgData name="" userId="" providerId="" clId="Web-{9CE204B2-32E6-4780-BCD9-F3695A43BE5D}" dt="2018-09-10T15:29:43.518" v="377" actId="1076"/>
          <ac:spMkLst>
            <pc:docMk/>
            <pc:sldMk cId="1251648329" sldId="324"/>
            <ac:spMk id="16" creationId="{AAB80C62-02D7-404C-BF63-95F739DACAC5}"/>
          </ac:spMkLst>
        </pc:spChg>
        <pc:spChg chg="add del mod">
          <ac:chgData name="" userId="" providerId="" clId="Web-{9CE204B2-32E6-4780-BCD9-F3695A43BE5D}" dt="2018-09-10T15:29:43.752" v="382" actId="1076"/>
          <ac:spMkLst>
            <pc:docMk/>
            <pc:sldMk cId="1251648329" sldId="324"/>
            <ac:spMk id="17" creationId="{6C1FB4EA-224F-4A1F-9C10-E263C7C73006}"/>
          </ac:spMkLst>
        </pc:spChg>
        <pc:spChg chg="add mod">
          <ac:chgData name="" userId="" providerId="" clId="Web-{9CE204B2-32E6-4780-BCD9-F3695A43BE5D}" dt="2018-09-10T15:29:44.081" v="385" actId="1076"/>
          <ac:spMkLst>
            <pc:docMk/>
            <pc:sldMk cId="1251648329" sldId="324"/>
            <ac:spMk id="18" creationId="{7B793F05-5755-412A-B81D-96E288BD85F0}"/>
          </ac:spMkLst>
        </pc:spChg>
        <pc:spChg chg="add mod">
          <ac:chgData name="" userId="" providerId="" clId="Web-{9CE204B2-32E6-4780-BCD9-F3695A43BE5D}" dt="2018-09-10T15:29:44.049" v="384" actId="1076"/>
          <ac:spMkLst>
            <pc:docMk/>
            <pc:sldMk cId="1251648329" sldId="324"/>
            <ac:spMk id="19" creationId="{8E6D49AE-070D-4070-A82C-C8E2CE717443}"/>
          </ac:spMkLst>
        </pc:spChg>
        <pc:spChg chg="add mod">
          <ac:chgData name="" userId="" providerId="" clId="Web-{9CE204B2-32E6-4780-BCD9-F3695A43BE5D}" dt="2018-09-10T15:29:47.128" v="386" actId="1076"/>
          <ac:spMkLst>
            <pc:docMk/>
            <pc:sldMk cId="1251648329" sldId="324"/>
            <ac:spMk id="20" creationId="{13FDC653-94DF-45F9-BA82-B599F052E9C1}"/>
          </ac:spMkLst>
        </pc:spChg>
        <pc:picChg chg="add mod">
          <ac:chgData name="" userId="" providerId="" clId="Web-{9CE204B2-32E6-4780-BCD9-F3695A43BE5D}" dt="2018-09-10T15:29:43.456" v="371" actId="1076"/>
          <ac:picMkLst>
            <pc:docMk/>
            <pc:sldMk cId="1251648329" sldId="324"/>
            <ac:picMk id="5" creationId="{DC4637D6-B395-4C82-9957-FF977ECC287E}"/>
          </ac:picMkLst>
        </pc:picChg>
        <pc:picChg chg="add mod">
          <ac:chgData name="" userId="" providerId="" clId="Web-{9CE204B2-32E6-4780-BCD9-F3695A43BE5D}" dt="2018-09-10T15:29:43.471" v="372" actId="1076"/>
          <ac:picMkLst>
            <pc:docMk/>
            <pc:sldMk cId="1251648329" sldId="324"/>
            <ac:picMk id="7" creationId="{EE907D40-0BC6-486E-94F9-A7250733182E}"/>
          </ac:picMkLst>
        </pc:picChg>
        <pc:picChg chg="add mod">
          <ac:chgData name="" userId="" providerId="" clId="Web-{9CE204B2-32E6-4780-BCD9-F3695A43BE5D}" dt="2018-09-10T15:29:43.487" v="373" actId="1076"/>
          <ac:picMkLst>
            <pc:docMk/>
            <pc:sldMk cId="1251648329" sldId="324"/>
            <ac:picMk id="9" creationId="{FE58D200-43CC-4305-8CCF-057877065C3D}"/>
          </ac:picMkLst>
        </pc:picChg>
        <pc:picChg chg="add mod">
          <ac:chgData name="" userId="" providerId="" clId="Web-{9CE204B2-32E6-4780-BCD9-F3695A43BE5D}" dt="2018-09-10T15:29:43.487" v="374" actId="1076"/>
          <ac:picMkLst>
            <pc:docMk/>
            <pc:sldMk cId="1251648329" sldId="324"/>
            <ac:picMk id="11" creationId="{EC81C757-F4EA-4AD4-AE87-70D6A78067FE}"/>
          </ac:picMkLst>
        </pc:picChg>
        <pc:picChg chg="add mod">
          <ac:chgData name="" userId="" providerId="" clId="Web-{9CE204B2-32E6-4780-BCD9-F3695A43BE5D}" dt="2018-09-10T15:29:43.503" v="375" actId="1076"/>
          <ac:picMkLst>
            <pc:docMk/>
            <pc:sldMk cId="1251648329" sldId="324"/>
            <ac:picMk id="13" creationId="{6326B623-0B78-4A84-B8BD-8A89641A1212}"/>
          </ac:picMkLst>
        </pc:picChg>
      </pc:sldChg>
      <pc:sldChg chg="addSp delSp modSp new">
        <pc:chgData name="" userId="" providerId="" clId="Web-{9CE204B2-32E6-4780-BCD9-F3695A43BE5D}" dt="2018-09-10T15:30:23.112" v="395"/>
        <pc:sldMkLst>
          <pc:docMk/>
          <pc:sldMk cId="2393266267" sldId="325"/>
        </pc:sldMkLst>
        <pc:spChg chg="mod">
          <ac:chgData name="" userId="" providerId="" clId="Web-{9CE204B2-32E6-4780-BCD9-F3695A43BE5D}" dt="2018-09-10T15:30:21.065" v="392" actId="20577"/>
          <ac:spMkLst>
            <pc:docMk/>
            <pc:sldMk cId="2393266267" sldId="325"/>
            <ac:spMk id="2" creationId="{2A990015-BCBC-4B90-A733-7D4DD53B5B4F}"/>
          </ac:spMkLst>
        </pc:spChg>
        <pc:spChg chg="add del">
          <ac:chgData name="" userId="" providerId="" clId="Web-{9CE204B2-32E6-4780-BCD9-F3695A43BE5D}" dt="2018-09-10T15:30:23.112" v="395"/>
          <ac:spMkLst>
            <pc:docMk/>
            <pc:sldMk cId="2393266267" sldId="325"/>
            <ac:spMk id="8" creationId="{DF612BAC-E88B-478E-AE18-98176D062093}"/>
          </ac:spMkLst>
        </pc:spChg>
        <pc:picChg chg="add mod">
          <ac:chgData name="" userId="" providerId="" clId="Web-{9CE204B2-32E6-4780-BCD9-F3695A43BE5D}" dt="2018-09-10T15:30:14.644" v="389" actId="1076"/>
          <ac:picMkLst>
            <pc:docMk/>
            <pc:sldMk cId="2393266267" sldId="325"/>
            <ac:picMk id="6" creationId="{551EC23D-3F7B-4E4B-A437-165DAE9A5BEC}"/>
          </ac:picMkLst>
        </pc:picChg>
      </pc:sldChg>
    </pc:docChg>
  </pc:docChgLst>
  <pc:docChgLst>
    <pc:chgData clId="Web-{39115A18-281E-4FD8-B19B-B1BB449DC45C}"/>
    <pc:docChg chg="delSld modSld">
      <pc:chgData name="" userId="" providerId="" clId="Web-{39115A18-281E-4FD8-B19B-B1BB449DC45C}" dt="2018-09-27T15:16:24.711" v="59" actId="20577"/>
      <pc:docMkLst>
        <pc:docMk/>
      </pc:docMkLst>
      <pc:sldChg chg="modSp">
        <pc:chgData name="" userId="" providerId="" clId="Web-{39115A18-281E-4FD8-B19B-B1BB449DC45C}" dt="2018-09-27T15:11:52.460" v="20" actId="20577"/>
        <pc:sldMkLst>
          <pc:docMk/>
          <pc:sldMk cId="3417442262" sldId="289"/>
        </pc:sldMkLst>
        <pc:spChg chg="mod">
          <ac:chgData name="" userId="" providerId="" clId="Web-{39115A18-281E-4FD8-B19B-B1BB449DC45C}" dt="2018-09-27T15:11:52.460" v="20" actId="20577"/>
          <ac:spMkLst>
            <pc:docMk/>
            <pc:sldMk cId="3417442262" sldId="289"/>
            <ac:spMk id="7" creationId="{CDCD82DE-F4E6-4105-A927-EABC8DF65FAC}"/>
          </ac:spMkLst>
        </pc:spChg>
      </pc:sldChg>
      <pc:sldChg chg="del">
        <pc:chgData name="" userId="" providerId="" clId="Web-{39115A18-281E-4FD8-B19B-B1BB449DC45C}" dt="2018-09-27T15:12:03.507" v="23" actId="20577"/>
        <pc:sldMkLst>
          <pc:docMk/>
          <pc:sldMk cId="1149234439" sldId="307"/>
        </pc:sldMkLst>
      </pc:sldChg>
      <pc:sldChg chg="modSp">
        <pc:chgData name="" userId="" providerId="" clId="Web-{39115A18-281E-4FD8-B19B-B1BB449DC45C}" dt="2018-09-27T15:13:45.273" v="45" actId="20577"/>
        <pc:sldMkLst>
          <pc:docMk/>
          <pc:sldMk cId="1346765441" sldId="308"/>
        </pc:sldMkLst>
        <pc:spChg chg="mod">
          <ac:chgData name="" userId="" providerId="" clId="Web-{39115A18-281E-4FD8-B19B-B1BB449DC45C}" dt="2018-09-27T15:13:45.273" v="45" actId="20577"/>
          <ac:spMkLst>
            <pc:docMk/>
            <pc:sldMk cId="1346765441" sldId="308"/>
            <ac:spMk id="2" creationId="{00000000-0000-0000-0000-000000000000}"/>
          </ac:spMkLst>
        </pc:spChg>
      </pc:sldChg>
      <pc:sldChg chg="modSp">
        <pc:chgData name="" userId="" providerId="" clId="Web-{39115A18-281E-4FD8-B19B-B1BB449DC45C}" dt="2018-09-27T15:14:00.023" v="47" actId="1076"/>
        <pc:sldMkLst>
          <pc:docMk/>
          <pc:sldMk cId="1001175590" sldId="315"/>
        </pc:sldMkLst>
        <pc:spChg chg="mod">
          <ac:chgData name="" userId="" providerId="" clId="Web-{39115A18-281E-4FD8-B19B-B1BB449DC45C}" dt="2018-09-27T15:14:00.023" v="47" actId="1076"/>
          <ac:spMkLst>
            <pc:docMk/>
            <pc:sldMk cId="1001175590" sldId="315"/>
            <ac:spMk id="9" creationId="{00000000-0000-0000-0000-000000000000}"/>
          </ac:spMkLst>
        </pc:spChg>
      </pc:sldChg>
      <pc:sldChg chg="delSp">
        <pc:chgData name="" userId="" providerId="" clId="Web-{39115A18-281E-4FD8-B19B-B1BB449DC45C}" dt="2018-09-27T15:14:39.586" v="49" actId="20577"/>
        <pc:sldMkLst>
          <pc:docMk/>
          <pc:sldMk cId="2393266267" sldId="325"/>
        </pc:sldMkLst>
        <pc:spChg chg="del">
          <ac:chgData name="" userId="" providerId="" clId="Web-{39115A18-281E-4FD8-B19B-B1BB449DC45C}" dt="2018-09-27T15:14:39.586" v="49" actId="20577"/>
          <ac:spMkLst>
            <pc:docMk/>
            <pc:sldMk cId="2393266267" sldId="325"/>
            <ac:spMk id="10" creationId="{64F1FED3-D043-4389-94D7-1491D9C54ADA}"/>
          </ac:spMkLst>
        </pc:spChg>
      </pc:sldChg>
      <pc:sldChg chg="delSp">
        <pc:chgData name="" userId="" providerId="" clId="Web-{39115A18-281E-4FD8-B19B-B1BB449DC45C}" dt="2018-09-27T15:14:27.586" v="48" actId="20577"/>
        <pc:sldMkLst>
          <pc:docMk/>
          <pc:sldMk cId="3279055317" sldId="327"/>
        </pc:sldMkLst>
        <pc:spChg chg="del">
          <ac:chgData name="" userId="" providerId="" clId="Web-{39115A18-281E-4FD8-B19B-B1BB449DC45C}" dt="2018-09-27T15:14:27.586" v="48" actId="20577"/>
          <ac:spMkLst>
            <pc:docMk/>
            <pc:sldMk cId="3279055317" sldId="327"/>
            <ac:spMk id="58" creationId="{9BFCDED8-B83A-4C80-BF77-D90E885E702A}"/>
          </ac:spMkLst>
        </pc:spChg>
      </pc:sldChg>
      <pc:sldChg chg="modSp">
        <pc:chgData name="" userId="" providerId="" clId="Web-{39115A18-281E-4FD8-B19B-B1BB449DC45C}" dt="2018-09-27T15:16:24.711" v="58" actId="20577"/>
        <pc:sldMkLst>
          <pc:docMk/>
          <pc:sldMk cId="3810716761" sldId="332"/>
        </pc:sldMkLst>
        <pc:spChg chg="mod">
          <ac:chgData name="" userId="" providerId="" clId="Web-{39115A18-281E-4FD8-B19B-B1BB449DC45C}" dt="2018-09-27T15:16:24.711" v="58" actId="20577"/>
          <ac:spMkLst>
            <pc:docMk/>
            <pc:sldMk cId="3810716761" sldId="332"/>
            <ac:spMk id="5" creationId="{687961A9-9727-40D8-B9F9-DC844116F573}"/>
          </ac:spMkLst>
        </pc:spChg>
      </pc:sldChg>
    </pc:docChg>
  </pc:docChgLst>
  <pc:docChgLst>
    <pc:chgData clId="Web-{5DA7C7FA-1DB0-48E9-AF2F-DF3B3FB6A8C1}"/>
    <pc:docChg chg="addSld delSld modSld">
      <pc:chgData name="" userId="" providerId="" clId="Web-{5DA7C7FA-1DB0-48E9-AF2F-DF3B3FB6A8C1}" dt="2018-09-10T16:36:25.187" v="998"/>
      <pc:docMkLst>
        <pc:docMk/>
      </pc:docMkLst>
      <pc:sldChg chg="modSp">
        <pc:chgData name="" userId="" providerId="" clId="Web-{5DA7C7FA-1DB0-48E9-AF2F-DF3B3FB6A8C1}" dt="2018-09-10T16:35:59.218" v="988" actId="20577"/>
        <pc:sldMkLst>
          <pc:docMk/>
          <pc:sldMk cId="3417442262" sldId="289"/>
        </pc:sldMkLst>
        <pc:spChg chg="mod">
          <ac:chgData name="" userId="" providerId="" clId="Web-{5DA7C7FA-1DB0-48E9-AF2F-DF3B3FB6A8C1}" dt="2018-09-10T16:35:59.218" v="988" actId="20577"/>
          <ac:spMkLst>
            <pc:docMk/>
            <pc:sldMk cId="3417442262" sldId="289"/>
            <ac:spMk id="7" creationId="{CDCD82DE-F4E6-4105-A927-EABC8DF65FAC}"/>
          </ac:spMkLst>
        </pc:spChg>
      </pc:sldChg>
      <pc:sldChg chg="modSp">
        <pc:chgData name="" userId="" providerId="" clId="Web-{5DA7C7FA-1DB0-48E9-AF2F-DF3B3FB6A8C1}" dt="2018-09-10T16:36:21.859" v="995" actId="20577"/>
        <pc:sldMkLst>
          <pc:docMk/>
          <pc:sldMk cId="1149234439" sldId="307"/>
        </pc:sldMkLst>
        <pc:spChg chg="mod">
          <ac:chgData name="" userId="" providerId="" clId="Web-{5DA7C7FA-1DB0-48E9-AF2F-DF3B3FB6A8C1}" dt="2018-09-10T16:36:21.859" v="995" actId="20577"/>
          <ac:spMkLst>
            <pc:docMk/>
            <pc:sldMk cId="1149234439" sldId="307"/>
            <ac:spMk id="5" creationId="{687961A9-9727-40D8-B9F9-DC844116F573}"/>
          </ac:spMkLst>
        </pc:spChg>
      </pc:sldChg>
      <pc:sldChg chg="addSp delSp modSp">
        <pc:chgData name="" userId="" providerId="" clId="Web-{5DA7C7FA-1DB0-48E9-AF2F-DF3B3FB6A8C1}" dt="2018-09-10T16:34:14.087" v="958"/>
        <pc:sldMkLst>
          <pc:docMk/>
          <pc:sldMk cId="2393266267" sldId="325"/>
        </pc:sldMkLst>
        <pc:picChg chg="add del mod">
          <ac:chgData name="" userId="" providerId="" clId="Web-{5DA7C7FA-1DB0-48E9-AF2F-DF3B3FB6A8C1}" dt="2018-09-10T16:22:36.375" v="484"/>
          <ac:picMkLst>
            <pc:docMk/>
            <pc:sldMk cId="2393266267" sldId="325"/>
            <ac:picMk id="3" creationId="{B584B59D-6A06-4775-BB80-45E182B9AFB2}"/>
          </ac:picMkLst>
        </pc:picChg>
        <pc:picChg chg="add del mod">
          <ac:chgData name="" userId="" providerId="" clId="Web-{5DA7C7FA-1DB0-48E9-AF2F-DF3B3FB6A8C1}" dt="2018-09-10T16:22:36.375" v="483"/>
          <ac:picMkLst>
            <pc:docMk/>
            <pc:sldMk cId="2393266267" sldId="325"/>
            <ac:picMk id="9" creationId="{A0362BA6-62F5-405D-AF6B-7101CB1508DD}"/>
          </ac:picMkLst>
        </pc:picChg>
        <pc:picChg chg="add del mod">
          <ac:chgData name="" userId="" providerId="" clId="Web-{5DA7C7FA-1DB0-48E9-AF2F-DF3B3FB6A8C1}" dt="2018-09-10T16:25:41.503" v="629"/>
          <ac:picMkLst>
            <pc:docMk/>
            <pc:sldMk cId="2393266267" sldId="325"/>
            <ac:picMk id="14" creationId="{0A4A36F1-07C5-4399-BFC2-1C9C402B6305}"/>
          </ac:picMkLst>
        </pc:picChg>
        <pc:picChg chg="add del mod">
          <ac:chgData name="" userId="" providerId="" clId="Web-{5DA7C7FA-1DB0-48E9-AF2F-DF3B3FB6A8C1}" dt="2018-09-10T16:33:03.446" v="945"/>
          <ac:picMkLst>
            <pc:docMk/>
            <pc:sldMk cId="2393266267" sldId="325"/>
            <ac:picMk id="19" creationId="{18D398ED-3C5D-41C5-938C-4E2AC7D78CA9}"/>
          </ac:picMkLst>
        </pc:picChg>
        <pc:picChg chg="add del mod">
          <ac:chgData name="" userId="" providerId="" clId="Web-{5DA7C7FA-1DB0-48E9-AF2F-DF3B3FB6A8C1}" dt="2018-09-10T16:34:03.681" v="953"/>
          <ac:picMkLst>
            <pc:docMk/>
            <pc:sldMk cId="2393266267" sldId="325"/>
            <ac:picMk id="25" creationId="{E972022E-E72D-46DF-80B3-BEBFA726A536}"/>
          </ac:picMkLst>
        </pc:picChg>
        <pc:picChg chg="del">
          <ac:chgData name="" userId="" providerId="" clId="Web-{5DA7C7FA-1DB0-48E9-AF2F-DF3B3FB6A8C1}" dt="2018-09-10T16:34:03.681" v="954"/>
          <ac:picMkLst>
            <pc:docMk/>
            <pc:sldMk cId="2393266267" sldId="325"/>
            <ac:picMk id="26" creationId="{92A83BC7-0296-4F7B-A0B1-8CAF1E61EC87}"/>
          </ac:picMkLst>
        </pc:picChg>
        <pc:picChg chg="add del mod">
          <ac:chgData name="" userId="" providerId="" clId="Web-{5DA7C7FA-1DB0-48E9-AF2F-DF3B3FB6A8C1}" dt="2018-09-10T16:34:14.087" v="958"/>
          <ac:picMkLst>
            <pc:docMk/>
            <pc:sldMk cId="2393266267" sldId="325"/>
            <ac:picMk id="34" creationId="{E0C02E60-8306-449E-8F83-8827CD81DA33}"/>
          </ac:picMkLst>
        </pc:picChg>
        <pc:picChg chg="add del mod">
          <ac:chgData name="" userId="" providerId="" clId="Web-{5DA7C7FA-1DB0-48E9-AF2F-DF3B3FB6A8C1}" dt="2018-09-10T16:34:03.681" v="952"/>
          <ac:picMkLst>
            <pc:docMk/>
            <pc:sldMk cId="2393266267" sldId="325"/>
            <ac:picMk id="36" creationId="{F7CFC5A0-7DD8-4A9F-877B-85D7B5C02ADB}"/>
          </ac:picMkLst>
        </pc:picChg>
      </pc:sldChg>
      <pc:sldChg chg="delSp">
        <pc:chgData name="" userId="" providerId="" clId="Web-{5DA7C7FA-1DB0-48E9-AF2F-DF3B3FB6A8C1}" dt="2018-09-10T16:03:46.091" v="18"/>
        <pc:sldMkLst>
          <pc:docMk/>
          <pc:sldMk cId="3777601152" sldId="326"/>
        </pc:sldMkLst>
        <pc:picChg chg="del">
          <ac:chgData name="" userId="" providerId="" clId="Web-{5DA7C7FA-1DB0-48E9-AF2F-DF3B3FB6A8C1}" dt="2018-09-10T16:03:46.091" v="18"/>
          <ac:picMkLst>
            <pc:docMk/>
            <pc:sldMk cId="3777601152" sldId="326"/>
            <ac:picMk id="10" creationId="{243F6552-ABC0-4CD8-88EC-FAAD4E8AAE74}"/>
          </ac:picMkLst>
        </pc:picChg>
      </pc:sldChg>
      <pc:sldChg chg="new del">
        <pc:chgData name="" userId="" providerId="" clId="Web-{5DA7C7FA-1DB0-48E9-AF2F-DF3B3FB6A8C1}" dt="2018-09-10T16:03:02.325" v="1"/>
        <pc:sldMkLst>
          <pc:docMk/>
          <pc:sldMk cId="786541454" sldId="327"/>
        </pc:sldMkLst>
      </pc:sldChg>
      <pc:sldChg chg="addSp delSp modSp new">
        <pc:chgData name="" userId="" providerId="" clId="Web-{5DA7C7FA-1DB0-48E9-AF2F-DF3B3FB6A8C1}" dt="2018-09-10T16:16:32.418" v="325"/>
        <pc:sldMkLst>
          <pc:docMk/>
          <pc:sldMk cId="3279055317" sldId="327"/>
        </pc:sldMkLst>
        <pc:spChg chg="mod">
          <ac:chgData name="" userId="" providerId="" clId="Web-{5DA7C7FA-1DB0-48E9-AF2F-DF3B3FB6A8C1}" dt="2018-09-10T16:03:23.669" v="11" actId="14100"/>
          <ac:spMkLst>
            <pc:docMk/>
            <pc:sldMk cId="3279055317" sldId="327"/>
            <ac:spMk id="2" creationId="{BE954666-682D-4EA7-9A38-0E705CA7BB72}"/>
          </ac:spMkLst>
        </pc:spChg>
        <pc:spChg chg="del">
          <ac:chgData name="" userId="" providerId="" clId="Web-{5DA7C7FA-1DB0-48E9-AF2F-DF3B3FB6A8C1}" dt="2018-09-10T16:03:53.404" v="19"/>
          <ac:spMkLst>
            <pc:docMk/>
            <pc:sldMk cId="3279055317" sldId="327"/>
            <ac:spMk id="3" creationId="{0D4AEFDC-C658-4A75-93B3-F937D4B3FE40}"/>
          </ac:spMkLst>
        </pc:spChg>
        <pc:spChg chg="add">
          <ac:chgData name="" userId="" providerId="" clId="Web-{5DA7C7FA-1DB0-48E9-AF2F-DF3B3FB6A8C1}" dt="2018-09-10T16:04:20.795" v="26"/>
          <ac:spMkLst>
            <pc:docMk/>
            <pc:sldMk cId="3279055317" sldId="327"/>
            <ac:spMk id="16" creationId="{20414715-FBB4-4676-8C29-BF17A97ED5C4}"/>
          </ac:spMkLst>
        </pc:spChg>
        <pc:spChg chg="add">
          <ac:chgData name="" userId="" providerId="" clId="Web-{5DA7C7FA-1DB0-48E9-AF2F-DF3B3FB6A8C1}" dt="2018-09-10T16:04:20.810" v="27"/>
          <ac:spMkLst>
            <pc:docMk/>
            <pc:sldMk cId="3279055317" sldId="327"/>
            <ac:spMk id="18" creationId="{F20D24B0-06B7-4AA5-B7C3-5283FC8D07AF}"/>
          </ac:spMkLst>
        </pc:spChg>
        <pc:spChg chg="add mod">
          <ac:chgData name="" userId="" providerId="" clId="Web-{5DA7C7FA-1DB0-48E9-AF2F-DF3B3FB6A8C1}" dt="2018-09-10T16:14:36.557" v="175" actId="20577"/>
          <ac:spMkLst>
            <pc:docMk/>
            <pc:sldMk cId="3279055317" sldId="327"/>
            <ac:spMk id="20" creationId="{1DB2F923-2966-4C6D-906E-1BD87F8BFC02}"/>
          </ac:spMkLst>
        </pc:spChg>
        <pc:spChg chg="add mod">
          <ac:chgData name="" userId="" providerId="" clId="Web-{5DA7C7FA-1DB0-48E9-AF2F-DF3B3FB6A8C1}" dt="2018-09-10T16:15:27.776" v="242" actId="20577"/>
          <ac:spMkLst>
            <pc:docMk/>
            <pc:sldMk cId="3279055317" sldId="327"/>
            <ac:spMk id="22" creationId="{78CA651C-F398-4CB3-AC86-EB3A69B15276}"/>
          </ac:spMkLst>
        </pc:spChg>
        <pc:spChg chg="add mod">
          <ac:chgData name="" userId="" providerId="" clId="Web-{5DA7C7FA-1DB0-48E9-AF2F-DF3B3FB6A8C1}" dt="2018-09-10T16:16:27.292" v="320" actId="20577"/>
          <ac:spMkLst>
            <pc:docMk/>
            <pc:sldMk cId="3279055317" sldId="327"/>
            <ac:spMk id="24" creationId="{20CB6869-B5C7-4DEE-8600-F9210AF47A58}"/>
          </ac:spMkLst>
        </pc:spChg>
        <pc:spChg chg="add mod">
          <ac:chgData name="" userId="" providerId="" clId="Web-{5DA7C7FA-1DB0-48E9-AF2F-DF3B3FB6A8C1}" dt="2018-09-10T16:15:53.573" v="277" actId="1076"/>
          <ac:spMkLst>
            <pc:docMk/>
            <pc:sldMk cId="3279055317" sldId="327"/>
            <ac:spMk id="44" creationId="{0B3BBBA7-04B0-49AF-AF8A-0C3EA3EA8BDB}"/>
          </ac:spMkLst>
        </pc:spChg>
        <pc:spChg chg="add mod">
          <ac:chgData name="" userId="" providerId="" clId="Web-{5DA7C7FA-1DB0-48E9-AF2F-DF3B3FB6A8C1}" dt="2018-09-10T16:13:17.696" v="105" actId="1076"/>
          <ac:spMkLst>
            <pc:docMk/>
            <pc:sldMk cId="3279055317" sldId="327"/>
            <ac:spMk id="58" creationId="{9BFCDED8-B83A-4C80-BF77-D90E885E702A}"/>
          </ac:spMkLst>
        </pc:spChg>
        <pc:spChg chg="add del mod">
          <ac:chgData name="" userId="" providerId="" clId="Web-{5DA7C7FA-1DB0-48E9-AF2F-DF3B3FB6A8C1}" dt="2018-09-10T16:13:38.993" v="114"/>
          <ac:spMkLst>
            <pc:docMk/>
            <pc:sldMk cId="3279055317" sldId="327"/>
            <ac:spMk id="61" creationId="{4889045A-D70E-4730-906D-81F3759D5B97}"/>
          </ac:spMkLst>
        </pc:spChg>
        <pc:picChg chg="add mod">
          <ac:chgData name="" userId="" providerId="" clId="Web-{5DA7C7FA-1DB0-48E9-AF2F-DF3B3FB6A8C1}" dt="2018-09-10T16:03:34.122" v="15" actId="1076"/>
          <ac:picMkLst>
            <pc:docMk/>
            <pc:sldMk cId="3279055317" sldId="327"/>
            <ac:picMk id="6" creationId="{D949F5FD-DB03-4CBD-8C18-E76F4CD2D955}"/>
          </ac:picMkLst>
        </pc:picChg>
        <pc:picChg chg="add mod">
          <ac:chgData name="" userId="" providerId="" clId="Web-{5DA7C7FA-1DB0-48E9-AF2F-DF3B3FB6A8C1}" dt="2018-09-10T16:04:20.764" v="22"/>
          <ac:picMkLst>
            <pc:docMk/>
            <pc:sldMk cId="3279055317" sldId="327"/>
            <ac:picMk id="8" creationId="{E28A52EA-234D-4383-BC5E-20DD0AF14CFB}"/>
          </ac:picMkLst>
        </pc:picChg>
        <pc:picChg chg="add">
          <ac:chgData name="" userId="" providerId="" clId="Web-{5DA7C7FA-1DB0-48E9-AF2F-DF3B3FB6A8C1}" dt="2018-09-10T16:04:20.779" v="23"/>
          <ac:picMkLst>
            <pc:docMk/>
            <pc:sldMk cId="3279055317" sldId="327"/>
            <ac:picMk id="10" creationId="{5D6DDDF2-FEAA-4711-8C09-ED1C91A2FD1A}"/>
          </ac:picMkLst>
        </pc:picChg>
        <pc:picChg chg="add del">
          <ac:chgData name="" userId="" providerId="" clId="Web-{5DA7C7FA-1DB0-48E9-AF2F-DF3B3FB6A8C1}" dt="2018-09-10T16:09:02.564" v="55"/>
          <ac:picMkLst>
            <pc:docMk/>
            <pc:sldMk cId="3279055317" sldId="327"/>
            <ac:picMk id="12" creationId="{41A12E22-143A-4CDE-A51F-468638084127}"/>
          </ac:picMkLst>
        </pc:picChg>
        <pc:picChg chg="add mod">
          <ac:chgData name="" userId="" providerId="" clId="Web-{5DA7C7FA-1DB0-48E9-AF2F-DF3B3FB6A8C1}" dt="2018-09-10T16:12:23.758" v="99" actId="1076"/>
          <ac:picMkLst>
            <pc:docMk/>
            <pc:sldMk cId="3279055317" sldId="327"/>
            <ac:picMk id="14" creationId="{7D0E4D39-60E9-4C39-834A-77944CBBDF5C}"/>
          </ac:picMkLst>
        </pc:picChg>
        <pc:picChg chg="add mod">
          <ac:chgData name="" userId="" providerId="" clId="Web-{5DA7C7FA-1DB0-48E9-AF2F-DF3B3FB6A8C1}" dt="2018-09-10T16:11:02.800" v="93" actId="1076"/>
          <ac:picMkLst>
            <pc:docMk/>
            <pc:sldMk cId="3279055317" sldId="327"/>
            <ac:picMk id="26" creationId="{4B414319-3377-43AB-A118-71BDF12E2AAB}"/>
          </ac:picMkLst>
        </pc:picChg>
        <pc:picChg chg="add del">
          <ac:chgData name="" userId="" providerId="" clId="Web-{5DA7C7FA-1DB0-48E9-AF2F-DF3B3FB6A8C1}" dt="2018-09-10T16:09:18.674" v="61"/>
          <ac:picMkLst>
            <pc:docMk/>
            <pc:sldMk cId="3279055317" sldId="327"/>
            <ac:picMk id="28" creationId="{3A717BEA-A4C9-42B8-966D-B495CF1C2BA3}"/>
          </ac:picMkLst>
        </pc:picChg>
        <pc:picChg chg="add mod">
          <ac:chgData name="" userId="" providerId="" clId="Web-{5DA7C7FA-1DB0-48E9-AF2F-DF3B3FB6A8C1}" dt="2018-09-10T16:11:00.362" v="92" actId="1076"/>
          <ac:picMkLst>
            <pc:docMk/>
            <pc:sldMk cId="3279055317" sldId="327"/>
            <ac:picMk id="30" creationId="{78EB4557-0E12-4D5E-A005-722DCEC2A8DC}"/>
          </ac:picMkLst>
        </pc:picChg>
        <pc:picChg chg="add del">
          <ac:chgData name="" userId="" providerId="" clId="Web-{5DA7C7FA-1DB0-48E9-AF2F-DF3B3FB6A8C1}" dt="2018-09-10T16:09:01.908" v="54"/>
          <ac:picMkLst>
            <pc:docMk/>
            <pc:sldMk cId="3279055317" sldId="327"/>
            <ac:picMk id="32" creationId="{D96FB42A-B118-41C0-8332-01B91C04969A}"/>
          </ac:picMkLst>
        </pc:picChg>
        <pc:picChg chg="add del mod">
          <ac:chgData name="" userId="" providerId="" clId="Web-{5DA7C7FA-1DB0-48E9-AF2F-DF3B3FB6A8C1}" dt="2018-09-10T16:16:32.418" v="325"/>
          <ac:picMkLst>
            <pc:docMk/>
            <pc:sldMk cId="3279055317" sldId="327"/>
            <ac:picMk id="34" creationId="{24881951-F3C6-439A-AB2B-4A8E81D3FBD5}"/>
          </ac:picMkLst>
        </pc:picChg>
        <pc:picChg chg="add del mod">
          <ac:chgData name="" userId="" providerId="" clId="Web-{5DA7C7FA-1DB0-48E9-AF2F-DF3B3FB6A8C1}" dt="2018-09-10T16:16:31.933" v="324"/>
          <ac:picMkLst>
            <pc:docMk/>
            <pc:sldMk cId="3279055317" sldId="327"/>
            <ac:picMk id="36" creationId="{6B8AEC87-44C3-4E64-9941-91604C2D0D95}"/>
          </ac:picMkLst>
        </pc:picChg>
        <pc:picChg chg="add del">
          <ac:chgData name="" userId="" providerId="" clId="Web-{5DA7C7FA-1DB0-48E9-AF2F-DF3B3FB6A8C1}" dt="2018-09-10T16:09:11.048" v="59"/>
          <ac:picMkLst>
            <pc:docMk/>
            <pc:sldMk cId="3279055317" sldId="327"/>
            <ac:picMk id="38" creationId="{6F0A5E61-A610-4CBC-BD91-2030FED8E677}"/>
          </ac:picMkLst>
        </pc:picChg>
        <pc:picChg chg="add del mod">
          <ac:chgData name="" userId="" providerId="" clId="Web-{5DA7C7FA-1DB0-48E9-AF2F-DF3B3FB6A8C1}" dt="2018-09-10T16:16:31.589" v="323"/>
          <ac:picMkLst>
            <pc:docMk/>
            <pc:sldMk cId="3279055317" sldId="327"/>
            <ac:picMk id="40" creationId="{ACC08086-7C95-4D2A-B76C-E6250ACF11A5}"/>
          </ac:picMkLst>
        </pc:picChg>
        <pc:picChg chg="add del mod">
          <ac:chgData name="" userId="" providerId="" clId="Web-{5DA7C7FA-1DB0-48E9-AF2F-DF3B3FB6A8C1}" dt="2018-09-10T16:16:30.683" v="322"/>
          <ac:picMkLst>
            <pc:docMk/>
            <pc:sldMk cId="3279055317" sldId="327"/>
            <ac:picMk id="42" creationId="{94E839B6-A872-4098-A191-1CC45ED6EEA6}"/>
          </ac:picMkLst>
        </pc:picChg>
        <pc:picChg chg="add mod">
          <ac:chgData name="" userId="" providerId="" clId="Web-{5DA7C7FA-1DB0-48E9-AF2F-DF3B3FB6A8C1}" dt="2018-09-10T16:10:53.300" v="87" actId="1076"/>
          <ac:picMkLst>
            <pc:docMk/>
            <pc:sldMk cId="3279055317" sldId="327"/>
            <ac:picMk id="45" creationId="{A5CA2C93-F104-4583-90D8-7EE080FF4F7D}"/>
          </ac:picMkLst>
        </pc:picChg>
        <pc:picChg chg="add mod">
          <ac:chgData name="" userId="" providerId="" clId="Web-{5DA7C7FA-1DB0-48E9-AF2F-DF3B3FB6A8C1}" dt="2018-09-10T16:10:58.831" v="91" actId="1076"/>
          <ac:picMkLst>
            <pc:docMk/>
            <pc:sldMk cId="3279055317" sldId="327"/>
            <ac:picMk id="47" creationId="{B2317A19-FA7A-404B-B939-4DCDC2DAD2C2}"/>
          </ac:picMkLst>
        </pc:picChg>
        <pc:picChg chg="add mod">
          <ac:chgData name="" userId="" providerId="" clId="Web-{5DA7C7FA-1DB0-48E9-AF2F-DF3B3FB6A8C1}" dt="2018-09-10T16:14:38.873" v="177" actId="1076"/>
          <ac:picMkLst>
            <pc:docMk/>
            <pc:sldMk cId="3279055317" sldId="327"/>
            <ac:picMk id="49" creationId="{B85F8F45-434A-42DD-848D-DABA5AACEAF9}"/>
          </ac:picMkLst>
        </pc:picChg>
        <pc:picChg chg="add mod">
          <ac:chgData name="" userId="" providerId="" clId="Web-{5DA7C7FA-1DB0-48E9-AF2F-DF3B3FB6A8C1}" dt="2018-09-10T16:10:55.987" v="90" actId="1076"/>
          <ac:picMkLst>
            <pc:docMk/>
            <pc:sldMk cId="3279055317" sldId="327"/>
            <ac:picMk id="51" creationId="{6DC1B23F-BF89-410F-ACB3-CBF6A4EC68F6}"/>
          </ac:picMkLst>
        </pc:picChg>
        <pc:picChg chg="add mod">
          <ac:chgData name="" userId="" providerId="" clId="Web-{5DA7C7FA-1DB0-48E9-AF2F-DF3B3FB6A8C1}" dt="2018-09-10T16:12:04.586" v="95" actId="1076"/>
          <ac:picMkLst>
            <pc:docMk/>
            <pc:sldMk cId="3279055317" sldId="327"/>
            <ac:picMk id="53" creationId="{974DC25F-FC27-469D-AD2E-EE33CDA40ACA}"/>
          </ac:picMkLst>
        </pc:picChg>
        <pc:picChg chg="add mod">
          <ac:chgData name="" userId="" providerId="" clId="Web-{5DA7C7FA-1DB0-48E9-AF2F-DF3B3FB6A8C1}" dt="2018-09-10T16:12:26.945" v="100" actId="1076"/>
          <ac:picMkLst>
            <pc:docMk/>
            <pc:sldMk cId="3279055317" sldId="327"/>
            <ac:picMk id="55" creationId="{695C9D2A-8E47-42BE-9E48-3616EE29587C}"/>
          </ac:picMkLst>
        </pc:picChg>
        <pc:picChg chg="add mod">
          <ac:chgData name="" userId="" providerId="" clId="Web-{5DA7C7FA-1DB0-48E9-AF2F-DF3B3FB6A8C1}" dt="2018-09-10T16:12:34.508" v="102" actId="1076"/>
          <ac:picMkLst>
            <pc:docMk/>
            <pc:sldMk cId="3279055317" sldId="327"/>
            <ac:picMk id="57" creationId="{5D818C92-54C2-41DC-83C2-0A913F6C3B2D}"/>
          </ac:picMkLst>
        </pc:picChg>
        <pc:picChg chg="add mod">
          <ac:chgData name="" userId="" providerId="" clId="Web-{5DA7C7FA-1DB0-48E9-AF2F-DF3B3FB6A8C1}" dt="2018-09-10T16:13:33.462" v="108" actId="1076"/>
          <ac:picMkLst>
            <pc:docMk/>
            <pc:sldMk cId="3279055317" sldId="327"/>
            <ac:picMk id="59" creationId="{88732712-2B4B-471F-A122-4A51FCBB6380}"/>
          </ac:picMkLst>
        </pc:picChg>
        <pc:picChg chg="add mod">
          <ac:chgData name="" userId="" providerId="" clId="Web-{5DA7C7FA-1DB0-48E9-AF2F-DF3B3FB6A8C1}" dt="2018-09-10T16:13:44.275" v="116" actId="1076"/>
          <ac:picMkLst>
            <pc:docMk/>
            <pc:sldMk cId="3279055317" sldId="327"/>
            <ac:picMk id="62" creationId="{60BF8466-7DFD-4AE9-A9C8-658605B69B65}"/>
          </ac:picMkLst>
        </pc:picChg>
        <pc:picChg chg="add mod">
          <ac:chgData name="" userId="" providerId="" clId="Web-{5DA7C7FA-1DB0-48E9-AF2F-DF3B3FB6A8C1}" dt="2018-09-10T16:13:53.634" v="118" actId="1076"/>
          <ac:picMkLst>
            <pc:docMk/>
            <pc:sldMk cId="3279055317" sldId="327"/>
            <ac:picMk id="63" creationId="{DCEB67AC-34A2-4786-AAC9-1822A02B1812}"/>
          </ac:picMkLst>
        </pc:picChg>
        <pc:picChg chg="add mod">
          <ac:chgData name="" userId="" providerId="" clId="Web-{5DA7C7FA-1DB0-48E9-AF2F-DF3B3FB6A8C1}" dt="2018-09-10T16:14:00.478" v="120" actId="1076"/>
          <ac:picMkLst>
            <pc:docMk/>
            <pc:sldMk cId="3279055317" sldId="327"/>
            <ac:picMk id="64" creationId="{CF32E3EC-D4C7-4DFB-BBDD-8618D41BE74A}"/>
          </ac:picMkLst>
        </pc:picChg>
      </pc:sldChg>
      <pc:sldChg chg="add del replId">
        <pc:chgData name="" userId="" providerId="" clId="Web-{5DA7C7FA-1DB0-48E9-AF2F-DF3B3FB6A8C1}" dt="2018-09-10T16:35:40.640" v="986"/>
        <pc:sldMkLst>
          <pc:docMk/>
          <pc:sldMk cId="3467758089" sldId="328"/>
        </pc:sldMkLst>
      </pc:sldChg>
      <pc:sldChg chg="add del replId">
        <pc:chgData name="" userId="" providerId="" clId="Web-{5DA7C7FA-1DB0-48E9-AF2F-DF3B3FB6A8C1}" dt="2018-09-10T16:35:41.577" v="987"/>
        <pc:sldMkLst>
          <pc:docMk/>
          <pc:sldMk cId="3027510104" sldId="329"/>
        </pc:sldMkLst>
      </pc:sldChg>
      <pc:sldChg chg="addSp delSp modSp add replId">
        <pc:chgData name="" userId="" providerId="" clId="Web-{5DA7C7FA-1DB0-48E9-AF2F-DF3B3FB6A8C1}" dt="2018-09-10T16:35:23.120" v="985" actId="1076"/>
        <pc:sldMkLst>
          <pc:docMk/>
          <pc:sldMk cId="2238433794" sldId="330"/>
        </pc:sldMkLst>
        <pc:spChg chg="mod">
          <ac:chgData name="" userId="" providerId="" clId="Web-{5DA7C7FA-1DB0-48E9-AF2F-DF3B3FB6A8C1}" dt="2018-09-10T16:26:25.425" v="645" actId="14100"/>
          <ac:spMkLst>
            <pc:docMk/>
            <pc:sldMk cId="2238433794" sldId="330"/>
            <ac:spMk id="2" creationId="{BE954666-682D-4EA7-9A38-0E705CA7BB72}"/>
          </ac:spMkLst>
        </pc:spChg>
        <pc:spChg chg="add">
          <ac:chgData name="" userId="" providerId="" clId="Web-{5DA7C7FA-1DB0-48E9-AF2F-DF3B3FB6A8C1}" dt="2018-09-10T16:27:03.285" v="658" actId="1076"/>
          <ac:spMkLst>
            <pc:docMk/>
            <pc:sldMk cId="2238433794" sldId="330"/>
            <ac:spMk id="12" creationId="{A6DF4174-ED2D-43F8-8AF2-417E2FFB8287}"/>
          </ac:spMkLst>
        </pc:spChg>
        <pc:spChg chg="add">
          <ac:chgData name="" userId="" providerId="" clId="Web-{5DA7C7FA-1DB0-48E9-AF2F-DF3B3FB6A8C1}" dt="2018-09-10T16:27:03.285" v="659" actId="1076"/>
          <ac:spMkLst>
            <pc:docMk/>
            <pc:sldMk cId="2238433794" sldId="330"/>
            <ac:spMk id="14" creationId="{DB7FF87E-3052-40ED-9F1D-B5CE3D92CAC8}"/>
          </ac:spMkLst>
        </pc:spChg>
        <pc:spChg chg="add mod">
          <ac:chgData name="" userId="" providerId="" clId="Web-{5DA7C7FA-1DB0-48E9-AF2F-DF3B3FB6A8C1}" dt="2018-09-10T16:30:38.944" v="794" actId="1076"/>
          <ac:spMkLst>
            <pc:docMk/>
            <pc:sldMk cId="2238433794" sldId="330"/>
            <ac:spMk id="16" creationId="{82064AD0-AD3C-4134-B6CA-093667A9F836}"/>
          </ac:spMkLst>
        </pc:spChg>
        <pc:spChg chg="add mod">
          <ac:chgData name="" userId="" providerId="" clId="Web-{5DA7C7FA-1DB0-48E9-AF2F-DF3B3FB6A8C1}" dt="2018-09-10T16:31:52.554" v="877" actId="20577"/>
          <ac:spMkLst>
            <pc:docMk/>
            <pc:sldMk cId="2238433794" sldId="330"/>
            <ac:spMk id="18" creationId="{7607EBE3-F6B9-4960-8F42-FB27896336F8}"/>
          </ac:spMkLst>
        </pc:spChg>
        <pc:spChg chg="add mod">
          <ac:chgData name="" userId="" providerId="" clId="Web-{5DA7C7FA-1DB0-48E9-AF2F-DF3B3FB6A8C1}" dt="2018-09-10T16:32:37.820" v="944" actId="1076"/>
          <ac:spMkLst>
            <pc:docMk/>
            <pc:sldMk cId="2238433794" sldId="330"/>
            <ac:spMk id="20" creationId="{EAA4B79C-F1E2-4E50-BC04-45C0CD520735}"/>
          </ac:spMkLst>
        </pc:spChg>
        <pc:spChg chg="add mod">
          <ac:chgData name="" userId="" providerId="" clId="Web-{5DA7C7FA-1DB0-48E9-AF2F-DF3B3FB6A8C1}" dt="2018-09-10T16:31:13.398" v="834" actId="1076"/>
          <ac:spMkLst>
            <pc:docMk/>
            <pc:sldMk cId="2238433794" sldId="330"/>
            <ac:spMk id="24" creationId="{FA40489E-E3B8-408E-AABC-FB004EEBA2A9}"/>
          </ac:spMkLst>
        </pc:spChg>
        <pc:picChg chg="add mod">
          <ac:chgData name="" userId="" providerId="" clId="Web-{5DA7C7FA-1DB0-48E9-AF2F-DF3B3FB6A8C1}" dt="2018-09-10T16:26:55.863" v="655" actId="1076"/>
          <ac:picMkLst>
            <pc:docMk/>
            <pc:sldMk cId="2238433794" sldId="330"/>
            <ac:picMk id="3" creationId="{61D07D19-9B3A-40BB-8D51-890F60C72CFB}"/>
          </ac:picMkLst>
        </pc:picChg>
        <pc:picChg chg="del">
          <ac:chgData name="" userId="" providerId="" clId="Web-{5DA7C7FA-1DB0-48E9-AF2F-DF3B3FB6A8C1}" dt="2018-09-10T16:26:49.394" v="651" actId="1076"/>
          <ac:picMkLst>
            <pc:docMk/>
            <pc:sldMk cId="2238433794" sldId="330"/>
            <ac:picMk id="6" creationId="{D949F5FD-DB03-4CBD-8C18-E76F4CD2D955}"/>
          </ac:picMkLst>
        </pc:picChg>
        <pc:picChg chg="add mod">
          <ac:chgData name="" userId="" providerId="" clId="Web-{5DA7C7FA-1DB0-48E9-AF2F-DF3B3FB6A8C1}" dt="2018-09-10T16:27:03.269" v="656" actId="1076"/>
          <ac:picMkLst>
            <pc:docMk/>
            <pc:sldMk cId="2238433794" sldId="330"/>
            <ac:picMk id="8" creationId="{04C62D8C-1CD9-45CD-BB1D-5219D5E5CF86}"/>
          </ac:picMkLst>
        </pc:picChg>
        <pc:picChg chg="add">
          <ac:chgData name="" userId="" providerId="" clId="Web-{5DA7C7FA-1DB0-48E9-AF2F-DF3B3FB6A8C1}" dt="2018-09-10T16:27:03.269" v="657" actId="1076"/>
          <ac:picMkLst>
            <pc:docMk/>
            <pc:sldMk cId="2238433794" sldId="330"/>
            <ac:picMk id="10" creationId="{7F39CFEB-DB07-42BE-AA9E-EC170B22B7BA}"/>
          </ac:picMkLst>
        </pc:picChg>
        <pc:picChg chg="add mod">
          <ac:chgData name="" userId="" providerId="" clId="Web-{5DA7C7FA-1DB0-48E9-AF2F-DF3B3FB6A8C1}" dt="2018-09-10T16:29:20.615" v="695" actId="1076"/>
          <ac:picMkLst>
            <pc:docMk/>
            <pc:sldMk cId="2238433794" sldId="330"/>
            <ac:picMk id="22" creationId="{2653EDC0-9E96-46D6-9F01-D9E026369BF2}"/>
          </ac:picMkLst>
        </pc:picChg>
        <pc:picChg chg="add del">
          <ac:chgData name="" userId="" providerId="" clId="Web-{5DA7C7FA-1DB0-48E9-AF2F-DF3B3FB6A8C1}" dt="2018-09-10T16:28:00.270" v="678" actId="1076"/>
          <ac:picMkLst>
            <pc:docMk/>
            <pc:sldMk cId="2238433794" sldId="330"/>
            <ac:picMk id="26" creationId="{362D0496-8441-4747-8EDA-032E35A8A440}"/>
          </ac:picMkLst>
        </pc:picChg>
        <pc:picChg chg="add mod">
          <ac:chgData name="" userId="" providerId="" clId="Web-{5DA7C7FA-1DB0-48E9-AF2F-DF3B3FB6A8C1}" dt="2018-09-10T16:29:24.802" v="698" actId="1076"/>
          <ac:picMkLst>
            <pc:docMk/>
            <pc:sldMk cId="2238433794" sldId="330"/>
            <ac:picMk id="28" creationId="{77FAF4A4-B5DA-4445-9D9B-F7F87C57FB66}"/>
          </ac:picMkLst>
        </pc:picChg>
        <pc:picChg chg="add del">
          <ac:chgData name="" userId="" providerId="" clId="Web-{5DA7C7FA-1DB0-48E9-AF2F-DF3B3FB6A8C1}" dt="2018-09-10T16:27:59.692" v="677" actId="1076"/>
          <ac:picMkLst>
            <pc:docMk/>
            <pc:sldMk cId="2238433794" sldId="330"/>
            <ac:picMk id="30" creationId="{E8F3286D-2649-40E7-90CD-F13786A51767}"/>
          </ac:picMkLst>
        </pc:picChg>
        <pc:picChg chg="add">
          <ac:chgData name="" userId="" providerId="" clId="Web-{5DA7C7FA-1DB0-48E9-AF2F-DF3B3FB6A8C1}" dt="2018-09-10T16:27:03.379" v="668" actId="1076"/>
          <ac:picMkLst>
            <pc:docMk/>
            <pc:sldMk cId="2238433794" sldId="330"/>
            <ac:picMk id="32" creationId="{670253B1-9E13-41DA-8540-03F36C842B74}"/>
          </ac:picMkLst>
        </pc:picChg>
        <pc:picChg chg="add">
          <ac:chgData name="" userId="" providerId="" clId="Web-{5DA7C7FA-1DB0-48E9-AF2F-DF3B3FB6A8C1}" dt="2018-09-10T16:27:03.394" v="669" actId="1076"/>
          <ac:picMkLst>
            <pc:docMk/>
            <pc:sldMk cId="2238433794" sldId="330"/>
            <ac:picMk id="34" creationId="{80C2FEF9-C0EF-4430-BB11-425E519E8832}"/>
          </ac:picMkLst>
        </pc:picChg>
        <pc:picChg chg="add del mod">
          <ac:chgData name="" userId="" providerId="" clId="Web-{5DA7C7FA-1DB0-48E9-AF2F-DF3B3FB6A8C1}" dt="2018-09-10T16:34:24.619" v="964" actId="1076"/>
          <ac:picMkLst>
            <pc:docMk/>
            <pc:sldMk cId="2238433794" sldId="330"/>
            <ac:picMk id="36" creationId="{1A6D9115-4CCC-4EF0-B538-DBE6E218694E}"/>
          </ac:picMkLst>
        </pc:picChg>
        <pc:picChg chg="add del">
          <ac:chgData name="" userId="" providerId="" clId="Web-{5DA7C7FA-1DB0-48E9-AF2F-DF3B3FB6A8C1}" dt="2018-09-10T16:35:01.604" v="977" actId="1076"/>
          <ac:picMkLst>
            <pc:docMk/>
            <pc:sldMk cId="2238433794" sldId="330"/>
            <ac:picMk id="38" creationId="{7CA390C5-706B-4E78-9D30-23E5B0ABA565}"/>
          </ac:picMkLst>
        </pc:picChg>
        <pc:picChg chg="add">
          <ac:chgData name="" userId="" providerId="" clId="Web-{5DA7C7FA-1DB0-48E9-AF2F-DF3B3FB6A8C1}" dt="2018-09-10T16:27:03.426" v="672" actId="1076"/>
          <ac:picMkLst>
            <pc:docMk/>
            <pc:sldMk cId="2238433794" sldId="330"/>
            <ac:picMk id="40" creationId="{F07937B7-FFDB-425F-88BE-479B04B23FF4}"/>
          </ac:picMkLst>
        </pc:picChg>
        <pc:picChg chg="add">
          <ac:chgData name="" userId="" providerId="" clId="Web-{5DA7C7FA-1DB0-48E9-AF2F-DF3B3FB6A8C1}" dt="2018-09-10T16:27:03.441" v="673" actId="1076"/>
          <ac:picMkLst>
            <pc:docMk/>
            <pc:sldMk cId="2238433794" sldId="330"/>
            <ac:picMk id="42" creationId="{07995688-158C-42FE-BBBA-D1C5C1997D23}"/>
          </ac:picMkLst>
        </pc:picChg>
        <pc:picChg chg="add mod">
          <ac:chgData name="" userId="" providerId="" clId="Web-{5DA7C7FA-1DB0-48E9-AF2F-DF3B3FB6A8C1}" dt="2018-09-10T16:29:26.912" v="699" actId="1076"/>
          <ac:picMkLst>
            <pc:docMk/>
            <pc:sldMk cId="2238433794" sldId="330"/>
            <ac:picMk id="44" creationId="{559B3338-8232-4060-BE67-1D3B9EF8436B}"/>
          </ac:picMkLst>
        </pc:picChg>
        <pc:picChg chg="add mod">
          <ac:chgData name="" userId="" providerId="" clId="Web-{5DA7C7FA-1DB0-48E9-AF2F-DF3B3FB6A8C1}" dt="2018-09-10T16:29:23.177" v="697" actId="1076"/>
          <ac:picMkLst>
            <pc:docMk/>
            <pc:sldMk cId="2238433794" sldId="330"/>
            <ac:picMk id="45" creationId="{946FB395-A2D1-4116-BAD0-C1A05AB682C6}"/>
          </ac:picMkLst>
        </pc:picChg>
        <pc:picChg chg="add mod">
          <ac:chgData name="" userId="" providerId="" clId="Web-{5DA7C7FA-1DB0-48E9-AF2F-DF3B3FB6A8C1}" dt="2018-09-10T16:29:36.146" v="702" actId="1076"/>
          <ac:picMkLst>
            <pc:docMk/>
            <pc:sldMk cId="2238433794" sldId="330"/>
            <ac:picMk id="48" creationId="{6889768C-8F67-436F-A899-DF561DAD2D77}"/>
          </ac:picMkLst>
        </pc:picChg>
        <pc:picChg chg="add del mod">
          <ac:chgData name="" userId="" providerId="" clId="Web-{5DA7C7FA-1DB0-48E9-AF2F-DF3B3FB6A8C1}" dt="2018-09-10T16:34:21.541" v="963" actId="1076"/>
          <ac:picMkLst>
            <pc:docMk/>
            <pc:sldMk cId="2238433794" sldId="330"/>
            <ac:picMk id="49" creationId="{7CBD58CC-8B9A-4E15-9E04-35298787225F}"/>
          </ac:picMkLst>
        </pc:picChg>
        <pc:picChg chg="add mod">
          <ac:chgData name="" userId="" providerId="" clId="Web-{5DA7C7FA-1DB0-48E9-AF2F-DF3B3FB6A8C1}" dt="2018-09-10T16:34:54.025" v="974" actId="1076"/>
          <ac:picMkLst>
            <pc:docMk/>
            <pc:sldMk cId="2238433794" sldId="330"/>
            <ac:picMk id="51" creationId="{4D2CFEBB-BCB3-4733-9205-7B356C3061B4}"/>
          </ac:picMkLst>
        </pc:picChg>
        <pc:picChg chg="add mod">
          <ac:chgData name="" userId="" providerId="" clId="Web-{5DA7C7FA-1DB0-48E9-AF2F-DF3B3FB6A8C1}" dt="2018-09-10T16:35:03.776" v="978" actId="1076"/>
          <ac:picMkLst>
            <pc:docMk/>
            <pc:sldMk cId="2238433794" sldId="330"/>
            <ac:picMk id="53" creationId="{986822F5-0A35-4BE6-AAD5-37E2CA000678}"/>
          </ac:picMkLst>
        </pc:picChg>
        <pc:picChg chg="add mod">
          <ac:chgData name="" userId="" providerId="" clId="Web-{5DA7C7FA-1DB0-48E9-AF2F-DF3B3FB6A8C1}" dt="2018-09-10T16:34:56.229" v="975" actId="1076"/>
          <ac:picMkLst>
            <pc:docMk/>
            <pc:sldMk cId="2238433794" sldId="330"/>
            <ac:picMk id="55" creationId="{7C96A11D-74E5-4228-B187-F65F78E1C8BE}"/>
          </ac:picMkLst>
        </pc:picChg>
        <pc:picChg chg="add mod">
          <ac:chgData name="" userId="" providerId="" clId="Web-{5DA7C7FA-1DB0-48E9-AF2F-DF3B3FB6A8C1}" dt="2018-09-10T16:35:23.120" v="985" actId="1076"/>
          <ac:picMkLst>
            <pc:docMk/>
            <pc:sldMk cId="2238433794" sldId="330"/>
            <ac:picMk id="57" creationId="{711853DE-2766-4D59-A060-D10B1EE7A8B1}"/>
          </ac:picMkLst>
        </pc:picChg>
        <pc:picChg chg="add mod">
          <ac:chgData name="" userId="" providerId="" clId="Web-{5DA7C7FA-1DB0-48E9-AF2F-DF3B3FB6A8C1}" dt="2018-09-10T16:35:14.588" v="983" actId="1076"/>
          <ac:picMkLst>
            <pc:docMk/>
            <pc:sldMk cId="2238433794" sldId="330"/>
            <ac:picMk id="59" creationId="{BE066FD5-6918-4392-ADA3-19E15304C232}"/>
          </ac:picMkLst>
        </pc:picChg>
        <pc:picChg chg="add mod">
          <ac:chgData name="" userId="" providerId="" clId="Web-{5DA7C7FA-1DB0-48E9-AF2F-DF3B3FB6A8C1}" dt="2018-09-10T16:35:11.947" v="982" actId="1076"/>
          <ac:picMkLst>
            <pc:docMk/>
            <pc:sldMk cId="2238433794" sldId="330"/>
            <ac:picMk id="61" creationId="{84B78EE4-7E30-4A43-8771-E336A3A9E04E}"/>
          </ac:picMkLst>
        </pc:picChg>
      </pc:sldChg>
      <pc:sldChg chg="addSp delSp modSp add replId">
        <pc:chgData name="" userId="" providerId="" clId="Web-{5DA7C7FA-1DB0-48E9-AF2F-DF3B3FB6A8C1}" dt="2018-09-10T16:26:41.003" v="650" actId="1076"/>
        <pc:sldMkLst>
          <pc:docMk/>
          <pc:sldMk cId="1727901934" sldId="331"/>
        </pc:sldMkLst>
        <pc:spChg chg="mod">
          <ac:chgData name="" userId="" providerId="" clId="Web-{5DA7C7FA-1DB0-48E9-AF2F-DF3B3FB6A8C1}" dt="2018-09-10T16:16:47.386" v="328" actId="20577"/>
          <ac:spMkLst>
            <pc:docMk/>
            <pc:sldMk cId="1727901934" sldId="331"/>
            <ac:spMk id="2" creationId="{BE954666-682D-4EA7-9A38-0E705CA7BB72}"/>
          </ac:spMkLst>
        </pc:spChg>
        <pc:spChg chg="add">
          <ac:chgData name="" userId="" providerId="" clId="Web-{5DA7C7FA-1DB0-48E9-AF2F-DF3B3FB6A8C1}" dt="2018-09-10T16:17:16.856" v="338" actId="1076"/>
          <ac:spMkLst>
            <pc:docMk/>
            <pc:sldMk cId="1727901934" sldId="331"/>
            <ac:spMk id="16" creationId="{F8B0C060-DCB2-44D6-9D59-D0210D4CEC62}"/>
          </ac:spMkLst>
        </pc:spChg>
        <pc:spChg chg="add">
          <ac:chgData name="" userId="" providerId="" clId="Web-{5DA7C7FA-1DB0-48E9-AF2F-DF3B3FB6A8C1}" dt="2018-09-10T16:17:16.856" v="339" actId="1076"/>
          <ac:spMkLst>
            <pc:docMk/>
            <pc:sldMk cId="1727901934" sldId="331"/>
            <ac:spMk id="18" creationId="{EF402D08-51BF-4719-903B-567D94FC1689}"/>
          </ac:spMkLst>
        </pc:spChg>
        <pc:spChg chg="add mod">
          <ac:chgData name="" userId="" providerId="" clId="Web-{5DA7C7FA-1DB0-48E9-AF2F-DF3B3FB6A8C1}" dt="2018-09-10T16:20:31.592" v="431" actId="20577"/>
          <ac:spMkLst>
            <pc:docMk/>
            <pc:sldMk cId="1727901934" sldId="331"/>
            <ac:spMk id="20" creationId="{DC6E159D-B771-40C9-A056-7088B4D75958}"/>
          </ac:spMkLst>
        </pc:spChg>
        <pc:spChg chg="add mod">
          <ac:chgData name="" userId="" providerId="" clId="Web-{5DA7C7FA-1DB0-48E9-AF2F-DF3B3FB6A8C1}" dt="2018-09-10T16:23:52.017" v="566" actId="20577"/>
          <ac:spMkLst>
            <pc:docMk/>
            <pc:sldMk cId="1727901934" sldId="331"/>
            <ac:spMk id="22" creationId="{BD6E8ECF-CFDA-4370-B906-8035C5349F41}"/>
          </ac:spMkLst>
        </pc:spChg>
        <pc:spChg chg="add mod">
          <ac:chgData name="" userId="" providerId="" clId="Web-{5DA7C7FA-1DB0-48E9-AF2F-DF3B3FB6A8C1}" dt="2018-09-10T16:24:53.096" v="627" actId="1076"/>
          <ac:spMkLst>
            <pc:docMk/>
            <pc:sldMk cId="1727901934" sldId="331"/>
            <ac:spMk id="24" creationId="{622DC050-57D6-408B-940D-BD5974D0189B}"/>
          </ac:spMkLst>
        </pc:spChg>
        <pc:spChg chg="add mod">
          <ac:chgData name="" userId="" providerId="" clId="Web-{5DA7C7FA-1DB0-48E9-AF2F-DF3B3FB6A8C1}" dt="2018-09-10T16:21:01.499" v="471" actId="20577"/>
          <ac:spMkLst>
            <pc:docMk/>
            <pc:sldMk cId="1727901934" sldId="331"/>
            <ac:spMk id="30" creationId="{8543D707-42F9-4802-A209-69904B7E37EF}"/>
          </ac:spMkLst>
        </pc:spChg>
        <pc:picChg chg="add del">
          <ac:chgData name="" userId="" providerId="" clId="Web-{5DA7C7FA-1DB0-48E9-AF2F-DF3B3FB6A8C1}" dt="2018-09-10T16:16:56.668" v="332" actId="1076"/>
          <ac:picMkLst>
            <pc:docMk/>
            <pc:sldMk cId="1727901934" sldId="331"/>
            <ac:picMk id="3" creationId="{7CB37CBF-1DE9-414A-999A-012AC3DA8AF1}"/>
          </ac:picMkLst>
        </pc:picChg>
        <pc:picChg chg="del">
          <ac:chgData name="" userId="" providerId="" clId="Web-{5DA7C7FA-1DB0-48E9-AF2F-DF3B3FB6A8C1}" dt="2018-09-10T16:26:33.097" v="646" actId="1076"/>
          <ac:picMkLst>
            <pc:docMk/>
            <pc:sldMk cId="1727901934" sldId="331"/>
            <ac:picMk id="6" creationId="{D949F5FD-DB03-4CBD-8C18-E76F4CD2D955}"/>
          </ac:picMkLst>
        </pc:picChg>
        <pc:picChg chg="add del">
          <ac:chgData name="" userId="" providerId="" clId="Web-{5DA7C7FA-1DB0-48E9-AF2F-DF3B3FB6A8C1}" dt="2018-09-10T16:17:06.605" v="334" actId="1076"/>
          <ac:picMkLst>
            <pc:docMk/>
            <pc:sldMk cId="1727901934" sldId="331"/>
            <ac:picMk id="8" creationId="{95447B26-652B-4B5D-AA0D-658F88562A9F}"/>
          </ac:picMkLst>
        </pc:picChg>
        <pc:picChg chg="add mod">
          <ac:chgData name="" userId="" providerId="" clId="Web-{5DA7C7FA-1DB0-48E9-AF2F-DF3B3FB6A8C1}" dt="2018-09-10T16:17:16.824" v="335" actId="1076"/>
          <ac:picMkLst>
            <pc:docMk/>
            <pc:sldMk cId="1727901934" sldId="331"/>
            <ac:picMk id="10" creationId="{6F08DB78-114B-42B3-8480-970FD94FD376}"/>
          </ac:picMkLst>
        </pc:picChg>
        <pc:picChg chg="add">
          <ac:chgData name="" userId="" providerId="" clId="Web-{5DA7C7FA-1DB0-48E9-AF2F-DF3B3FB6A8C1}" dt="2018-09-10T16:17:16.840" v="336" actId="1076"/>
          <ac:picMkLst>
            <pc:docMk/>
            <pc:sldMk cId="1727901934" sldId="331"/>
            <ac:picMk id="12" creationId="{2764718E-D4AF-4B73-852F-F6398E3B6845}"/>
          </ac:picMkLst>
        </pc:picChg>
        <pc:picChg chg="add del">
          <ac:chgData name="" userId="" providerId="" clId="Web-{5DA7C7FA-1DB0-48E9-AF2F-DF3B3FB6A8C1}" dt="2018-09-10T16:24:05.501" v="572" actId="1076"/>
          <ac:picMkLst>
            <pc:docMk/>
            <pc:sldMk cId="1727901934" sldId="331"/>
            <ac:picMk id="14" creationId="{6587CA1C-97AE-4589-A862-C93A0DDC48AA}"/>
          </ac:picMkLst>
        </pc:picChg>
        <pc:picChg chg="add mod">
          <ac:chgData name="" userId="" providerId="" clId="Web-{5DA7C7FA-1DB0-48E9-AF2F-DF3B3FB6A8C1}" dt="2018-09-10T16:26:02.784" v="636" actId="1076"/>
          <ac:picMkLst>
            <pc:docMk/>
            <pc:sldMk cId="1727901934" sldId="331"/>
            <ac:picMk id="26" creationId="{05777396-05F1-45D4-8C1A-EC38AF06DB5B}"/>
          </ac:picMkLst>
        </pc:picChg>
        <pc:picChg chg="add del">
          <ac:chgData name="" userId="" providerId="" clId="Web-{5DA7C7FA-1DB0-48E9-AF2F-DF3B3FB6A8C1}" dt="2018-09-10T16:19:01.123" v="362" actId="1076"/>
          <ac:picMkLst>
            <pc:docMk/>
            <pc:sldMk cId="1727901934" sldId="331"/>
            <ac:picMk id="28" creationId="{684ED086-14AA-4DED-A9F4-47BA5E1252AE}"/>
          </ac:picMkLst>
        </pc:picChg>
        <pc:picChg chg="add del">
          <ac:chgData name="" userId="" providerId="" clId="Web-{5DA7C7FA-1DB0-48E9-AF2F-DF3B3FB6A8C1}" dt="2018-09-10T16:18:55.216" v="359" actId="1076"/>
          <ac:picMkLst>
            <pc:docMk/>
            <pc:sldMk cId="1727901934" sldId="331"/>
            <ac:picMk id="32" creationId="{4BA0DCCE-41BD-49BE-AC85-BBC5977C3221}"/>
          </ac:picMkLst>
        </pc:picChg>
        <pc:picChg chg="add del">
          <ac:chgData name="" userId="" providerId="" clId="Web-{5DA7C7FA-1DB0-48E9-AF2F-DF3B3FB6A8C1}" dt="2018-09-10T16:18:58.294" v="361" actId="1076"/>
          <ac:picMkLst>
            <pc:docMk/>
            <pc:sldMk cId="1727901934" sldId="331"/>
            <ac:picMk id="34" creationId="{BFD88E62-4AAF-462F-AB9A-405A56ACD9F7}"/>
          </ac:picMkLst>
        </pc:picChg>
        <pc:picChg chg="add del">
          <ac:chgData name="" userId="" providerId="" clId="Web-{5DA7C7FA-1DB0-48E9-AF2F-DF3B3FB6A8C1}" dt="2018-09-10T16:21:10.780" v="477" actId="1076"/>
          <ac:picMkLst>
            <pc:docMk/>
            <pc:sldMk cId="1727901934" sldId="331"/>
            <ac:picMk id="36" creationId="{3A9EAE23-9D4E-497A-AD2B-D1C647A4FF1D}"/>
          </ac:picMkLst>
        </pc:picChg>
        <pc:picChg chg="add del">
          <ac:chgData name="" userId="" providerId="" clId="Web-{5DA7C7FA-1DB0-48E9-AF2F-DF3B3FB6A8C1}" dt="2018-09-10T16:18:56.326" v="360" actId="1076"/>
          <ac:picMkLst>
            <pc:docMk/>
            <pc:sldMk cId="1727901934" sldId="331"/>
            <ac:picMk id="38" creationId="{80AF1C0E-04A1-40BC-9230-8B881CA8527B}"/>
          </ac:picMkLst>
        </pc:picChg>
        <pc:picChg chg="add del">
          <ac:chgData name="" userId="" providerId="" clId="Web-{5DA7C7FA-1DB0-48E9-AF2F-DF3B3FB6A8C1}" dt="2018-09-10T16:21:03.030" v="474" actId="1076"/>
          <ac:picMkLst>
            <pc:docMk/>
            <pc:sldMk cId="1727901934" sldId="331"/>
            <ac:picMk id="40" creationId="{86FD5AE4-A90B-4A16-800D-94274637AC90}"/>
          </ac:picMkLst>
        </pc:picChg>
        <pc:picChg chg="add del">
          <ac:chgData name="" userId="" providerId="" clId="Web-{5DA7C7FA-1DB0-48E9-AF2F-DF3B3FB6A8C1}" dt="2018-09-10T16:24:04.033" v="570" actId="1076"/>
          <ac:picMkLst>
            <pc:docMk/>
            <pc:sldMk cId="1727901934" sldId="331"/>
            <ac:picMk id="42" creationId="{9F3210DC-15BB-4674-8A8E-EE9A8E6DC3FD}"/>
          </ac:picMkLst>
        </pc:picChg>
        <pc:picChg chg="add del">
          <ac:chgData name="" userId="" providerId="" clId="Web-{5DA7C7FA-1DB0-48E9-AF2F-DF3B3FB6A8C1}" dt="2018-09-10T16:23:11.751" v="499" actId="1076"/>
          <ac:picMkLst>
            <pc:docMk/>
            <pc:sldMk cId="1727901934" sldId="331"/>
            <ac:picMk id="44" creationId="{1CAB70C7-DF65-4FBD-8CFA-43EA94AADF54}"/>
          </ac:picMkLst>
        </pc:picChg>
        <pc:picChg chg="add del">
          <ac:chgData name="" userId="" providerId="" clId="Web-{5DA7C7FA-1DB0-48E9-AF2F-DF3B3FB6A8C1}" dt="2018-09-10T16:24:07.783" v="573" actId="1076"/>
          <ac:picMkLst>
            <pc:docMk/>
            <pc:sldMk cId="1727901934" sldId="331"/>
            <ac:picMk id="46" creationId="{0A496E3B-0915-4ACC-BA68-2E7628A84E3C}"/>
          </ac:picMkLst>
        </pc:picChg>
        <pc:picChg chg="add del">
          <ac:chgData name="" userId="" providerId="" clId="Web-{5DA7C7FA-1DB0-48E9-AF2F-DF3B3FB6A8C1}" dt="2018-09-10T16:24:04.861" v="571" actId="1076"/>
          <ac:picMkLst>
            <pc:docMk/>
            <pc:sldMk cId="1727901934" sldId="331"/>
            <ac:picMk id="48" creationId="{ACB457E1-82E5-4777-8967-DD3607D3B5D3}"/>
          </ac:picMkLst>
        </pc:picChg>
        <pc:picChg chg="add del">
          <ac:chgData name="" userId="" providerId="" clId="Web-{5DA7C7FA-1DB0-48E9-AF2F-DF3B3FB6A8C1}" dt="2018-09-10T16:21:05.655" v="475" actId="1076"/>
          <ac:picMkLst>
            <pc:docMk/>
            <pc:sldMk cId="1727901934" sldId="331"/>
            <ac:picMk id="50" creationId="{5268AC33-0119-422C-AB14-01F164DC9B69}"/>
          </ac:picMkLst>
        </pc:picChg>
        <pc:picChg chg="add del">
          <ac:chgData name="" userId="" providerId="" clId="Web-{5DA7C7FA-1DB0-48E9-AF2F-DF3B3FB6A8C1}" dt="2018-09-10T16:21:06.796" v="476" actId="1076"/>
          <ac:picMkLst>
            <pc:docMk/>
            <pc:sldMk cId="1727901934" sldId="331"/>
            <ac:picMk id="52" creationId="{F22CE5E7-0B71-4F36-ABF6-51E35F078FD6}"/>
          </ac:picMkLst>
        </pc:picChg>
        <pc:picChg chg="add mod">
          <ac:chgData name="" userId="" providerId="" clId="Web-{5DA7C7FA-1DB0-48E9-AF2F-DF3B3FB6A8C1}" dt="2018-09-10T16:25:56.894" v="633" actId="1076"/>
          <ac:picMkLst>
            <pc:docMk/>
            <pc:sldMk cId="1727901934" sldId="331"/>
            <ac:picMk id="54" creationId="{19D82F8A-8285-4A8E-BE71-ECF9E429FDD6}"/>
          </ac:picMkLst>
        </pc:picChg>
        <pc:picChg chg="add mod">
          <ac:chgData name="" userId="" providerId="" clId="Web-{5DA7C7FA-1DB0-48E9-AF2F-DF3B3FB6A8C1}" dt="2018-09-10T16:26:00.706" v="635" actId="1076"/>
          <ac:picMkLst>
            <pc:docMk/>
            <pc:sldMk cId="1727901934" sldId="331"/>
            <ac:picMk id="55" creationId="{C5E23ECB-C48D-468F-8F6F-A7E870A4393E}"/>
          </ac:picMkLst>
        </pc:picChg>
        <pc:picChg chg="add mod">
          <ac:chgData name="" userId="" providerId="" clId="Web-{5DA7C7FA-1DB0-48E9-AF2F-DF3B3FB6A8C1}" dt="2018-09-10T16:25:58.768" v="634" actId="1076"/>
          <ac:picMkLst>
            <pc:docMk/>
            <pc:sldMk cId="1727901934" sldId="331"/>
            <ac:picMk id="57" creationId="{66411337-9DFD-44E6-9FD1-B7AF734E7289}"/>
          </ac:picMkLst>
        </pc:picChg>
        <pc:picChg chg="add mod">
          <ac:chgData name="" userId="" providerId="" clId="Web-{5DA7C7FA-1DB0-48E9-AF2F-DF3B3FB6A8C1}" dt="2018-09-10T16:21:20.046" v="479" actId="1076"/>
          <ac:picMkLst>
            <pc:docMk/>
            <pc:sldMk cId="1727901934" sldId="331"/>
            <ac:picMk id="60" creationId="{45A2BE81-4C74-48A5-ABFD-574878FE6961}"/>
          </ac:picMkLst>
        </pc:picChg>
        <pc:picChg chg="add mod">
          <ac:chgData name="" userId="" providerId="" clId="Web-{5DA7C7FA-1DB0-48E9-AF2F-DF3B3FB6A8C1}" dt="2018-09-10T16:24:17.861" v="577" actId="1076"/>
          <ac:picMkLst>
            <pc:docMk/>
            <pc:sldMk cId="1727901934" sldId="331"/>
            <ac:picMk id="61" creationId="{FA9D99F5-2251-4BF1-A56D-4778A2E7A1EE}"/>
          </ac:picMkLst>
        </pc:picChg>
        <pc:picChg chg="add mod">
          <ac:chgData name="" userId="" providerId="" clId="Web-{5DA7C7FA-1DB0-48E9-AF2F-DF3B3FB6A8C1}" dt="2018-09-10T16:24:10.111" v="574" actId="1076"/>
          <ac:picMkLst>
            <pc:docMk/>
            <pc:sldMk cId="1727901934" sldId="331"/>
            <ac:picMk id="63" creationId="{FF08920C-65B4-4FF7-9BC0-ABF2EDC2CAA7}"/>
          </ac:picMkLst>
        </pc:picChg>
        <pc:picChg chg="add mod">
          <ac:chgData name="" userId="" providerId="" clId="Web-{5DA7C7FA-1DB0-48E9-AF2F-DF3B3FB6A8C1}" dt="2018-09-10T16:24:13.533" v="575" actId="1076"/>
          <ac:picMkLst>
            <pc:docMk/>
            <pc:sldMk cId="1727901934" sldId="331"/>
            <ac:picMk id="65" creationId="{7D95D00D-C6F3-4316-AEB2-E669CB878D53}"/>
          </ac:picMkLst>
        </pc:picChg>
        <pc:picChg chg="add mod">
          <ac:chgData name="" userId="" providerId="" clId="Web-{5DA7C7FA-1DB0-48E9-AF2F-DF3B3FB6A8C1}" dt="2018-09-10T16:24:19.392" v="578" actId="1076"/>
          <ac:picMkLst>
            <pc:docMk/>
            <pc:sldMk cId="1727901934" sldId="331"/>
            <ac:picMk id="66" creationId="{29BB290F-1558-4402-806B-1F1F6D6A35C1}"/>
          </ac:picMkLst>
        </pc:picChg>
        <pc:picChg chg="add mod">
          <ac:chgData name="" userId="" providerId="" clId="Web-{5DA7C7FA-1DB0-48E9-AF2F-DF3B3FB6A8C1}" dt="2018-09-10T16:25:51.081" v="632" actId="1076"/>
          <ac:picMkLst>
            <pc:docMk/>
            <pc:sldMk cId="1727901934" sldId="331"/>
            <ac:picMk id="67" creationId="{49B7485D-1642-4381-88F6-0A5B36474739}"/>
          </ac:picMkLst>
        </pc:picChg>
        <pc:picChg chg="add mod">
          <ac:chgData name="" userId="" providerId="" clId="Web-{5DA7C7FA-1DB0-48E9-AF2F-DF3B3FB6A8C1}" dt="2018-09-10T16:26:41.003" v="650" actId="1076"/>
          <ac:picMkLst>
            <pc:docMk/>
            <pc:sldMk cId="1727901934" sldId="331"/>
            <ac:picMk id="70" creationId="{334B06E9-4993-44A1-AC09-60112882ABBC}"/>
          </ac:picMkLst>
        </pc:picChg>
      </pc:sldChg>
      <pc:sldChg chg="add replId">
        <pc:chgData name="" userId="" providerId="" clId="Web-{5DA7C7FA-1DB0-48E9-AF2F-DF3B3FB6A8C1}" dt="2018-09-10T16:36:25.187" v="998"/>
        <pc:sldMkLst>
          <pc:docMk/>
          <pc:sldMk cId="3810716761" sldId="33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ABAA0-C34C-4C40-990E-3D5B452FA06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8F5C74E-E4E2-4A53-A7A9-2AA52C76BBB8}">
      <dgm:prSet phldrT="[Text]"/>
      <dgm:spPr/>
      <dgm:t>
        <a:bodyPr/>
        <a:lstStyle/>
        <a:p>
          <a:r>
            <a:rPr lang="en-CA" dirty="0"/>
            <a:t>0.5.1</a:t>
          </a:r>
        </a:p>
      </dgm:t>
    </dgm:pt>
    <dgm:pt modelId="{B7A6376A-3C9B-44F3-8DBB-92F4E8575A70}" type="parTrans" cxnId="{9710E46D-AEB5-494E-824B-0231E3910E84}">
      <dgm:prSet/>
      <dgm:spPr/>
      <dgm:t>
        <a:bodyPr/>
        <a:lstStyle/>
        <a:p>
          <a:endParaRPr lang="en-CA"/>
        </a:p>
      </dgm:t>
    </dgm:pt>
    <dgm:pt modelId="{01D59364-FF2A-4E7C-BC04-5B8BB5EB2B33}" type="sibTrans" cxnId="{9710E46D-AEB5-494E-824B-0231E3910E84}">
      <dgm:prSet/>
      <dgm:spPr/>
      <dgm:t>
        <a:bodyPr/>
        <a:lstStyle/>
        <a:p>
          <a:endParaRPr lang="en-CA"/>
        </a:p>
      </dgm:t>
    </dgm:pt>
    <dgm:pt modelId="{5C6F28FD-4E66-4499-927F-74F8A669F190}">
      <dgm:prSet phldrT="[Text]"/>
      <dgm:spPr/>
      <dgm:t>
        <a:bodyPr/>
        <a:lstStyle/>
        <a:p>
          <a:r>
            <a:rPr lang="en-CA" dirty="0"/>
            <a:t>1.6.0</a:t>
          </a:r>
        </a:p>
      </dgm:t>
    </dgm:pt>
    <dgm:pt modelId="{6BBF15E7-69BD-4201-BCF8-98263A927C66}" type="parTrans" cxnId="{AC4A5696-4EFA-4449-B724-CEB8A3CFF8E7}">
      <dgm:prSet/>
      <dgm:spPr/>
      <dgm:t>
        <a:bodyPr/>
        <a:lstStyle/>
        <a:p>
          <a:endParaRPr lang="en-CA"/>
        </a:p>
      </dgm:t>
    </dgm:pt>
    <dgm:pt modelId="{41777C35-60E8-4EB3-96A6-F25E01DD5080}" type="sibTrans" cxnId="{AC4A5696-4EFA-4449-B724-CEB8A3CFF8E7}">
      <dgm:prSet/>
      <dgm:spPr/>
      <dgm:t>
        <a:bodyPr/>
        <a:lstStyle/>
        <a:p>
          <a:endParaRPr lang="en-CA"/>
        </a:p>
      </dgm:t>
    </dgm:pt>
    <dgm:pt modelId="{6DA4B668-F0AF-45CE-8486-2014F37E2DDF}">
      <dgm:prSet phldrT="[Text]"/>
      <dgm:spPr/>
      <dgm:t>
        <a:bodyPr/>
        <a:lstStyle/>
        <a:p>
          <a:r>
            <a:rPr lang="en-CA" dirty="0"/>
            <a:t>2.4.0</a:t>
          </a:r>
        </a:p>
      </dgm:t>
    </dgm:pt>
    <dgm:pt modelId="{FA9B7409-F3A2-43AE-AF32-6CEE339CEB7D}" type="parTrans" cxnId="{4ED66A49-1777-43D7-867A-04A6178CCBE9}">
      <dgm:prSet/>
      <dgm:spPr/>
      <dgm:t>
        <a:bodyPr/>
        <a:lstStyle/>
        <a:p>
          <a:endParaRPr lang="en-CA"/>
        </a:p>
      </dgm:t>
    </dgm:pt>
    <dgm:pt modelId="{908E76C2-2021-4796-AAE7-F59C9489D9C3}" type="sibTrans" cxnId="{4ED66A49-1777-43D7-867A-04A6178CCBE9}">
      <dgm:prSet/>
      <dgm:spPr/>
      <dgm:t>
        <a:bodyPr/>
        <a:lstStyle/>
        <a:p>
          <a:endParaRPr lang="en-CA"/>
        </a:p>
      </dgm:t>
    </dgm:pt>
    <dgm:pt modelId="{C7480203-8438-4944-B950-6D145497F40E}" type="pres">
      <dgm:prSet presAssocID="{2ECABAA0-C34C-4C40-990E-3D5B452FA06F}" presName="arrowDiagram" presStyleCnt="0">
        <dgm:presLayoutVars>
          <dgm:chMax val="5"/>
          <dgm:dir/>
          <dgm:resizeHandles val="exact"/>
        </dgm:presLayoutVars>
      </dgm:prSet>
      <dgm:spPr/>
    </dgm:pt>
    <dgm:pt modelId="{52C634DC-E458-488B-8F7B-A64638D5DD73}" type="pres">
      <dgm:prSet presAssocID="{2ECABAA0-C34C-4C40-990E-3D5B452FA06F}" presName="arrow" presStyleLbl="bgShp" presStyleIdx="0" presStyleCnt="1"/>
      <dgm:spPr/>
    </dgm:pt>
    <dgm:pt modelId="{1103340B-D07D-4A56-9A09-CF2727264BF1}" type="pres">
      <dgm:prSet presAssocID="{2ECABAA0-C34C-4C40-990E-3D5B452FA06F}" presName="arrowDiagram3" presStyleCnt="0"/>
      <dgm:spPr/>
    </dgm:pt>
    <dgm:pt modelId="{68ABE014-886A-4E33-A91F-638EC2FD6B3E}" type="pres">
      <dgm:prSet presAssocID="{D8F5C74E-E4E2-4A53-A7A9-2AA52C76BBB8}" presName="bullet3a" presStyleLbl="node1" presStyleIdx="0" presStyleCnt="3"/>
      <dgm:spPr/>
    </dgm:pt>
    <dgm:pt modelId="{F4B9079E-26BC-4820-95F4-4C450E591EFF}" type="pres">
      <dgm:prSet presAssocID="{D8F5C74E-E4E2-4A53-A7A9-2AA52C76BBB8}" presName="textBox3a" presStyleLbl="revTx" presStyleIdx="0" presStyleCnt="3">
        <dgm:presLayoutVars>
          <dgm:bulletEnabled val="1"/>
        </dgm:presLayoutVars>
      </dgm:prSet>
      <dgm:spPr/>
    </dgm:pt>
    <dgm:pt modelId="{193D8D38-F1CB-41F1-B5F9-C738E27F758B}" type="pres">
      <dgm:prSet presAssocID="{5C6F28FD-4E66-4499-927F-74F8A669F190}" presName="bullet3b" presStyleLbl="node1" presStyleIdx="1" presStyleCnt="3"/>
      <dgm:spPr/>
    </dgm:pt>
    <dgm:pt modelId="{E99D891E-E8F3-4839-B16B-650BE1470F09}" type="pres">
      <dgm:prSet presAssocID="{5C6F28FD-4E66-4499-927F-74F8A669F190}" presName="textBox3b" presStyleLbl="revTx" presStyleIdx="1" presStyleCnt="3">
        <dgm:presLayoutVars>
          <dgm:bulletEnabled val="1"/>
        </dgm:presLayoutVars>
      </dgm:prSet>
      <dgm:spPr/>
    </dgm:pt>
    <dgm:pt modelId="{C4196529-D27B-46A8-8CA5-B3F27441A09F}" type="pres">
      <dgm:prSet presAssocID="{6DA4B668-F0AF-45CE-8486-2014F37E2DDF}" presName="bullet3c" presStyleLbl="node1" presStyleIdx="2" presStyleCnt="3"/>
      <dgm:spPr/>
    </dgm:pt>
    <dgm:pt modelId="{A4E0862D-500B-4E4C-84EE-2F5A90978409}" type="pres">
      <dgm:prSet presAssocID="{6DA4B668-F0AF-45CE-8486-2014F37E2DDF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455DBF23-06E4-4542-8EB5-E4D9E977CE69}" type="presOf" srcId="{5C6F28FD-4E66-4499-927F-74F8A669F190}" destId="{E99D891E-E8F3-4839-B16B-650BE1470F09}" srcOrd="0" destOrd="0" presId="urn:microsoft.com/office/officeart/2005/8/layout/arrow2"/>
    <dgm:cxn modelId="{EED18229-6B4A-4AEB-9F09-4D4660EE18FA}" type="presOf" srcId="{D8F5C74E-E4E2-4A53-A7A9-2AA52C76BBB8}" destId="{F4B9079E-26BC-4820-95F4-4C450E591EFF}" srcOrd="0" destOrd="0" presId="urn:microsoft.com/office/officeart/2005/8/layout/arrow2"/>
    <dgm:cxn modelId="{4ED66A49-1777-43D7-867A-04A6178CCBE9}" srcId="{2ECABAA0-C34C-4C40-990E-3D5B452FA06F}" destId="{6DA4B668-F0AF-45CE-8486-2014F37E2DDF}" srcOrd="2" destOrd="0" parTransId="{FA9B7409-F3A2-43AE-AF32-6CEE339CEB7D}" sibTransId="{908E76C2-2021-4796-AAE7-F59C9489D9C3}"/>
    <dgm:cxn modelId="{9710E46D-AEB5-494E-824B-0231E3910E84}" srcId="{2ECABAA0-C34C-4C40-990E-3D5B452FA06F}" destId="{D8F5C74E-E4E2-4A53-A7A9-2AA52C76BBB8}" srcOrd="0" destOrd="0" parTransId="{B7A6376A-3C9B-44F3-8DBB-92F4E8575A70}" sibTransId="{01D59364-FF2A-4E7C-BC04-5B8BB5EB2B33}"/>
    <dgm:cxn modelId="{DD577757-FD64-4B89-B146-15DB437AB6F3}" type="presOf" srcId="{2ECABAA0-C34C-4C40-990E-3D5B452FA06F}" destId="{C7480203-8438-4944-B950-6D145497F40E}" srcOrd="0" destOrd="0" presId="urn:microsoft.com/office/officeart/2005/8/layout/arrow2"/>
    <dgm:cxn modelId="{AC4A5696-4EFA-4449-B724-CEB8A3CFF8E7}" srcId="{2ECABAA0-C34C-4C40-990E-3D5B452FA06F}" destId="{5C6F28FD-4E66-4499-927F-74F8A669F190}" srcOrd="1" destOrd="0" parTransId="{6BBF15E7-69BD-4201-BCF8-98263A927C66}" sibTransId="{41777C35-60E8-4EB3-96A6-F25E01DD5080}"/>
    <dgm:cxn modelId="{AB9058BB-1F52-450B-AE06-D9AC0D997658}" type="presOf" srcId="{6DA4B668-F0AF-45CE-8486-2014F37E2DDF}" destId="{A4E0862D-500B-4E4C-84EE-2F5A90978409}" srcOrd="0" destOrd="0" presId="urn:microsoft.com/office/officeart/2005/8/layout/arrow2"/>
    <dgm:cxn modelId="{939B0415-6E95-4382-844B-4C958D5FFFAB}" type="presParOf" srcId="{C7480203-8438-4944-B950-6D145497F40E}" destId="{52C634DC-E458-488B-8F7B-A64638D5DD73}" srcOrd="0" destOrd="0" presId="urn:microsoft.com/office/officeart/2005/8/layout/arrow2"/>
    <dgm:cxn modelId="{C1F635D3-F5EA-41B3-8086-D89BAB581E8B}" type="presParOf" srcId="{C7480203-8438-4944-B950-6D145497F40E}" destId="{1103340B-D07D-4A56-9A09-CF2727264BF1}" srcOrd="1" destOrd="0" presId="urn:microsoft.com/office/officeart/2005/8/layout/arrow2"/>
    <dgm:cxn modelId="{A920BD2A-40FE-491E-B858-7005349EAF5B}" type="presParOf" srcId="{1103340B-D07D-4A56-9A09-CF2727264BF1}" destId="{68ABE014-886A-4E33-A91F-638EC2FD6B3E}" srcOrd="0" destOrd="0" presId="urn:microsoft.com/office/officeart/2005/8/layout/arrow2"/>
    <dgm:cxn modelId="{E34024AA-92A4-4A13-BC18-9AFA159DDAE4}" type="presParOf" srcId="{1103340B-D07D-4A56-9A09-CF2727264BF1}" destId="{F4B9079E-26BC-4820-95F4-4C450E591EFF}" srcOrd="1" destOrd="0" presId="urn:microsoft.com/office/officeart/2005/8/layout/arrow2"/>
    <dgm:cxn modelId="{F04C71AF-A6BA-444C-8AA9-2E3D80C50743}" type="presParOf" srcId="{1103340B-D07D-4A56-9A09-CF2727264BF1}" destId="{193D8D38-F1CB-41F1-B5F9-C738E27F758B}" srcOrd="2" destOrd="0" presId="urn:microsoft.com/office/officeart/2005/8/layout/arrow2"/>
    <dgm:cxn modelId="{163C8272-7F04-4BAE-8532-2B16F837E4AA}" type="presParOf" srcId="{1103340B-D07D-4A56-9A09-CF2727264BF1}" destId="{E99D891E-E8F3-4839-B16B-650BE1470F09}" srcOrd="3" destOrd="0" presId="urn:microsoft.com/office/officeart/2005/8/layout/arrow2"/>
    <dgm:cxn modelId="{8CE5CD7E-C25B-4047-9A26-584A65F5E475}" type="presParOf" srcId="{1103340B-D07D-4A56-9A09-CF2727264BF1}" destId="{C4196529-D27B-46A8-8CA5-B3F27441A09F}" srcOrd="4" destOrd="0" presId="urn:microsoft.com/office/officeart/2005/8/layout/arrow2"/>
    <dgm:cxn modelId="{7A93916E-A435-4F83-90DA-90B220565676}" type="presParOf" srcId="{1103340B-D07D-4A56-9A09-CF2727264BF1}" destId="{A4E0862D-500B-4E4C-84EE-2F5A9097840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634DC-E458-488B-8F7B-A64638D5DD73}">
      <dsp:nvSpPr>
        <dsp:cNvPr id="0" name=""/>
        <dsp:cNvSpPr/>
      </dsp:nvSpPr>
      <dsp:spPr>
        <a:xfrm>
          <a:off x="453390" y="0"/>
          <a:ext cx="6979920" cy="43624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BE014-886A-4E33-A91F-638EC2FD6B3E}">
      <dsp:nvSpPr>
        <dsp:cNvPr id="0" name=""/>
        <dsp:cNvSpPr/>
      </dsp:nvSpPr>
      <dsp:spPr>
        <a:xfrm>
          <a:off x="1339839" y="3010962"/>
          <a:ext cx="181477" cy="18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9079E-26BC-4820-95F4-4C450E591EFF}">
      <dsp:nvSpPr>
        <dsp:cNvPr id="0" name=""/>
        <dsp:cNvSpPr/>
      </dsp:nvSpPr>
      <dsp:spPr>
        <a:xfrm>
          <a:off x="1430578" y="3101701"/>
          <a:ext cx="1626321" cy="126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161" tIns="0" rIns="0" bIns="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500" kern="1200" dirty="0"/>
            <a:t>0.5.1</a:t>
          </a:r>
        </a:p>
      </dsp:txBody>
      <dsp:txXfrm>
        <a:off x="1430578" y="3101701"/>
        <a:ext cx="1626321" cy="1260748"/>
      </dsp:txXfrm>
    </dsp:sp>
    <dsp:sp modelId="{193D8D38-F1CB-41F1-B5F9-C738E27F758B}">
      <dsp:nvSpPr>
        <dsp:cNvPr id="0" name=""/>
        <dsp:cNvSpPr/>
      </dsp:nvSpPr>
      <dsp:spPr>
        <a:xfrm>
          <a:off x="2941731" y="1825249"/>
          <a:ext cx="328056" cy="3280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D891E-E8F3-4839-B16B-650BE1470F09}">
      <dsp:nvSpPr>
        <dsp:cNvPr id="0" name=""/>
        <dsp:cNvSpPr/>
      </dsp:nvSpPr>
      <dsp:spPr>
        <a:xfrm>
          <a:off x="3105759" y="1989277"/>
          <a:ext cx="1675180" cy="2373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30" tIns="0" rIns="0" bIns="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500" kern="1200" dirty="0"/>
            <a:t>1.6.0</a:t>
          </a:r>
        </a:p>
      </dsp:txBody>
      <dsp:txXfrm>
        <a:off x="3105759" y="1989277"/>
        <a:ext cx="1675180" cy="2373172"/>
      </dsp:txXfrm>
    </dsp:sp>
    <dsp:sp modelId="{C4196529-D27B-46A8-8CA5-B3F27441A09F}">
      <dsp:nvSpPr>
        <dsp:cNvPr id="0" name=""/>
        <dsp:cNvSpPr/>
      </dsp:nvSpPr>
      <dsp:spPr>
        <a:xfrm>
          <a:off x="4868189" y="1103699"/>
          <a:ext cx="453694" cy="453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0862D-500B-4E4C-84EE-2F5A90978409}">
      <dsp:nvSpPr>
        <dsp:cNvPr id="0" name=""/>
        <dsp:cNvSpPr/>
      </dsp:nvSpPr>
      <dsp:spPr>
        <a:xfrm>
          <a:off x="5095036" y="1330547"/>
          <a:ext cx="1675180" cy="303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403" tIns="0" rIns="0" bIns="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500" kern="1200" dirty="0"/>
            <a:t>2.4.0</a:t>
          </a:r>
        </a:p>
      </dsp:txBody>
      <dsp:txXfrm>
        <a:off x="5095036" y="1330547"/>
        <a:ext cx="1675180" cy="303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1B894-EE7A-5F4D-ACEF-1EFFEA6D3434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31B5-A318-AE42-98B8-6138EE97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1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9E42-7DEE-405F-B335-E11C9E51B3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327B-E646-4D82-B9E7-7FF494642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5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E064ED-7995-4CB3-9AA9-9CC324B6C46D}"/>
              </a:ext>
            </a:extLst>
          </p:cNvPr>
          <p:cNvSpPr/>
          <p:nvPr userDrawn="1"/>
        </p:nvSpPr>
        <p:spPr>
          <a:xfrm rot="21419912" flipV="1">
            <a:off x="-775509" y="9940049"/>
            <a:ext cx="10387007" cy="1370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23698"/>
            <a:ext cx="7886700" cy="58729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2089"/>
            <a:ext cx="7886700" cy="43623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185388" y="5285024"/>
            <a:ext cx="1316925" cy="365125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800" dirty="0"/>
              <a:t>Page </a:t>
            </a:r>
            <a:fld id="{BEDC1AFE-25E8-43C5-8F45-8B94B022000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innovatank_graphicsbann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7" b="12409"/>
          <a:stretch/>
        </p:blipFill>
        <p:spPr>
          <a:xfrm>
            <a:off x="-23518" y="6281845"/>
            <a:ext cx="9230722" cy="599671"/>
          </a:xfrm>
          <a:prstGeom prst="rect">
            <a:avLst/>
          </a:prstGeom>
        </p:spPr>
      </p:pic>
      <p:pic>
        <p:nvPicPr>
          <p:cNvPr id="14" name="Picture 13" descr="innovatank_graphicsbanner-03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05"/>
          <a:stretch/>
        </p:blipFill>
        <p:spPr>
          <a:xfrm>
            <a:off x="23518" y="0"/>
            <a:ext cx="9144000" cy="4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8-09-08 at 4.37.27 P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2" b="5280"/>
          <a:stretch/>
        </p:blipFill>
        <p:spPr>
          <a:xfrm>
            <a:off x="0" y="6443522"/>
            <a:ext cx="9167517" cy="426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E064ED-7995-4CB3-9AA9-9CC324B6C46D}"/>
              </a:ext>
            </a:extLst>
          </p:cNvPr>
          <p:cNvSpPr/>
          <p:nvPr userDrawn="1"/>
        </p:nvSpPr>
        <p:spPr>
          <a:xfrm rot="21419912" flipV="1">
            <a:off x="-775509" y="9940049"/>
            <a:ext cx="10387007" cy="1370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23698"/>
            <a:ext cx="7886700" cy="58729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2089"/>
            <a:ext cx="7886700" cy="43623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185388" y="5285024"/>
            <a:ext cx="1316925" cy="365125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800" dirty="0"/>
              <a:t>Page </a:t>
            </a:r>
            <a:fld id="{BEDC1AFE-25E8-43C5-8F45-8B94B022000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creen Shot 2018-09-08 at 4.37.27 P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0" b="75649"/>
          <a:stretch/>
        </p:blipFill>
        <p:spPr>
          <a:xfrm>
            <a:off x="0" y="-1"/>
            <a:ext cx="9230722" cy="364503"/>
          </a:xfrm>
          <a:prstGeom prst="rect">
            <a:avLst/>
          </a:prstGeom>
        </p:spPr>
      </p:pic>
      <p:pic>
        <p:nvPicPr>
          <p:cNvPr id="12" name="Picture 11" descr="Screen Shot 2018-09-08 at 4.36.11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93527" cy="3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E064ED-7995-4CB3-9AA9-9CC324B6C46D}"/>
              </a:ext>
            </a:extLst>
          </p:cNvPr>
          <p:cNvSpPr/>
          <p:nvPr userDrawn="1"/>
        </p:nvSpPr>
        <p:spPr>
          <a:xfrm rot="21419912" flipV="1">
            <a:off x="-775509" y="9940049"/>
            <a:ext cx="10387007" cy="1370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23698"/>
            <a:ext cx="7886700" cy="58729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2089"/>
            <a:ext cx="7886700" cy="43623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185388" y="5285024"/>
            <a:ext cx="1316925" cy="365125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800" dirty="0"/>
              <a:t>Page </a:t>
            </a:r>
            <a:fld id="{BEDC1AFE-25E8-43C5-8F45-8B94B022000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innovatank_graphicsbann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05"/>
          <a:stretch/>
        </p:blipFill>
        <p:spPr>
          <a:xfrm>
            <a:off x="23518" y="0"/>
            <a:ext cx="9144000" cy="470330"/>
          </a:xfrm>
          <a:prstGeom prst="rect">
            <a:avLst/>
          </a:prstGeom>
        </p:spPr>
      </p:pic>
      <p:pic>
        <p:nvPicPr>
          <p:cNvPr id="4" name="Picture 3" descr="innovatank_graphicsbanner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7" b="12409"/>
          <a:stretch/>
        </p:blipFill>
        <p:spPr>
          <a:xfrm>
            <a:off x="-23518" y="6281845"/>
            <a:ext cx="9230722" cy="599671"/>
          </a:xfrm>
          <a:prstGeom prst="rect">
            <a:avLst/>
          </a:prstGeom>
        </p:spPr>
      </p:pic>
      <p:pic>
        <p:nvPicPr>
          <p:cNvPr id="13" name="Picture 12" descr="innovatank_graphicsbann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0" r="2374" b="23783"/>
          <a:stretch/>
        </p:blipFill>
        <p:spPr>
          <a:xfrm>
            <a:off x="1" y="-1"/>
            <a:ext cx="2234186" cy="4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3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1AFE-25E8-43C5-8F45-8B94B022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loud.databricks.com/" TargetMode="External"/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atabricks.com/spark/latest/dataframes-datasets/introduction-to-dataframes-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05AF63-FA96-40CE-A1F9-8F4194F206D4}"/>
              </a:ext>
            </a:extLst>
          </p:cNvPr>
          <p:cNvSpPr txBox="1"/>
          <p:nvPr/>
        </p:nvSpPr>
        <p:spPr>
          <a:xfrm>
            <a:off x="688158" y="703198"/>
            <a:ext cx="6979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/>
              <a:t>Processing of big data</a:t>
            </a:r>
          </a:p>
          <a:p>
            <a:pPr algn="ctr"/>
            <a:r>
              <a:rPr lang="en-US" sz="3200" b="1" cap="small" dirty="0"/>
              <a:t> spark</a:t>
            </a:r>
          </a:p>
          <a:p>
            <a:pPr algn="ctr"/>
            <a:r>
              <a:rPr lang="en-US" sz="3200" b="1" cap="small" dirty="0"/>
              <a:t>session-1</a:t>
            </a:r>
          </a:p>
        </p:txBody>
      </p:sp>
      <p:pic>
        <p:nvPicPr>
          <p:cNvPr id="4" name="Picture 3" descr="innovatank_graphicsbanner-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5" r="939" b="11200"/>
          <a:stretch/>
        </p:blipFill>
        <p:spPr>
          <a:xfrm>
            <a:off x="0" y="6270089"/>
            <a:ext cx="9144000" cy="593487"/>
          </a:xfrm>
          <a:prstGeom prst="rect">
            <a:avLst/>
          </a:prstGeom>
        </p:spPr>
      </p:pic>
      <p:sp>
        <p:nvSpPr>
          <p:cNvPr id="2" name="AutoShape 2" descr="Image result for hbase logo">
            <a:extLst>
              <a:ext uri="{FF2B5EF4-FFF2-40B4-BE49-F238E27FC236}">
                <a16:creationId xmlns:a16="http://schemas.microsoft.com/office/drawing/2014/main" id="{82386F7E-10DA-41C2-8F00-D13EEB7CD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327C0-0BF9-4EB4-AEE7-6F4E7568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395537"/>
            <a:ext cx="4448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4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1A94-5693-4A45-9164-76EEFC04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23698"/>
            <a:ext cx="7886700" cy="587292"/>
          </a:xfrm>
        </p:spPr>
        <p:txBody>
          <a:bodyPr>
            <a:normAutofit fontScale="90000"/>
          </a:bodyPr>
          <a:lstStyle/>
          <a:p>
            <a:r>
              <a:rPr lang="en-CA"/>
              <a:t>How to interpret version#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FF3-5A21-4A4A-B3EF-6014F63E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DC6B-B37F-47CB-B757-39924EE5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8185388" y="5285024"/>
            <a:ext cx="1316925" cy="365125"/>
          </a:xfrm>
        </p:spPr>
        <p:txBody>
          <a:bodyPr/>
          <a:lstStyle/>
          <a:p>
            <a:r>
              <a:rPr lang="en-US" sz="1800"/>
              <a:t>Page </a:t>
            </a:r>
            <a:fld id="{BEDC1AFE-25E8-43C5-8F45-8B94B022000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B444-B55F-4552-BAF0-031310B3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66" y="2433637"/>
            <a:ext cx="6890837" cy="25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30BFEB-587F-4D4D-AC21-F9E335B6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+mn-lt"/>
              </a:rPr>
              <a:t>Spark versions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48A1333-9B00-4820-ABF9-31E3F49A4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564864"/>
              </p:ext>
            </p:extLst>
          </p:nvPr>
        </p:nvGraphicFramePr>
        <p:xfrm>
          <a:off x="628650" y="1552575"/>
          <a:ext cx="7886700" cy="436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0E8B-17F9-4183-ACD9-A7EB13D5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BEDC1AFE-25E8-43C5-8F45-8B94B0220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25FC-FD5C-43A1-AF8E-8D9C9CC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23698"/>
            <a:ext cx="7886700" cy="587292"/>
          </a:xfrm>
        </p:spPr>
        <p:txBody>
          <a:bodyPr>
            <a:normAutofit fontScale="90000"/>
          </a:bodyPr>
          <a:lstStyle/>
          <a:p>
            <a:r>
              <a:rPr lang="en-CA" dirty="0"/>
              <a:t>Perf.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74F5-F1A7-48E4-B41A-240850B5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6897" y="1610358"/>
            <a:ext cx="7886700" cy="4362311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EC0AE-27EE-48C3-A497-88A16A20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8185388" y="5285024"/>
            <a:ext cx="1316925" cy="365125"/>
          </a:xfrm>
        </p:spPr>
        <p:txBody>
          <a:bodyPr/>
          <a:lstStyle/>
          <a:p>
            <a:r>
              <a:rPr lang="en-US" sz="1800"/>
              <a:t>Page </a:t>
            </a:r>
            <a:fld id="{BEDC1AFE-25E8-43C5-8F45-8B94B022000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61E09E8-E63C-4EDA-9286-4208C1EC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5" y="1410990"/>
            <a:ext cx="7398207" cy="46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EE54-7B32-4028-9138-DCB26252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Install Spark 2.4.0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5343-E9E9-4718-9140-341D5AA9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Install python pip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sudo</a:t>
            </a:r>
            <a:r>
              <a:rPr lang="en-CA" dirty="0"/>
              <a:t> apt-get install python-pip</a:t>
            </a:r>
          </a:p>
          <a:p>
            <a:r>
              <a:rPr lang="en-CA" dirty="0"/>
              <a:t>Install </a:t>
            </a:r>
            <a:r>
              <a:rPr lang="en-CA" dirty="0" err="1"/>
              <a:t>pyspark</a:t>
            </a:r>
            <a:r>
              <a:rPr lang="en-CA" dirty="0"/>
              <a:t> using pip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sudo</a:t>
            </a:r>
            <a:r>
              <a:rPr lang="en-CA" dirty="0"/>
              <a:t> pip install </a:t>
            </a:r>
            <a:r>
              <a:rPr lang="en-CA" dirty="0" err="1"/>
              <a:t>pyspark</a:t>
            </a:r>
            <a:endParaRPr lang="en-CA" dirty="0"/>
          </a:p>
          <a:p>
            <a:r>
              <a:rPr lang="en-CA" dirty="0"/>
              <a:t>Install JRE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sudo</a:t>
            </a:r>
            <a:r>
              <a:rPr lang="en-CA" dirty="0"/>
              <a:t> apt install default-</a:t>
            </a:r>
            <a:r>
              <a:rPr lang="en-CA" dirty="0" err="1"/>
              <a:t>jre</a:t>
            </a:r>
            <a:endParaRPr lang="en-CA" dirty="0"/>
          </a:p>
          <a:p>
            <a:r>
              <a:rPr lang="en-CA"/>
              <a:t>Export </a:t>
            </a:r>
            <a:r>
              <a:rPr lang="en-CA" dirty="0"/>
              <a:t>JAVA_HOME in .</a:t>
            </a:r>
            <a:r>
              <a:rPr lang="en-CA" dirty="0" err="1"/>
              <a:t>bashrc</a:t>
            </a:r>
            <a:r>
              <a:rPr lang="en-CA" dirty="0"/>
              <a:t> file</a:t>
            </a:r>
          </a:p>
          <a:p>
            <a:r>
              <a:rPr lang="en-CA" dirty="0"/>
              <a:t>Apply .</a:t>
            </a:r>
            <a:r>
              <a:rPr lang="en-CA" dirty="0" err="1"/>
              <a:t>bashrc</a:t>
            </a:r>
            <a:r>
              <a:rPr lang="en-CA" dirty="0"/>
              <a:t> file</a:t>
            </a:r>
          </a:p>
          <a:p>
            <a:pPr marL="0" indent="0">
              <a:buNone/>
            </a:pPr>
            <a:r>
              <a:rPr lang="en-CA" dirty="0"/>
              <a:t>	source ~/.</a:t>
            </a:r>
            <a:r>
              <a:rPr lang="en-CA" dirty="0" err="1"/>
              <a:t>bashrc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0936C-3498-42AC-9AB4-1725DD77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/>
              <a:t>Page </a:t>
            </a:r>
            <a:fld id="{BEDC1AFE-25E8-43C5-8F45-8B94B0220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1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6" name="Picture 2" descr="Image result for mix and match">
            <a:extLst>
              <a:ext uri="{FF2B5EF4-FFF2-40B4-BE49-F238E27FC236}">
                <a16:creationId xmlns:a16="http://schemas.microsoft.com/office/drawing/2014/main" id="{5239E71F-9597-4B72-972E-FAF98785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r="451" b="-4"/>
          <a:stretch/>
        </p:blipFill>
        <p:spPr bwMode="auto"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E93C-1958-4DBE-96E8-952D805C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0" y="2154937"/>
            <a:ext cx="3733184" cy="27294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sz="4800" dirty="0">
                <a:solidFill>
                  <a:srgbClr val="000000"/>
                </a:solidFill>
              </a:rPr>
              <a:t>FUN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F043B-3D58-450A-9C5B-6A0CC22F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8" y="6337827"/>
            <a:ext cx="428046" cy="235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98989"/>
                </a:solidFill>
              </a:rPr>
              <a:t>Page </a:t>
            </a:r>
            <a:fld id="{BEDC1AFE-25E8-43C5-8F45-8B94B022000F}" type="slidenum">
              <a:rPr lang="en-US" sz="700">
                <a:solidFill>
                  <a:srgbClr val="898989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7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4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30BFEB-587F-4D4D-AC21-F9E335B6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+mn-lt"/>
              </a:rPr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30E8B-17F9-4183-ACD9-A7EB13D5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BEDC1AFE-25E8-43C5-8F45-8B94B0220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6B9567-AB4D-4735-9947-E92DA329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https://spark.apache.org/docs/latest/sql-programming-guide.html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https://community.cloud.databricks.com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https://docs.databricks.com/spark/latest/dataframes-datasets/introduction-to-dataframes-python.html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4894</TotalTime>
  <Words>84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How to interpret version#</vt:lpstr>
      <vt:lpstr>Spark versions</vt:lpstr>
      <vt:lpstr>Perf. comparison</vt:lpstr>
      <vt:lpstr>Install Spark 2.4.0 on Ubuntu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Samie Li Shang Ly</dc:creator>
  <cp:lastModifiedBy>shyam kantesariya</cp:lastModifiedBy>
  <cp:revision>648</cp:revision>
  <dcterms:created xsi:type="dcterms:W3CDTF">2018-08-30T22:38:24Z</dcterms:created>
  <dcterms:modified xsi:type="dcterms:W3CDTF">2019-05-24T21:24:23Z</dcterms:modified>
</cp:coreProperties>
</file>