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A4FF4-FB2B-4769-959C-D6D53712D869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280920" cy="504055"/>
          </a:xfrm>
        </p:spPr>
        <p:txBody>
          <a:bodyPr>
            <a:noAutofit/>
          </a:bodyPr>
          <a:lstStyle/>
          <a:p>
            <a:r>
              <a:rPr lang="pt-BR" sz="3200" b="1" dirty="0"/>
              <a:t>Trabalho - HTML+CSS+PHP+MYSQL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620688"/>
            <a:ext cx="8280920" cy="1752600"/>
          </a:xfrm>
        </p:spPr>
        <p:txBody>
          <a:bodyPr>
            <a:noAutofit/>
          </a:bodyPr>
          <a:lstStyle/>
          <a:p>
            <a:pPr algn="l"/>
            <a:r>
              <a:rPr lang="pt-BR" sz="2000" dirty="0">
                <a:solidFill>
                  <a:schemeClr val="tx1"/>
                </a:solidFill>
              </a:rPr>
              <a:t>Criar um site para uma </a:t>
            </a:r>
            <a:r>
              <a:rPr lang="pt-BR" sz="2000" b="1" dirty="0">
                <a:solidFill>
                  <a:srgbClr val="FF0000"/>
                </a:solidFill>
              </a:rPr>
              <a:t>LOJA de Material Esportivo</a:t>
            </a:r>
            <a:r>
              <a:rPr lang="pt-BR" sz="2000" dirty="0">
                <a:solidFill>
                  <a:schemeClr val="tx1"/>
                </a:solidFill>
              </a:rPr>
              <a:t>, onde o usuário poderá fazer sua pesquisa por diferentes filtros: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Categorias(</a:t>
            </a:r>
            <a:r>
              <a:rPr lang="pt-BR" sz="2000" dirty="0" err="1">
                <a:solidFill>
                  <a:schemeClr val="tx1"/>
                </a:solidFill>
              </a:rPr>
              <a:t>Masc,Fem</a:t>
            </a:r>
            <a:r>
              <a:rPr lang="pt-BR" sz="2000" dirty="0">
                <a:solidFill>
                  <a:schemeClr val="tx1"/>
                </a:solidFill>
              </a:rPr>
              <a:t>, Infantil), Tipo (Roupas, Calcados), Marcas, etc.</a:t>
            </a: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BBF7FDE-76DD-81BE-B75F-2D9A16436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41" y="2285421"/>
            <a:ext cx="7119318" cy="4455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E0DF114-ED0B-6E7D-E7B2-6A558901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Colocar filtros de pesquisa na </a:t>
            </a:r>
            <a:r>
              <a:rPr lang="pt-BR" dirty="0">
                <a:solidFill>
                  <a:srgbClr val="FF0000"/>
                </a:solidFill>
              </a:rPr>
              <a:t>HOME</a:t>
            </a:r>
            <a:r>
              <a:rPr lang="pt-BR" dirty="0"/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C38FC8-20EE-D595-AC66-66B1307BB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980" y="1386301"/>
            <a:ext cx="6597830" cy="5349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Seta: Dobrada para Cima 7">
            <a:extLst>
              <a:ext uri="{FF2B5EF4-FFF2-40B4-BE49-F238E27FC236}">
                <a16:creationId xmlns:a16="http://schemas.microsoft.com/office/drawing/2014/main" id="{B68B350C-3277-A607-1A8C-1D1B98F1EC1B}"/>
              </a:ext>
            </a:extLst>
          </p:cNvPr>
          <p:cNvSpPr/>
          <p:nvPr/>
        </p:nvSpPr>
        <p:spPr>
          <a:xfrm rot="5400000">
            <a:off x="997959" y="3330903"/>
            <a:ext cx="891938" cy="1520721"/>
          </a:xfrm>
          <a:prstGeom prst="bentUpArrow">
            <a:avLst>
              <a:gd name="adj1" fmla="val 25000"/>
              <a:gd name="adj2" fmla="val 24054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79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0404" y="2132856"/>
            <a:ext cx="7643192" cy="1143000"/>
          </a:xfrm>
        </p:spPr>
        <p:txBody>
          <a:bodyPr>
            <a:noAutofit/>
          </a:bodyPr>
          <a:lstStyle/>
          <a:p>
            <a:pPr algn="l"/>
            <a:r>
              <a:rPr lang="pt-BR" sz="4000" dirty="0"/>
              <a:t>Ordem de Criação:</a:t>
            </a: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a) Banco Dados </a:t>
            </a:r>
            <a:r>
              <a:rPr lang="pt-BR" sz="4000" dirty="0">
                <a:solidFill>
                  <a:srgbClr val="FF0000"/>
                </a:solidFill>
              </a:rPr>
              <a:t>(LOJA)</a:t>
            </a:r>
            <a:br>
              <a:rPr lang="pt-BR" sz="4000" dirty="0"/>
            </a:br>
            <a:r>
              <a:rPr lang="pt-BR" sz="4000" dirty="0"/>
              <a:t>b) Cadastros HTML+PHP</a:t>
            </a:r>
            <a:br>
              <a:rPr lang="pt-BR" sz="4000" dirty="0"/>
            </a:br>
            <a:r>
              <a:rPr lang="pt-BR" sz="4000" dirty="0"/>
              <a:t>c) MENU de Opções</a:t>
            </a:r>
            <a:br>
              <a:rPr lang="pt-BR" sz="4000" dirty="0"/>
            </a:br>
            <a:r>
              <a:rPr lang="pt-BR" sz="4000" dirty="0"/>
              <a:t>d) Login de </a:t>
            </a:r>
            <a:r>
              <a:rPr lang="pt-BR" sz="4000" dirty="0" err="1"/>
              <a:t>Usuario</a:t>
            </a:r>
            <a:br>
              <a:rPr lang="pt-BR" sz="4000" dirty="0"/>
            </a:br>
            <a:r>
              <a:rPr lang="pt-BR" sz="4000" dirty="0"/>
              <a:t>e) Home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83024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0404" y="2286000"/>
            <a:ext cx="7643192" cy="1143000"/>
          </a:xfrm>
        </p:spPr>
        <p:txBody>
          <a:bodyPr>
            <a:noAutofit/>
          </a:bodyPr>
          <a:lstStyle/>
          <a:p>
            <a:pPr algn="l"/>
            <a:r>
              <a:rPr lang="pt-BR" sz="4000" dirty="0"/>
              <a:t>Estrutura do Banco Dados </a:t>
            </a:r>
            <a:r>
              <a:rPr lang="pt-BR" sz="4000" b="1" dirty="0">
                <a:solidFill>
                  <a:srgbClr val="FF0000"/>
                </a:solidFill>
              </a:rPr>
              <a:t>Loja</a:t>
            </a:r>
            <a:br>
              <a:rPr lang="pt-BR" sz="4000" dirty="0"/>
            </a:br>
            <a:br>
              <a:rPr lang="pt-BR" sz="4000" dirty="0"/>
            </a:br>
            <a:r>
              <a:rPr lang="pt-BR" sz="4000" b="1" dirty="0"/>
              <a:t>marca </a:t>
            </a:r>
            <a:r>
              <a:rPr lang="pt-BR" sz="3600" dirty="0"/>
              <a:t>(</a:t>
            </a:r>
            <a:r>
              <a:rPr lang="pt-BR" sz="3600" u="sng" dirty="0"/>
              <a:t>codigo</a:t>
            </a:r>
            <a:r>
              <a:rPr lang="pt-BR" sz="3600" dirty="0"/>
              <a:t>, nome)</a:t>
            </a:r>
            <a:br>
              <a:rPr lang="pt-BR" sz="4000" dirty="0"/>
            </a:br>
            <a:r>
              <a:rPr lang="pt-BR" sz="4000" b="1" dirty="0"/>
              <a:t>categoria</a:t>
            </a:r>
            <a:r>
              <a:rPr lang="pt-BR" sz="4000" dirty="0"/>
              <a:t> </a:t>
            </a:r>
            <a:r>
              <a:rPr lang="pt-BR" sz="3600" dirty="0"/>
              <a:t>(</a:t>
            </a:r>
            <a:r>
              <a:rPr lang="pt-BR" sz="3600" u="sng" dirty="0"/>
              <a:t>codigo</a:t>
            </a:r>
            <a:r>
              <a:rPr lang="pt-BR" sz="3600" dirty="0"/>
              <a:t>, nome)</a:t>
            </a:r>
            <a:br>
              <a:rPr lang="pt-BR" sz="4000" dirty="0"/>
            </a:br>
            <a:r>
              <a:rPr lang="pt-BR" sz="4000" b="1" dirty="0"/>
              <a:t>tipo</a:t>
            </a:r>
            <a:r>
              <a:rPr lang="pt-BR" sz="4000" dirty="0"/>
              <a:t> </a:t>
            </a:r>
            <a:r>
              <a:rPr lang="pt-BR" sz="3600" dirty="0"/>
              <a:t>(</a:t>
            </a:r>
            <a:r>
              <a:rPr lang="pt-BR" sz="3600" u="sng" dirty="0"/>
              <a:t>codigo</a:t>
            </a:r>
            <a:r>
              <a:rPr lang="pt-BR" sz="3600" dirty="0"/>
              <a:t>, nome)</a:t>
            </a:r>
            <a:br>
              <a:rPr lang="pt-BR" sz="4000" dirty="0"/>
            </a:br>
            <a:r>
              <a:rPr lang="pt-BR" sz="4000" b="1" dirty="0"/>
              <a:t>produto</a:t>
            </a:r>
            <a:r>
              <a:rPr lang="pt-BR" sz="4000" dirty="0"/>
              <a:t> (</a:t>
            </a:r>
            <a:r>
              <a:rPr lang="pt-BR" sz="3200" u="sng" dirty="0"/>
              <a:t>codigo</a:t>
            </a:r>
            <a:r>
              <a:rPr lang="pt-BR" sz="3200" dirty="0"/>
              <a:t>, descricao, cor, tamanho, preco, codmarca, codcategoria, </a:t>
            </a:r>
            <a:r>
              <a:rPr lang="pt-BR" sz="3200" dirty="0" err="1"/>
              <a:t>codtipo</a:t>
            </a:r>
            <a:r>
              <a:rPr lang="pt-BR" sz="3200" dirty="0"/>
              <a:t>, foto1, foto2)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049234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141</Words>
  <Application>Microsoft Office PowerPoint</Application>
  <PresentationFormat>Apresentação na tela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Trabalho - HTML+CSS+PHP+MYSQL</vt:lpstr>
      <vt:lpstr>Colocar filtros de pesquisa na HOME:</vt:lpstr>
      <vt:lpstr>Ordem de Criação:  a) Banco Dados (LOJA) b) Cadastros HTML+PHP c) MENU de Opções d) Login de Usuario e) Home</vt:lpstr>
      <vt:lpstr>Estrutura do Banco Dados Loja  marca (codigo, nome) categoria (codigo, nome) tipo (codigo, nome) produto (codigo, descricao, cor, tamanho, preco, codmarca, codcategoria, codtipo, foto1, foto2)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Formulário:</dc:title>
  <dc:creator>Edutec</dc:creator>
  <cp:lastModifiedBy>Cristiane Pavei Fernandes</cp:lastModifiedBy>
  <cp:revision>27</cp:revision>
  <dcterms:created xsi:type="dcterms:W3CDTF">2011-05-09T19:02:30Z</dcterms:created>
  <dcterms:modified xsi:type="dcterms:W3CDTF">2025-03-17T17:34:33Z</dcterms:modified>
</cp:coreProperties>
</file>