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6EAF1-AB79-67BF-AD82-35E52A51C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7D3D48-B73C-DCAE-8ADF-A227D962F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0998AA-2F1C-D73F-F3B1-A5E4F5EE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804B-CC0D-4162-A1EE-2222A239C02A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12F979-472C-24BF-D5DF-B2C1D2014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4E634E-3951-563B-BB2B-C6CD9B9E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38D0B-8650-4A97-AE1A-FD9563DD7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48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3F777-7A42-DBD6-6AF1-4BDF1EBEA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D83429F-2D5F-FDD9-6A65-2F447034A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1B7030-7C97-B6A4-4E58-3A92C9613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804B-CC0D-4162-A1EE-2222A239C02A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1EE39A-1A10-FB02-45D0-4E31FAF6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A4FBF4-DFCB-1FD7-410C-57BA9FA9E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38D0B-8650-4A97-AE1A-FD9563DD7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68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F95A755-6538-452C-7B5E-BD33EB97B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35D8A3-5682-3D99-0F6E-462B84EC4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1F763F-9E8F-8C68-6304-8D0FF8066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804B-CC0D-4162-A1EE-2222A239C02A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220518-2AF8-3718-C750-4DD954B4B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4B8002-2D54-AA31-174F-B7F7AD94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38D0B-8650-4A97-AE1A-FD9563DD7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091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20F2B5-46D4-9D41-7D65-977FBDEA7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1B11DC-775E-8B51-3922-BBC56805B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774CCD-172D-5D5E-8832-3CDA0391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804B-CC0D-4162-A1EE-2222A239C02A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11AF56-19EB-2FE4-B134-D4C99AE71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CD9DEC-ED5F-7190-CE96-E5D15707B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38D0B-8650-4A97-AE1A-FD9563DD7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711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83650-D79F-9117-19A1-616185297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033DE1-077B-C365-4283-C5FD8C54B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B4B39B-BA3A-8901-F502-C321E60E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804B-CC0D-4162-A1EE-2222A239C02A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FA92C0-6727-E4A1-4FBB-1F04F8451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4286FA-4456-74AC-8302-4E8AB8CA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38D0B-8650-4A97-AE1A-FD9563DD7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54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205BB-4838-5FB3-DEEF-E779B22FC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E5C76F-0FCA-3840-EBDF-3926A9797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A3B3A0F-7741-1BF1-6D6F-70CF41A2F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1874CA-0893-E166-3484-D65675854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804B-CC0D-4162-A1EE-2222A239C02A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F7AC1D-0C5D-817B-902D-6FDFC4166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916D5B-781C-3D59-6D7B-245048798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38D0B-8650-4A97-AE1A-FD9563DD7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80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B2D7C-98C3-2A50-F402-8D71E9E36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4C36D7-B303-A13C-03D8-920304751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874C94-C95D-8B9A-3F30-3022E55BA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8DA3368-120E-E7F7-EA61-5BA866088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3F40854-DB02-E688-A3D6-A20435FD7F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8043182-D98E-44D5-4117-E34E03B9D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804B-CC0D-4162-A1EE-2222A239C02A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CB1AD9B-A910-5114-4F9E-97F8D301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41C6DD8-9E09-9C05-CFA0-0373F8462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38D0B-8650-4A97-AE1A-FD9563DD7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4135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C1923-762B-39D3-29AA-BD9F03241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0AEE864-BE6E-0C81-01B1-92634E68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804B-CC0D-4162-A1EE-2222A239C02A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B90C60E-F4F2-16F6-9561-D0E279945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27034F8-326B-EB8D-CBD1-B2B1DF548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38D0B-8650-4A97-AE1A-FD9563DD7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27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802DAAE-D6E7-177F-F0CB-CB5A1AE88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804B-CC0D-4162-A1EE-2222A239C02A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E5C86A1-D414-C104-ABB1-C2BECBC4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2226E2-6676-7093-60C7-C787FCDC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38D0B-8650-4A97-AE1A-FD9563DD7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910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4DA9AB-AA9B-A8C5-6303-CFAA001E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4DE7EE-A1AA-9FD0-3675-B9F2F8B5B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7549AC-7FEB-6F5B-40B8-A51AF59EA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260B640-D1DB-26A1-A20A-6069FC0D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804B-CC0D-4162-A1EE-2222A239C02A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0CCE33-D22D-11C9-A31D-DCC486D28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EADBA0-6D6E-9686-4D95-768AE101F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38D0B-8650-4A97-AE1A-FD9563DD7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445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D8A13-C064-DC1B-EA90-2D0F9962E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017A3AB-4AF7-3036-52CA-8F1B8AF28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921273-1BD6-6962-F3B1-205FB63EA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D81546-27D9-36B2-D5A8-ABCC2BFE8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804B-CC0D-4162-A1EE-2222A239C02A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39B604-2096-C445-A898-3E8F03A2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CD59A1-A04F-E659-602D-FF2A62FA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38D0B-8650-4A97-AE1A-FD9563DD7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663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BB78AA9-4F94-7A82-F4BF-89ACC137A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3A6AA3-C75E-AA01-3CB9-314BCE236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B9869B-69C4-A645-144C-F7944BC04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8E804B-CC0D-4162-A1EE-2222A239C02A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E4C76C-A8F6-9F02-3D52-3222BED35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10DEBE-70DC-4C32-19EA-4E3CF4401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638D0B-8650-4A97-AE1A-FD9563DD7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52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52C3C-0E88-53FF-544E-64E838950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018" y="131475"/>
            <a:ext cx="9144000" cy="624334"/>
          </a:xfrm>
        </p:spPr>
        <p:txBody>
          <a:bodyPr>
            <a:normAutofit fontScale="90000"/>
          </a:bodyPr>
          <a:lstStyle/>
          <a:p>
            <a:pPr algn="l"/>
            <a:r>
              <a:rPr lang="pt-BR" sz="4400" dirty="0"/>
              <a:t>Praticar (</a:t>
            </a:r>
            <a:r>
              <a:rPr lang="pt-BR" sz="4400" dirty="0" err="1"/>
              <a:t>Array</a:t>
            </a:r>
            <a:r>
              <a:rPr lang="pt-BR" sz="4400" dirty="0"/>
              <a:t> e Lista)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DB2002-53F1-2429-1C0B-C68C49164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1288329"/>
            <a:ext cx="11125200" cy="1655762"/>
          </a:xfrm>
        </p:spPr>
        <p:txBody>
          <a:bodyPr/>
          <a:lstStyle/>
          <a:p>
            <a:pPr algn="l"/>
            <a:r>
              <a:rPr lang="pt-BR" b="1" dirty="0"/>
              <a:t>Exercício 1 – </a:t>
            </a:r>
            <a:r>
              <a:rPr lang="pt-BR" dirty="0"/>
              <a:t>Criar um programa </a:t>
            </a:r>
            <a:r>
              <a:rPr lang="pt-BR" dirty="0" err="1"/>
              <a:t>java</a:t>
            </a:r>
            <a:r>
              <a:rPr lang="pt-BR" dirty="0"/>
              <a:t> contendo um </a:t>
            </a:r>
            <a:r>
              <a:rPr lang="pt-BR" dirty="0" err="1"/>
              <a:t>array</a:t>
            </a:r>
            <a:r>
              <a:rPr lang="pt-BR" dirty="0"/>
              <a:t> com 5 cores e exibir todas no final.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2FC1F7D-A766-F18A-7851-529C96963130}"/>
              </a:ext>
            </a:extLst>
          </p:cNvPr>
          <p:cNvSpPr txBox="1"/>
          <p:nvPr/>
        </p:nvSpPr>
        <p:spPr>
          <a:xfrm>
            <a:off x="997526" y="2316539"/>
            <a:ext cx="1043247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 err="1"/>
              <a:t>public</a:t>
            </a:r>
            <a:r>
              <a:rPr lang="pt-BR" sz="2400" b="1" dirty="0"/>
              <a:t> </a:t>
            </a:r>
            <a:r>
              <a:rPr lang="pt-BR" sz="2400" b="1" dirty="0" err="1"/>
              <a:t>class</a:t>
            </a:r>
            <a:r>
              <a:rPr lang="pt-BR" sz="2400" b="1" dirty="0"/>
              <a:t> </a:t>
            </a:r>
            <a:r>
              <a:rPr lang="pt-BR" sz="2400" b="1" dirty="0" err="1"/>
              <a:t>ExercicioCores</a:t>
            </a:r>
            <a:r>
              <a:rPr lang="pt-BR" sz="2400" b="1" dirty="0"/>
              <a:t> {</a:t>
            </a:r>
          </a:p>
          <a:p>
            <a:r>
              <a:rPr lang="pt-BR" sz="2400" b="1" dirty="0"/>
              <a:t>    </a:t>
            </a:r>
            <a:r>
              <a:rPr lang="pt-BR" sz="2400" b="1" dirty="0" err="1"/>
              <a:t>public</a:t>
            </a:r>
            <a:r>
              <a:rPr lang="pt-BR" sz="2400" b="1" dirty="0"/>
              <a:t> </a:t>
            </a:r>
            <a:r>
              <a:rPr lang="pt-BR" sz="2400" b="1" dirty="0" err="1"/>
              <a:t>static</a:t>
            </a:r>
            <a:r>
              <a:rPr lang="pt-BR" sz="2400" b="1" dirty="0"/>
              <a:t> </a:t>
            </a:r>
            <a:r>
              <a:rPr lang="pt-BR" sz="2400" b="1" dirty="0" err="1"/>
              <a:t>void</a:t>
            </a:r>
            <a:r>
              <a:rPr lang="pt-BR" sz="2400" b="1" dirty="0"/>
              <a:t> </a:t>
            </a:r>
            <a:r>
              <a:rPr lang="pt-BR" sz="2400" b="1" dirty="0" err="1"/>
              <a:t>main</a:t>
            </a:r>
            <a:r>
              <a:rPr lang="pt-BR" sz="2400" b="1" dirty="0"/>
              <a:t>(String[] </a:t>
            </a:r>
            <a:r>
              <a:rPr lang="pt-BR" sz="2400" b="1" dirty="0" err="1"/>
              <a:t>args</a:t>
            </a:r>
            <a:r>
              <a:rPr lang="pt-BR" sz="2400" b="1" dirty="0"/>
              <a:t>) {</a:t>
            </a:r>
          </a:p>
          <a:p>
            <a:r>
              <a:rPr lang="pt-BR" sz="2400" b="1" dirty="0"/>
              <a:t>        </a:t>
            </a:r>
            <a:r>
              <a:rPr lang="pt-BR" sz="2400" b="1" dirty="0">
                <a:solidFill>
                  <a:srgbClr val="FF0000"/>
                </a:solidFill>
              </a:rPr>
              <a:t>String[] cores = {"Azul", "Verde", "Vermelho", "Amarelo", "Roxo"};</a:t>
            </a:r>
          </a:p>
          <a:p>
            <a:endParaRPr lang="pt-BR" sz="2400" b="1" dirty="0"/>
          </a:p>
          <a:p>
            <a:r>
              <a:rPr lang="pt-BR" sz="2400" b="1" dirty="0"/>
              <a:t>        </a:t>
            </a:r>
            <a:r>
              <a:rPr lang="pt-BR" sz="2400" b="1" dirty="0" err="1"/>
              <a:t>System.out.println</a:t>
            </a:r>
            <a:r>
              <a:rPr lang="pt-BR" sz="2400" b="1" dirty="0"/>
              <a:t>("Lista de cores:");</a:t>
            </a:r>
          </a:p>
          <a:p>
            <a:r>
              <a:rPr lang="pt-BR" sz="2400" b="1" dirty="0"/>
              <a:t>        for (</a:t>
            </a:r>
            <a:r>
              <a:rPr lang="pt-BR" sz="2400" b="1" dirty="0" err="1"/>
              <a:t>int</a:t>
            </a:r>
            <a:r>
              <a:rPr lang="pt-BR" sz="2400" b="1" dirty="0"/>
              <a:t> i = 0; i &lt; </a:t>
            </a:r>
            <a:r>
              <a:rPr lang="pt-BR" sz="2400" b="1" dirty="0" err="1"/>
              <a:t>cores.length</a:t>
            </a:r>
            <a:r>
              <a:rPr lang="pt-BR" sz="2400" b="1" dirty="0"/>
              <a:t>; i++) {</a:t>
            </a:r>
          </a:p>
          <a:p>
            <a:r>
              <a:rPr lang="pt-BR" sz="2400" b="1" dirty="0"/>
              <a:t>            </a:t>
            </a:r>
            <a:r>
              <a:rPr lang="pt-BR" sz="2400" b="1" dirty="0" err="1"/>
              <a:t>System.out.println</a:t>
            </a:r>
            <a:r>
              <a:rPr lang="pt-BR" sz="2400" b="1" dirty="0"/>
              <a:t>(cores[i]);</a:t>
            </a:r>
          </a:p>
          <a:p>
            <a:r>
              <a:rPr lang="pt-BR" sz="2400" b="1" dirty="0"/>
              <a:t>        }</a:t>
            </a:r>
          </a:p>
          <a:p>
            <a:r>
              <a:rPr lang="pt-BR" sz="2400" b="1" dirty="0"/>
              <a:t>    }</a:t>
            </a:r>
          </a:p>
          <a:p>
            <a:r>
              <a:rPr lang="pt-BR" sz="2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5240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0F8B2AB9-753C-14CF-A605-D23E13F6AC69}"/>
              </a:ext>
            </a:extLst>
          </p:cNvPr>
          <p:cNvSpPr txBox="1"/>
          <p:nvPr/>
        </p:nvSpPr>
        <p:spPr>
          <a:xfrm>
            <a:off x="581890" y="335432"/>
            <a:ext cx="993370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// Classe Filho 3 - Peixe</a:t>
            </a:r>
          </a:p>
          <a:p>
            <a:r>
              <a:rPr lang="pt-BR" b="1" dirty="0" err="1"/>
              <a:t>class</a:t>
            </a:r>
            <a:r>
              <a:rPr lang="pt-BR" b="1" dirty="0"/>
              <a:t> Peixe </a:t>
            </a:r>
            <a:r>
              <a:rPr lang="pt-BR" b="1" dirty="0" err="1"/>
              <a:t>extends</a:t>
            </a:r>
            <a:r>
              <a:rPr lang="pt-BR" b="1" dirty="0"/>
              <a:t> AnimalDomestico {</a:t>
            </a:r>
          </a:p>
          <a:p>
            <a:r>
              <a:rPr lang="pt-BR" b="1" dirty="0"/>
              <a:t>    String tipo;</a:t>
            </a:r>
          </a:p>
          <a:p>
            <a:r>
              <a:rPr lang="pt-BR" b="1" dirty="0"/>
              <a:t>    </a:t>
            </a:r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void</a:t>
            </a:r>
            <a:r>
              <a:rPr lang="pt-BR" b="1" dirty="0"/>
              <a:t> </a:t>
            </a:r>
            <a:r>
              <a:rPr lang="pt-BR" b="1" dirty="0" err="1"/>
              <a:t>alimentacao</a:t>
            </a:r>
            <a:r>
              <a:rPr lang="pt-BR" b="1" dirty="0"/>
              <a:t>() {</a:t>
            </a:r>
          </a:p>
          <a:p>
            <a:r>
              <a:rPr lang="pt-BR" b="1" dirty="0"/>
              <a:t>        </a:t>
            </a:r>
            <a:r>
              <a:rPr lang="pt-BR" b="1" dirty="0" err="1"/>
              <a:t>System.out.println</a:t>
            </a:r>
            <a:r>
              <a:rPr lang="pt-BR" b="1" dirty="0"/>
              <a:t>("O peixe " + nome + " está comendo flocos de peixe.");</a:t>
            </a:r>
          </a:p>
          <a:p>
            <a:r>
              <a:rPr lang="pt-BR" b="1" dirty="0"/>
              <a:t>    }</a:t>
            </a:r>
          </a:p>
          <a:p>
            <a:r>
              <a:rPr lang="pt-BR" b="1" dirty="0"/>
              <a:t>    </a:t>
            </a:r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void</a:t>
            </a:r>
            <a:r>
              <a:rPr lang="pt-BR" b="1" dirty="0"/>
              <a:t> </a:t>
            </a:r>
            <a:r>
              <a:rPr lang="pt-BR" b="1" dirty="0" err="1"/>
              <a:t>informacoesEspecificas</a:t>
            </a:r>
            <a:r>
              <a:rPr lang="pt-BR" b="1" dirty="0"/>
              <a:t>() {</a:t>
            </a:r>
          </a:p>
          <a:p>
            <a:r>
              <a:rPr lang="pt-BR" b="1" dirty="0"/>
              <a:t>        </a:t>
            </a:r>
            <a:r>
              <a:rPr lang="pt-BR" b="1" dirty="0" err="1"/>
              <a:t>System.out.println</a:t>
            </a:r>
            <a:r>
              <a:rPr lang="pt-BR" b="1" dirty="0"/>
              <a:t>("Tipo de peixe: " + tipo);</a:t>
            </a:r>
          </a:p>
          <a:p>
            <a:r>
              <a:rPr lang="pt-BR" b="1" dirty="0"/>
              <a:t>    }</a:t>
            </a:r>
          </a:p>
          <a:p>
            <a:r>
              <a:rPr lang="pt-BR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9621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0F8B2AB9-753C-14CF-A605-D23E13F6AC69}"/>
              </a:ext>
            </a:extLst>
          </p:cNvPr>
          <p:cNvSpPr txBox="1"/>
          <p:nvPr/>
        </p:nvSpPr>
        <p:spPr>
          <a:xfrm>
            <a:off x="581890" y="335432"/>
            <a:ext cx="1101436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// Programa Principal</a:t>
            </a:r>
          </a:p>
          <a:p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class</a:t>
            </a:r>
            <a:r>
              <a:rPr lang="pt-BR" b="1" dirty="0"/>
              <a:t> </a:t>
            </a:r>
            <a:r>
              <a:rPr lang="pt-BR" b="1" dirty="0" err="1"/>
              <a:t>CadastroAnimais</a:t>
            </a:r>
            <a:r>
              <a:rPr lang="pt-BR" b="1" dirty="0"/>
              <a:t> {</a:t>
            </a:r>
          </a:p>
          <a:p>
            <a:endParaRPr lang="pt-BR" b="1" dirty="0"/>
          </a:p>
          <a:p>
            <a:r>
              <a:rPr lang="pt-BR" b="1" dirty="0"/>
              <a:t>    </a:t>
            </a:r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static</a:t>
            </a:r>
            <a:r>
              <a:rPr lang="pt-BR" b="1" dirty="0"/>
              <a:t> </a:t>
            </a:r>
            <a:r>
              <a:rPr lang="pt-BR" b="1" dirty="0" err="1"/>
              <a:t>void</a:t>
            </a:r>
            <a:r>
              <a:rPr lang="pt-BR" b="1" dirty="0"/>
              <a:t> </a:t>
            </a:r>
            <a:r>
              <a:rPr lang="pt-BR" b="1" dirty="0" err="1"/>
              <a:t>main</a:t>
            </a:r>
            <a:r>
              <a:rPr lang="pt-BR" b="1" dirty="0"/>
              <a:t>(String[] </a:t>
            </a:r>
            <a:r>
              <a:rPr lang="pt-BR" b="1" dirty="0" err="1"/>
              <a:t>args</a:t>
            </a:r>
            <a:r>
              <a:rPr lang="pt-BR" b="1" dirty="0"/>
              <a:t>) {</a:t>
            </a:r>
          </a:p>
          <a:p>
            <a:r>
              <a:rPr lang="pt-BR" b="1" dirty="0"/>
              <a:t>        Scanner </a:t>
            </a:r>
            <a:r>
              <a:rPr lang="pt-BR" b="1" dirty="0" err="1"/>
              <a:t>scanner</a:t>
            </a:r>
            <a:r>
              <a:rPr lang="pt-BR" b="1" dirty="0"/>
              <a:t> = new Scanner(System.in);</a:t>
            </a:r>
          </a:p>
          <a:p>
            <a:r>
              <a:rPr lang="pt-BR" b="1" dirty="0"/>
              <a:t>        </a:t>
            </a:r>
            <a:r>
              <a:rPr lang="pt-BR" b="1" dirty="0">
                <a:solidFill>
                  <a:srgbClr val="FF0000"/>
                </a:solidFill>
              </a:rPr>
              <a:t>AnimalDomestico[] animal = new AnimalDomestico[3];    </a:t>
            </a:r>
          </a:p>
          <a:p>
            <a:endParaRPr lang="pt-BR" b="1" dirty="0"/>
          </a:p>
          <a:p>
            <a:r>
              <a:rPr lang="pt-BR" b="1" dirty="0"/>
              <a:t>        for (</a:t>
            </a:r>
            <a:r>
              <a:rPr lang="pt-BR" b="1" dirty="0" err="1"/>
              <a:t>int</a:t>
            </a:r>
            <a:r>
              <a:rPr lang="pt-BR" b="1" dirty="0"/>
              <a:t> i = 0; i &lt; </a:t>
            </a:r>
            <a:r>
              <a:rPr lang="pt-BR" b="1" dirty="0" err="1"/>
              <a:t>animal.length</a:t>
            </a:r>
            <a:r>
              <a:rPr lang="pt-BR" b="1" dirty="0"/>
              <a:t>; i++) {</a:t>
            </a:r>
          </a:p>
          <a:p>
            <a:r>
              <a:rPr lang="pt-BR" b="1" dirty="0"/>
              <a:t>            </a:t>
            </a:r>
            <a:r>
              <a:rPr lang="pt-BR" b="1" dirty="0" err="1"/>
              <a:t>System.out.println</a:t>
            </a:r>
            <a:r>
              <a:rPr lang="pt-BR" b="1" dirty="0"/>
              <a:t>("\</a:t>
            </a:r>
            <a:r>
              <a:rPr lang="pt-BR" b="1" dirty="0" err="1"/>
              <a:t>nCadastro</a:t>
            </a:r>
            <a:r>
              <a:rPr lang="pt-BR" b="1" dirty="0"/>
              <a:t> do animal:  " + (i + 1));</a:t>
            </a:r>
          </a:p>
          <a:p>
            <a:endParaRPr lang="pt-BR" b="1" dirty="0"/>
          </a:p>
          <a:p>
            <a:r>
              <a:rPr lang="pt-BR" b="1" dirty="0"/>
              <a:t>            </a:t>
            </a:r>
            <a:r>
              <a:rPr lang="pt-BR" b="1" dirty="0" err="1"/>
              <a:t>System.out.println</a:t>
            </a:r>
            <a:r>
              <a:rPr lang="pt-BR" b="1" dirty="0"/>
              <a:t>("Escolha o tipo de animal (1 - Cão, 2 - Gato, 3 - Peixe): ");</a:t>
            </a:r>
          </a:p>
          <a:p>
            <a:r>
              <a:rPr lang="pt-BR" b="1" dirty="0"/>
              <a:t>            </a:t>
            </a:r>
            <a:r>
              <a:rPr lang="pt-BR" b="1" dirty="0" err="1"/>
              <a:t>int</a:t>
            </a:r>
            <a:r>
              <a:rPr lang="pt-BR" b="1" dirty="0"/>
              <a:t> </a:t>
            </a:r>
            <a:r>
              <a:rPr lang="pt-BR" b="1" dirty="0" err="1"/>
              <a:t>opcao</a:t>
            </a:r>
            <a:r>
              <a:rPr lang="pt-BR" b="1" dirty="0"/>
              <a:t> = </a:t>
            </a:r>
            <a:r>
              <a:rPr lang="pt-BR" b="1" dirty="0" err="1"/>
              <a:t>scanner.nextInt</a:t>
            </a:r>
            <a:r>
              <a:rPr lang="pt-BR" b="1" dirty="0"/>
              <a:t>();</a:t>
            </a:r>
          </a:p>
          <a:p>
            <a:r>
              <a:rPr lang="pt-BR" b="1" dirty="0"/>
              <a:t>            </a:t>
            </a:r>
            <a:r>
              <a:rPr lang="pt-BR" b="1" dirty="0" err="1"/>
              <a:t>scanner.nextLine</a:t>
            </a:r>
            <a:r>
              <a:rPr lang="pt-BR" b="1" dirty="0"/>
              <a:t>(); </a:t>
            </a:r>
          </a:p>
          <a:p>
            <a:endParaRPr lang="pt-BR" b="1" dirty="0"/>
          </a:p>
          <a:p>
            <a:r>
              <a:rPr lang="pt-BR" b="1" dirty="0"/>
              <a:t>            </a:t>
            </a:r>
            <a:r>
              <a:rPr lang="pt-BR" b="1" dirty="0" err="1"/>
              <a:t>System.out.print</a:t>
            </a:r>
            <a:r>
              <a:rPr lang="pt-BR" b="1" dirty="0"/>
              <a:t>("Digite o nome: ");</a:t>
            </a:r>
          </a:p>
          <a:p>
            <a:r>
              <a:rPr lang="pt-BR" b="1" dirty="0"/>
              <a:t>            String nome = </a:t>
            </a:r>
            <a:r>
              <a:rPr lang="pt-BR" b="1" dirty="0" err="1"/>
              <a:t>scanner.nextLine</a:t>
            </a:r>
            <a:r>
              <a:rPr lang="pt-BR" b="1" dirty="0"/>
              <a:t>();</a:t>
            </a:r>
          </a:p>
          <a:p>
            <a:endParaRPr lang="pt-BR" b="1" dirty="0"/>
          </a:p>
          <a:p>
            <a:r>
              <a:rPr lang="pt-BR" b="1" dirty="0"/>
              <a:t>            </a:t>
            </a:r>
            <a:r>
              <a:rPr lang="pt-BR" b="1" dirty="0" err="1"/>
              <a:t>System.out.print</a:t>
            </a:r>
            <a:r>
              <a:rPr lang="pt-BR" b="1" dirty="0"/>
              <a:t>("Digite a idade: ");</a:t>
            </a:r>
          </a:p>
          <a:p>
            <a:r>
              <a:rPr lang="pt-BR" b="1" dirty="0"/>
              <a:t>            </a:t>
            </a:r>
            <a:r>
              <a:rPr lang="pt-BR" b="1" dirty="0" err="1"/>
              <a:t>int</a:t>
            </a:r>
            <a:r>
              <a:rPr lang="pt-BR" b="1" dirty="0"/>
              <a:t> idade = </a:t>
            </a:r>
            <a:r>
              <a:rPr lang="pt-BR" b="1" dirty="0" err="1"/>
              <a:t>scanner.nextInt</a:t>
            </a:r>
            <a:r>
              <a:rPr lang="pt-BR" b="1" dirty="0"/>
              <a:t>();</a:t>
            </a:r>
          </a:p>
          <a:p>
            <a:r>
              <a:rPr lang="pt-BR" b="1" dirty="0"/>
              <a:t>            </a:t>
            </a:r>
            <a:r>
              <a:rPr lang="pt-BR" b="1" dirty="0" err="1"/>
              <a:t>scanner.nextLine</a:t>
            </a:r>
            <a:r>
              <a:rPr lang="pt-BR" b="1" dirty="0"/>
              <a:t>(); </a:t>
            </a:r>
          </a:p>
        </p:txBody>
      </p:sp>
    </p:spTree>
    <p:extLst>
      <p:ext uri="{BB962C8B-B14F-4D97-AF65-F5344CB8AC3E}">
        <p14:creationId xmlns:p14="http://schemas.microsoft.com/office/powerpoint/2010/main" val="3548695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0F8B2AB9-753C-14CF-A605-D23E13F6AC69}"/>
              </a:ext>
            </a:extLst>
          </p:cNvPr>
          <p:cNvSpPr txBox="1"/>
          <p:nvPr/>
        </p:nvSpPr>
        <p:spPr>
          <a:xfrm>
            <a:off x="581891" y="335432"/>
            <a:ext cx="591589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 err="1"/>
              <a:t>if</a:t>
            </a:r>
            <a:r>
              <a:rPr lang="pt-BR" b="1" dirty="0"/>
              <a:t> (</a:t>
            </a:r>
            <a:r>
              <a:rPr lang="pt-BR" b="1" dirty="0" err="1"/>
              <a:t>opcao</a:t>
            </a:r>
            <a:r>
              <a:rPr lang="pt-BR" b="1" dirty="0"/>
              <a:t> == 1) {</a:t>
            </a:r>
          </a:p>
          <a:p>
            <a:r>
              <a:rPr lang="pt-BR" b="1" dirty="0"/>
              <a:t>                Cao </a:t>
            </a:r>
            <a:r>
              <a:rPr lang="pt-BR" b="1" dirty="0" err="1"/>
              <a:t>cao</a:t>
            </a:r>
            <a:r>
              <a:rPr lang="pt-BR" b="1" dirty="0"/>
              <a:t> = new Cao();</a:t>
            </a:r>
          </a:p>
          <a:p>
            <a:r>
              <a:rPr lang="pt-BR" b="1" dirty="0"/>
              <a:t>                </a:t>
            </a:r>
            <a:r>
              <a:rPr lang="pt-BR" b="1" dirty="0" err="1"/>
              <a:t>cao.nome</a:t>
            </a:r>
            <a:r>
              <a:rPr lang="pt-BR" b="1" dirty="0"/>
              <a:t> = nome;</a:t>
            </a:r>
          </a:p>
          <a:p>
            <a:r>
              <a:rPr lang="pt-BR" b="1" dirty="0"/>
              <a:t>                </a:t>
            </a:r>
            <a:r>
              <a:rPr lang="pt-BR" b="1" dirty="0" err="1"/>
              <a:t>cao.idade</a:t>
            </a:r>
            <a:r>
              <a:rPr lang="pt-BR" b="1" dirty="0"/>
              <a:t> = idade;</a:t>
            </a:r>
          </a:p>
          <a:p>
            <a:r>
              <a:rPr lang="pt-BR" b="1" dirty="0"/>
              <a:t>                </a:t>
            </a:r>
            <a:r>
              <a:rPr lang="pt-BR" b="1" dirty="0" err="1"/>
              <a:t>System.out.print</a:t>
            </a:r>
            <a:r>
              <a:rPr lang="pt-BR" b="1" dirty="0"/>
              <a:t>("Digite a raça do cachorro: ");</a:t>
            </a:r>
          </a:p>
          <a:p>
            <a:r>
              <a:rPr lang="pt-BR" b="1" dirty="0"/>
              <a:t>                </a:t>
            </a:r>
            <a:r>
              <a:rPr lang="pt-BR" b="1" dirty="0" err="1"/>
              <a:t>cao.raca</a:t>
            </a:r>
            <a:r>
              <a:rPr lang="pt-BR" b="1" dirty="0"/>
              <a:t> = </a:t>
            </a:r>
            <a:r>
              <a:rPr lang="pt-BR" b="1" dirty="0" err="1"/>
              <a:t>scanner.nextLine</a:t>
            </a:r>
            <a:r>
              <a:rPr lang="pt-BR" b="1" dirty="0"/>
              <a:t>();</a:t>
            </a:r>
          </a:p>
          <a:p>
            <a:r>
              <a:rPr lang="pt-BR" b="1" dirty="0"/>
              <a:t>                animal[i] = </a:t>
            </a:r>
            <a:r>
              <a:rPr lang="pt-BR" b="1" dirty="0" err="1"/>
              <a:t>cao</a:t>
            </a:r>
            <a:r>
              <a:rPr lang="pt-BR" b="1" dirty="0"/>
              <a:t>;                } </a:t>
            </a:r>
          </a:p>
          <a:p>
            <a:r>
              <a:rPr lang="pt-BR" b="1" dirty="0" err="1"/>
              <a:t>else</a:t>
            </a:r>
            <a:r>
              <a:rPr lang="pt-BR" b="1" dirty="0"/>
              <a:t> </a:t>
            </a:r>
            <a:r>
              <a:rPr lang="pt-BR" b="1" dirty="0" err="1"/>
              <a:t>if</a:t>
            </a:r>
            <a:r>
              <a:rPr lang="pt-BR" b="1" dirty="0"/>
              <a:t> (</a:t>
            </a:r>
            <a:r>
              <a:rPr lang="pt-BR" b="1" dirty="0" err="1"/>
              <a:t>opcao</a:t>
            </a:r>
            <a:r>
              <a:rPr lang="pt-BR" b="1" dirty="0"/>
              <a:t> == 2) {</a:t>
            </a:r>
          </a:p>
          <a:p>
            <a:r>
              <a:rPr lang="pt-BR" b="1" dirty="0"/>
              <a:t>                Gato </a:t>
            </a:r>
            <a:r>
              <a:rPr lang="pt-BR" b="1" dirty="0" err="1"/>
              <a:t>gato</a:t>
            </a:r>
            <a:r>
              <a:rPr lang="pt-BR" b="1" dirty="0"/>
              <a:t> = new Gato();</a:t>
            </a:r>
          </a:p>
          <a:p>
            <a:r>
              <a:rPr lang="pt-BR" b="1" dirty="0"/>
              <a:t>                </a:t>
            </a:r>
            <a:r>
              <a:rPr lang="pt-BR" b="1" dirty="0" err="1"/>
              <a:t>gato.nome</a:t>
            </a:r>
            <a:r>
              <a:rPr lang="pt-BR" b="1" dirty="0"/>
              <a:t> = nome;</a:t>
            </a:r>
          </a:p>
          <a:p>
            <a:r>
              <a:rPr lang="pt-BR" b="1" dirty="0"/>
              <a:t>                </a:t>
            </a:r>
            <a:r>
              <a:rPr lang="pt-BR" b="1" dirty="0" err="1"/>
              <a:t>gato.idade</a:t>
            </a:r>
            <a:r>
              <a:rPr lang="pt-BR" b="1" dirty="0"/>
              <a:t> = idade;</a:t>
            </a:r>
          </a:p>
          <a:p>
            <a:r>
              <a:rPr lang="pt-BR" b="1" dirty="0"/>
              <a:t>                </a:t>
            </a:r>
            <a:r>
              <a:rPr lang="pt-BR" b="1" dirty="0" err="1"/>
              <a:t>System.out.print</a:t>
            </a:r>
            <a:r>
              <a:rPr lang="pt-BR" b="1" dirty="0"/>
              <a:t>("Digite a raça do gato: ");</a:t>
            </a:r>
          </a:p>
          <a:p>
            <a:r>
              <a:rPr lang="pt-BR" b="1" dirty="0"/>
              <a:t>                </a:t>
            </a:r>
            <a:r>
              <a:rPr lang="pt-BR" b="1" dirty="0" err="1"/>
              <a:t>gato.raca</a:t>
            </a:r>
            <a:r>
              <a:rPr lang="pt-BR" b="1" dirty="0"/>
              <a:t> = </a:t>
            </a:r>
            <a:r>
              <a:rPr lang="pt-BR" b="1" dirty="0" err="1"/>
              <a:t>scanner.nextLine</a:t>
            </a:r>
            <a:r>
              <a:rPr lang="pt-BR" b="1" dirty="0"/>
              <a:t>();</a:t>
            </a:r>
          </a:p>
          <a:p>
            <a:r>
              <a:rPr lang="pt-BR" b="1" dirty="0"/>
              <a:t>                animal[i] = gato;              } </a:t>
            </a:r>
          </a:p>
          <a:p>
            <a:r>
              <a:rPr lang="pt-BR" b="1" dirty="0" err="1"/>
              <a:t>else</a:t>
            </a:r>
            <a:r>
              <a:rPr lang="pt-BR" b="1" dirty="0"/>
              <a:t> </a:t>
            </a:r>
            <a:r>
              <a:rPr lang="pt-BR" b="1" dirty="0" err="1"/>
              <a:t>if</a:t>
            </a:r>
            <a:r>
              <a:rPr lang="pt-BR" b="1" dirty="0"/>
              <a:t> (</a:t>
            </a:r>
            <a:r>
              <a:rPr lang="pt-BR" b="1" dirty="0" err="1"/>
              <a:t>opcao</a:t>
            </a:r>
            <a:r>
              <a:rPr lang="pt-BR" b="1" dirty="0"/>
              <a:t> == 3) {</a:t>
            </a:r>
          </a:p>
          <a:p>
            <a:r>
              <a:rPr lang="pt-BR" b="1" dirty="0"/>
              <a:t>                Peixe </a:t>
            </a:r>
            <a:r>
              <a:rPr lang="pt-BR" b="1" dirty="0" err="1"/>
              <a:t>peixe</a:t>
            </a:r>
            <a:r>
              <a:rPr lang="pt-BR" b="1" dirty="0"/>
              <a:t> = new Peixe();</a:t>
            </a:r>
          </a:p>
          <a:p>
            <a:r>
              <a:rPr lang="pt-BR" b="1" dirty="0"/>
              <a:t>                </a:t>
            </a:r>
            <a:r>
              <a:rPr lang="pt-BR" b="1" dirty="0" err="1"/>
              <a:t>peixe.nome</a:t>
            </a:r>
            <a:r>
              <a:rPr lang="pt-BR" b="1" dirty="0"/>
              <a:t> = nome;</a:t>
            </a:r>
          </a:p>
          <a:p>
            <a:r>
              <a:rPr lang="pt-BR" b="1" dirty="0"/>
              <a:t>                </a:t>
            </a:r>
            <a:r>
              <a:rPr lang="pt-BR" b="1" dirty="0" err="1"/>
              <a:t>peixe.idade</a:t>
            </a:r>
            <a:r>
              <a:rPr lang="pt-BR" b="1" dirty="0"/>
              <a:t> = idade;</a:t>
            </a:r>
          </a:p>
          <a:p>
            <a:r>
              <a:rPr lang="pt-BR" b="1" dirty="0"/>
              <a:t>                </a:t>
            </a:r>
            <a:r>
              <a:rPr lang="pt-BR" b="1" dirty="0" err="1"/>
              <a:t>System.out.print</a:t>
            </a:r>
            <a:r>
              <a:rPr lang="pt-BR" b="1" dirty="0"/>
              <a:t>("Digite o tipo de peixe: ");</a:t>
            </a:r>
          </a:p>
          <a:p>
            <a:r>
              <a:rPr lang="pt-BR" b="1" dirty="0"/>
              <a:t>                </a:t>
            </a:r>
            <a:r>
              <a:rPr lang="pt-BR" b="1" dirty="0" err="1"/>
              <a:t>peixe.tipo</a:t>
            </a:r>
            <a:r>
              <a:rPr lang="pt-BR" b="1" dirty="0"/>
              <a:t> = </a:t>
            </a:r>
            <a:r>
              <a:rPr lang="pt-BR" b="1" dirty="0" err="1"/>
              <a:t>scanner.nextLine</a:t>
            </a:r>
            <a:r>
              <a:rPr lang="pt-BR" b="1" dirty="0"/>
              <a:t>();</a:t>
            </a:r>
          </a:p>
          <a:p>
            <a:r>
              <a:rPr lang="pt-BR" b="1" dirty="0"/>
              <a:t>                animal[i] = peixe;         }</a:t>
            </a:r>
          </a:p>
        </p:txBody>
      </p:sp>
    </p:spTree>
    <p:extLst>
      <p:ext uri="{BB962C8B-B14F-4D97-AF65-F5344CB8AC3E}">
        <p14:creationId xmlns:p14="http://schemas.microsoft.com/office/powerpoint/2010/main" val="2202856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B5F5EB4-0235-71F7-6DB6-17056902ACE7}"/>
              </a:ext>
            </a:extLst>
          </p:cNvPr>
          <p:cNvSpPr txBox="1"/>
          <p:nvPr/>
        </p:nvSpPr>
        <p:spPr>
          <a:xfrm>
            <a:off x="554181" y="224458"/>
            <a:ext cx="11540837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 err="1"/>
              <a:t>else</a:t>
            </a:r>
            <a:r>
              <a:rPr lang="pt-BR" b="1" dirty="0"/>
              <a:t> {</a:t>
            </a:r>
          </a:p>
          <a:p>
            <a:r>
              <a:rPr lang="pt-BR" b="1" dirty="0"/>
              <a:t>                </a:t>
            </a:r>
            <a:r>
              <a:rPr lang="pt-BR" b="1" dirty="0" err="1"/>
              <a:t>System.out.println</a:t>
            </a:r>
            <a:r>
              <a:rPr lang="pt-BR" b="1" dirty="0"/>
              <a:t>("Opção inválida!");</a:t>
            </a:r>
          </a:p>
          <a:p>
            <a:r>
              <a:rPr lang="pt-BR" b="1" dirty="0"/>
              <a:t>                AnimalDomestico </a:t>
            </a:r>
            <a:r>
              <a:rPr lang="pt-BR" b="1" dirty="0" err="1"/>
              <a:t>animalGenérico</a:t>
            </a:r>
            <a:r>
              <a:rPr lang="pt-BR" b="1" dirty="0"/>
              <a:t> = new AnimalDomestico();</a:t>
            </a:r>
          </a:p>
          <a:p>
            <a:r>
              <a:rPr lang="pt-BR" b="1" dirty="0"/>
              <a:t>                </a:t>
            </a:r>
            <a:r>
              <a:rPr lang="pt-BR" b="1" dirty="0" err="1"/>
              <a:t>animalGenérico.nome</a:t>
            </a:r>
            <a:r>
              <a:rPr lang="pt-BR" b="1" dirty="0"/>
              <a:t> = nome;</a:t>
            </a:r>
          </a:p>
          <a:p>
            <a:r>
              <a:rPr lang="pt-BR" b="1" dirty="0"/>
              <a:t>                </a:t>
            </a:r>
            <a:r>
              <a:rPr lang="pt-BR" b="1" dirty="0" err="1"/>
              <a:t>animalGenérico.idade</a:t>
            </a:r>
            <a:r>
              <a:rPr lang="pt-BR" b="1" dirty="0"/>
              <a:t> = idade;</a:t>
            </a:r>
          </a:p>
          <a:p>
            <a:r>
              <a:rPr lang="pt-BR" b="1" dirty="0"/>
              <a:t>                animal[i] = </a:t>
            </a:r>
            <a:r>
              <a:rPr lang="pt-BR" b="1" dirty="0" err="1"/>
              <a:t>animalGenérico</a:t>
            </a:r>
            <a:r>
              <a:rPr lang="pt-BR" b="1" dirty="0"/>
              <a:t>;</a:t>
            </a:r>
          </a:p>
          <a:p>
            <a:r>
              <a:rPr lang="pt-BR" b="1" dirty="0"/>
              <a:t>            }</a:t>
            </a:r>
          </a:p>
          <a:p>
            <a:r>
              <a:rPr lang="pt-BR" b="1" dirty="0"/>
              <a:t>        }</a:t>
            </a:r>
          </a:p>
          <a:p>
            <a:endParaRPr lang="pt-BR" b="1" dirty="0"/>
          </a:p>
          <a:p>
            <a:r>
              <a:rPr lang="pt-BR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// Exibir todos os animais</a:t>
            </a:r>
          </a:p>
          <a:p>
            <a:r>
              <a:rPr lang="pt-BR" b="1" dirty="0"/>
              <a:t>        </a:t>
            </a:r>
            <a:r>
              <a:rPr lang="pt-BR" b="1" dirty="0" err="1"/>
              <a:t>System.out.println</a:t>
            </a:r>
            <a:r>
              <a:rPr lang="pt-BR" b="1" dirty="0"/>
              <a:t>("\n--- Lista de Animais Cadastrados ---");</a:t>
            </a:r>
          </a:p>
          <a:p>
            <a:r>
              <a:rPr lang="pt-BR" b="1" dirty="0"/>
              <a:t>        for (</a:t>
            </a:r>
            <a:r>
              <a:rPr lang="pt-BR" b="1" dirty="0" err="1"/>
              <a:t>int</a:t>
            </a:r>
            <a:r>
              <a:rPr lang="pt-BR" b="1" dirty="0"/>
              <a:t> i = 0; i &lt; </a:t>
            </a:r>
            <a:r>
              <a:rPr lang="pt-BR" b="1" dirty="0" err="1"/>
              <a:t>animal.length</a:t>
            </a:r>
            <a:r>
              <a:rPr lang="pt-BR" b="1" dirty="0"/>
              <a:t>; i++) {</a:t>
            </a:r>
          </a:p>
          <a:p>
            <a:r>
              <a:rPr lang="pt-BR" b="1" dirty="0"/>
              <a:t>            </a:t>
            </a:r>
            <a:r>
              <a:rPr lang="pt-BR" b="1" dirty="0" err="1"/>
              <a:t>System.out.println</a:t>
            </a:r>
            <a:r>
              <a:rPr lang="pt-BR" b="1" dirty="0"/>
              <a:t>("\</a:t>
            </a:r>
            <a:r>
              <a:rPr lang="pt-BR" b="1" dirty="0" err="1"/>
              <a:t>nAnimal</a:t>
            </a:r>
            <a:r>
              <a:rPr lang="pt-BR" b="1" dirty="0"/>
              <a:t> #" + (i + 1));</a:t>
            </a:r>
          </a:p>
          <a:p>
            <a:r>
              <a:rPr lang="pt-BR" b="1" dirty="0"/>
              <a:t>            </a:t>
            </a:r>
            <a:r>
              <a:rPr lang="pt-BR" b="1" dirty="0" err="1"/>
              <a:t>System.out.println</a:t>
            </a:r>
            <a:r>
              <a:rPr lang="pt-BR" b="1" dirty="0"/>
              <a:t>("Nome: " + animal[i].nome);</a:t>
            </a:r>
          </a:p>
          <a:p>
            <a:r>
              <a:rPr lang="pt-BR" b="1" dirty="0"/>
              <a:t>            </a:t>
            </a:r>
            <a:r>
              <a:rPr lang="pt-BR" b="1" dirty="0" err="1"/>
              <a:t>System.out.println</a:t>
            </a:r>
            <a:r>
              <a:rPr lang="pt-BR" b="1" dirty="0"/>
              <a:t>("Idade: " + animal[i].idade);</a:t>
            </a:r>
          </a:p>
          <a:p>
            <a:r>
              <a:rPr lang="pt-BR" b="1" dirty="0"/>
              <a:t>            animal[i].</a:t>
            </a:r>
            <a:r>
              <a:rPr lang="pt-BR" b="1" dirty="0" err="1"/>
              <a:t>alimentacao</a:t>
            </a:r>
            <a:r>
              <a:rPr lang="pt-BR" b="1" dirty="0"/>
              <a:t>(); // Chama o método </a:t>
            </a:r>
            <a:r>
              <a:rPr lang="pt-BR" b="1" dirty="0" err="1"/>
              <a:t>alimentacao</a:t>
            </a:r>
            <a:r>
              <a:rPr lang="pt-BR" b="1" dirty="0"/>
              <a:t>() para cada animal</a:t>
            </a:r>
          </a:p>
          <a:p>
            <a:r>
              <a:rPr lang="pt-BR" b="1" dirty="0"/>
              <a:t>            animal[i].</a:t>
            </a:r>
            <a:r>
              <a:rPr lang="pt-BR" b="1" dirty="0" err="1"/>
              <a:t>informacoesEspecificas</a:t>
            </a:r>
            <a:r>
              <a:rPr lang="pt-BR" b="1" dirty="0"/>
              <a:t>(); // Exibe informações específicas</a:t>
            </a:r>
          </a:p>
          <a:p>
            <a:r>
              <a:rPr lang="pt-BR" b="1" dirty="0"/>
              <a:t>        }</a:t>
            </a:r>
          </a:p>
          <a:p>
            <a:endParaRPr lang="pt-BR" b="1" dirty="0"/>
          </a:p>
          <a:p>
            <a:r>
              <a:rPr lang="pt-BR" b="1" dirty="0"/>
              <a:t>        </a:t>
            </a:r>
            <a:r>
              <a:rPr lang="pt-BR" b="1" dirty="0" err="1"/>
              <a:t>scanner.close</a:t>
            </a:r>
            <a:r>
              <a:rPr lang="pt-BR" b="1" dirty="0"/>
              <a:t>();</a:t>
            </a:r>
          </a:p>
          <a:p>
            <a:r>
              <a:rPr lang="pt-BR" b="1" dirty="0"/>
              <a:t>    }</a:t>
            </a:r>
          </a:p>
          <a:p>
            <a:r>
              <a:rPr lang="pt-BR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4199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3327E-BAEF-E40A-5461-4DF586637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37" y="143453"/>
            <a:ext cx="10515600" cy="535420"/>
          </a:xfrm>
        </p:spPr>
        <p:txBody>
          <a:bodyPr>
            <a:normAutofit fontScale="90000"/>
          </a:bodyPr>
          <a:lstStyle/>
          <a:p>
            <a:r>
              <a:rPr lang="pt-BR" dirty="0"/>
              <a:t>Exercícios Praticar: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0EB9C1-B174-1658-9875-2A03DE5B4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18" y="1080873"/>
            <a:ext cx="10245437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2) Criar um programa em JAVA que controle os Veículos e Velocidades. 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Crie uma classe base </a:t>
            </a:r>
            <a:r>
              <a:rPr kumimoji="0" lang="pt-BR" altLang="pt-BR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Veiculo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 um método </a:t>
            </a:r>
            <a:r>
              <a:rPr kumimoji="0" lang="pt-BR" altLang="pt-BR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mostrarVelocidade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(). Crie duas classes que herdam de Veiculo: </a:t>
            </a:r>
            <a:r>
              <a:rPr kumimoji="0" lang="pt-BR" altLang="pt-BR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Carro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kumimoji="0" lang="pt-BR" altLang="pt-BR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Bicicleta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Cada uma deve ter um atributo velocidade e implementar o método </a:t>
            </a:r>
            <a:r>
              <a:rPr kumimoji="0" lang="pt-BR" altLang="pt-BR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mostrarVelocidade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para imprimir a velocidade do veículo. No método </a:t>
            </a:r>
            <a:r>
              <a:rPr kumimoji="0" lang="pt-BR" altLang="pt-BR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kumimoji="0" lang="pt-BR" altLang="pt-BR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BR" altLang="pt-BR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crie um </a:t>
            </a:r>
            <a:r>
              <a:rPr kumimoji="0" lang="pt-BR" altLang="pt-BR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Veiculo e adicione alguns Carro e Bicicleta com diferentes velocidades. Percorra o </a:t>
            </a:r>
            <a:r>
              <a:rPr kumimoji="0" lang="pt-BR" altLang="pt-BR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chame </a:t>
            </a:r>
            <a:r>
              <a:rPr kumimoji="0" lang="pt-BR" altLang="pt-BR" sz="2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mostrarVelocidade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para cada veículo.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E6C7A5D-7DB0-3DA7-7C71-0A731B257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18" y="3622691"/>
            <a:ext cx="10709564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3)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Criar um programa em JAVA que controle </a:t>
            </a:r>
            <a:r>
              <a:rPr kumimoji="0" lang="pt-BR" altLang="pt-BR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Funcionários. 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Crie uma classe base </a:t>
            </a:r>
            <a:r>
              <a:rPr kumimoji="0" lang="pt-BR" altLang="pt-BR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Funcionario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BR" altLang="pt-BR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jow 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 um método </a:t>
            </a:r>
            <a:r>
              <a:rPr kumimoji="0" lang="pt-BR" altLang="pt-BR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calcularSalario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(). Crie duas classes que herdam de Funcionario: </a:t>
            </a:r>
            <a:r>
              <a:rPr kumimoji="0" lang="pt-BR" altLang="pt-BR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Gerente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kumimoji="0" lang="pt-BR" altLang="pt-BR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Vendedor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Cada uma deve implementar </a:t>
            </a:r>
            <a:r>
              <a:rPr kumimoji="0" lang="pt-BR" altLang="pt-BR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calcularSalario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(), onde o gerente tem um salário fixo e o vendedor tem um salário fixo mais uma comissão.</a:t>
            </a:r>
            <a:b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método crie um </a:t>
            </a:r>
            <a:r>
              <a:rPr kumimoji="0" lang="pt-BR" altLang="pt-BR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Funcionario e insira instâncias de Gerente e Vendedor. Para </a:t>
            </a:r>
            <a:r>
              <a:rPr kumimoji="0" lang="pt-BR" altLang="pt-BR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cada</a:t>
            </a:r>
            <a:r>
              <a:rPr lang="pt-BR" altLang="pt-BR" sz="2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pt-BR" altLang="pt-BR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altLang="pt-BR" sz="2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</a:t>
            </a:r>
            <a:r>
              <a:rPr lang="pt-BR" altLang="pt-BR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funcionário, imprima o salário chamando </a:t>
            </a:r>
            <a:r>
              <a:rPr kumimoji="0" lang="pt-BR" altLang="pt-BR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calcularSalario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315139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9F21A7A6-E7CE-437E-2021-0CC016310F8B}"/>
              </a:ext>
            </a:extLst>
          </p:cNvPr>
          <p:cNvSpPr txBox="1"/>
          <p:nvPr/>
        </p:nvSpPr>
        <p:spPr>
          <a:xfrm>
            <a:off x="872836" y="474437"/>
            <a:ext cx="1086196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 err="1"/>
              <a:t>import</a:t>
            </a:r>
            <a:r>
              <a:rPr lang="pt-BR" b="1" dirty="0"/>
              <a:t> </a:t>
            </a:r>
            <a:r>
              <a:rPr lang="pt-BR" b="1" dirty="0" err="1"/>
              <a:t>java.util.Scanner</a:t>
            </a:r>
            <a:r>
              <a:rPr lang="pt-BR" b="1" dirty="0"/>
              <a:t>;</a:t>
            </a:r>
          </a:p>
          <a:p>
            <a:endParaRPr lang="pt-BR" b="1" dirty="0"/>
          </a:p>
          <a:p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class</a:t>
            </a:r>
            <a:r>
              <a:rPr lang="pt-BR" b="1" dirty="0"/>
              <a:t> </a:t>
            </a:r>
            <a:r>
              <a:rPr lang="pt-BR" b="1" dirty="0" err="1"/>
              <a:t>ExercicioCores</a:t>
            </a:r>
            <a:r>
              <a:rPr lang="pt-BR" b="1" dirty="0"/>
              <a:t> {</a:t>
            </a:r>
          </a:p>
          <a:p>
            <a:r>
              <a:rPr lang="pt-BR" b="1" dirty="0"/>
              <a:t>    </a:t>
            </a:r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static</a:t>
            </a:r>
            <a:r>
              <a:rPr lang="pt-BR" b="1" dirty="0"/>
              <a:t> </a:t>
            </a:r>
            <a:r>
              <a:rPr lang="pt-BR" b="1" dirty="0" err="1"/>
              <a:t>void</a:t>
            </a:r>
            <a:r>
              <a:rPr lang="pt-BR" b="1" dirty="0"/>
              <a:t> </a:t>
            </a:r>
            <a:r>
              <a:rPr lang="pt-BR" b="1" dirty="0" err="1"/>
              <a:t>main</a:t>
            </a:r>
            <a:r>
              <a:rPr lang="pt-BR" b="1" dirty="0"/>
              <a:t>(String[] </a:t>
            </a:r>
            <a:r>
              <a:rPr lang="pt-BR" b="1" dirty="0" err="1"/>
              <a:t>args</a:t>
            </a:r>
            <a:r>
              <a:rPr lang="pt-BR" b="1" dirty="0"/>
              <a:t>) {</a:t>
            </a:r>
          </a:p>
          <a:p>
            <a:r>
              <a:rPr lang="pt-BR" b="1" dirty="0"/>
              <a:t>        Scanner </a:t>
            </a:r>
            <a:r>
              <a:rPr lang="pt-BR" b="1" dirty="0" err="1"/>
              <a:t>scanner</a:t>
            </a:r>
            <a:r>
              <a:rPr lang="pt-BR" b="1" dirty="0"/>
              <a:t> = new Scanner(System.in);</a:t>
            </a:r>
          </a:p>
          <a:p>
            <a:r>
              <a:rPr lang="pt-BR" b="1" dirty="0">
                <a:solidFill>
                  <a:srgbClr val="FF0000"/>
                </a:solidFill>
              </a:rPr>
              <a:t>        String[] cores = new String[5];    // criar </a:t>
            </a:r>
            <a:r>
              <a:rPr lang="pt-BR" b="1" dirty="0" err="1">
                <a:solidFill>
                  <a:srgbClr val="FF0000"/>
                </a:solidFill>
              </a:rPr>
              <a:t>array</a:t>
            </a:r>
            <a:endParaRPr lang="pt-BR" b="1" dirty="0">
              <a:solidFill>
                <a:srgbClr val="FF0000"/>
              </a:solidFill>
            </a:endParaRPr>
          </a:p>
          <a:p>
            <a:endParaRPr lang="pt-BR" b="1" dirty="0"/>
          </a:p>
          <a:p>
            <a:r>
              <a:rPr lang="pt-BR" b="1" dirty="0"/>
              <a:t>        </a:t>
            </a:r>
            <a:r>
              <a:rPr lang="pt-BR" b="1" dirty="0" err="1"/>
              <a:t>System.out.println</a:t>
            </a:r>
            <a:r>
              <a:rPr lang="pt-BR" b="1" dirty="0"/>
              <a:t>("Digite 5 cores:");</a:t>
            </a:r>
          </a:p>
          <a:p>
            <a:r>
              <a:rPr lang="pt-BR" b="1" dirty="0"/>
              <a:t>        for (</a:t>
            </a:r>
            <a:r>
              <a:rPr lang="pt-BR" b="1" dirty="0" err="1"/>
              <a:t>int</a:t>
            </a:r>
            <a:r>
              <a:rPr lang="pt-BR" b="1" dirty="0"/>
              <a:t> i = 0; i &lt; </a:t>
            </a:r>
            <a:r>
              <a:rPr lang="pt-BR" b="1" dirty="0" err="1"/>
              <a:t>cores.length</a:t>
            </a:r>
            <a:r>
              <a:rPr lang="pt-BR" b="1" dirty="0"/>
              <a:t>; i++) {</a:t>
            </a:r>
          </a:p>
          <a:p>
            <a:r>
              <a:rPr lang="pt-BR" b="1" dirty="0"/>
              <a:t>            </a:t>
            </a:r>
            <a:r>
              <a:rPr lang="pt-BR" b="1" dirty="0" err="1"/>
              <a:t>System.out.print</a:t>
            </a:r>
            <a:r>
              <a:rPr lang="pt-BR" b="1" dirty="0"/>
              <a:t>("Cor " + (i + 1) + ": ");</a:t>
            </a:r>
          </a:p>
          <a:p>
            <a:r>
              <a:rPr lang="pt-BR" b="1" dirty="0"/>
              <a:t>            cores[i] = </a:t>
            </a:r>
            <a:r>
              <a:rPr lang="pt-BR" b="1" dirty="0" err="1"/>
              <a:t>scanner.nextLine</a:t>
            </a:r>
            <a:r>
              <a:rPr lang="pt-BR" b="1" dirty="0"/>
              <a:t>();</a:t>
            </a:r>
          </a:p>
          <a:p>
            <a:r>
              <a:rPr lang="pt-BR" b="1" dirty="0"/>
              <a:t>        }</a:t>
            </a:r>
          </a:p>
          <a:p>
            <a:endParaRPr lang="pt-BR" b="1" dirty="0"/>
          </a:p>
          <a:p>
            <a:r>
              <a:rPr lang="pt-BR" b="1" dirty="0"/>
              <a:t>        </a:t>
            </a:r>
            <a:r>
              <a:rPr lang="pt-BR" b="1" dirty="0" err="1"/>
              <a:t>System.out.println</a:t>
            </a:r>
            <a:r>
              <a:rPr lang="pt-BR" b="1" dirty="0"/>
              <a:t>("\</a:t>
            </a:r>
            <a:r>
              <a:rPr lang="pt-BR" b="1" dirty="0" err="1"/>
              <a:t>nLista</a:t>
            </a:r>
            <a:r>
              <a:rPr lang="pt-BR" b="1" dirty="0"/>
              <a:t> de cores digitadas:");</a:t>
            </a:r>
          </a:p>
          <a:p>
            <a:r>
              <a:rPr lang="pt-BR" b="1" dirty="0"/>
              <a:t>        for (</a:t>
            </a:r>
            <a:r>
              <a:rPr lang="pt-BR" b="1" dirty="0" err="1"/>
              <a:t>int</a:t>
            </a:r>
            <a:r>
              <a:rPr lang="pt-BR" b="1" dirty="0"/>
              <a:t> i = 0; i &lt; </a:t>
            </a:r>
            <a:r>
              <a:rPr lang="pt-BR" b="1" dirty="0" err="1"/>
              <a:t>cores.length</a:t>
            </a:r>
            <a:r>
              <a:rPr lang="pt-BR" b="1" dirty="0"/>
              <a:t>; i++) {</a:t>
            </a:r>
          </a:p>
          <a:p>
            <a:r>
              <a:rPr lang="pt-BR" b="1" dirty="0"/>
              <a:t>            </a:t>
            </a:r>
            <a:r>
              <a:rPr lang="pt-BR" b="1" dirty="0" err="1"/>
              <a:t>System.out.println</a:t>
            </a:r>
            <a:r>
              <a:rPr lang="pt-BR" b="1" dirty="0"/>
              <a:t>(cores[i]);</a:t>
            </a:r>
          </a:p>
          <a:p>
            <a:r>
              <a:rPr lang="pt-BR" b="1" dirty="0"/>
              <a:t>        }</a:t>
            </a:r>
          </a:p>
          <a:p>
            <a:r>
              <a:rPr lang="pt-BR" b="1" dirty="0"/>
              <a:t>        </a:t>
            </a:r>
            <a:r>
              <a:rPr lang="pt-BR" b="1" dirty="0" err="1"/>
              <a:t>scanner.close</a:t>
            </a:r>
            <a:r>
              <a:rPr lang="pt-BR" b="1" dirty="0"/>
              <a:t>();</a:t>
            </a:r>
          </a:p>
          <a:p>
            <a:r>
              <a:rPr lang="pt-BR" b="1" dirty="0"/>
              <a:t>    }</a:t>
            </a:r>
          </a:p>
          <a:p>
            <a:r>
              <a:rPr lang="pt-BR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8837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62502C9-8CEB-DF21-1E31-AD11E74BAC59}"/>
              </a:ext>
            </a:extLst>
          </p:cNvPr>
          <p:cNvSpPr txBox="1"/>
          <p:nvPr/>
        </p:nvSpPr>
        <p:spPr>
          <a:xfrm>
            <a:off x="457199" y="348825"/>
            <a:ext cx="109173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Exercício 2 – </a:t>
            </a:r>
            <a:r>
              <a:rPr lang="pt-BR" sz="2400" dirty="0"/>
              <a:t>Criar um programa </a:t>
            </a:r>
            <a:r>
              <a:rPr lang="pt-BR" sz="2400" dirty="0" err="1"/>
              <a:t>java</a:t>
            </a:r>
            <a:r>
              <a:rPr lang="pt-BR" sz="2400" dirty="0"/>
              <a:t> contendo um </a:t>
            </a:r>
            <a:r>
              <a:rPr lang="pt-BR" sz="2400" dirty="0" err="1"/>
              <a:t>array</a:t>
            </a:r>
            <a:r>
              <a:rPr lang="pt-BR" sz="2400" dirty="0"/>
              <a:t> com  animais e exibir apenas os que têm nomes com até 5 letras.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3E5A59E-360F-AAE0-AA42-E203C1088D16}"/>
              </a:ext>
            </a:extLst>
          </p:cNvPr>
          <p:cNvSpPr txBox="1"/>
          <p:nvPr/>
        </p:nvSpPr>
        <p:spPr>
          <a:xfrm>
            <a:off x="803563" y="1615528"/>
            <a:ext cx="1091738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 err="1"/>
              <a:t>public</a:t>
            </a:r>
            <a:r>
              <a:rPr lang="pt-BR" sz="2400" b="1" dirty="0"/>
              <a:t> </a:t>
            </a:r>
            <a:r>
              <a:rPr lang="pt-BR" sz="2400" b="1" dirty="0" err="1"/>
              <a:t>class</a:t>
            </a:r>
            <a:r>
              <a:rPr lang="pt-BR" sz="2400" b="1" dirty="0"/>
              <a:t> </a:t>
            </a:r>
            <a:r>
              <a:rPr lang="pt-BR" sz="2400" b="1" dirty="0" err="1"/>
              <a:t>ExercicioAnimais</a:t>
            </a:r>
            <a:r>
              <a:rPr lang="pt-BR" sz="2400" b="1" dirty="0"/>
              <a:t> {</a:t>
            </a:r>
          </a:p>
          <a:p>
            <a:r>
              <a:rPr lang="pt-BR" sz="2400" b="1" dirty="0"/>
              <a:t>    </a:t>
            </a:r>
            <a:r>
              <a:rPr lang="pt-BR" sz="2400" b="1" dirty="0" err="1"/>
              <a:t>public</a:t>
            </a:r>
            <a:r>
              <a:rPr lang="pt-BR" sz="2400" b="1" dirty="0"/>
              <a:t> </a:t>
            </a:r>
            <a:r>
              <a:rPr lang="pt-BR" sz="2400" b="1" dirty="0" err="1"/>
              <a:t>static</a:t>
            </a:r>
            <a:r>
              <a:rPr lang="pt-BR" sz="2400" b="1" dirty="0"/>
              <a:t> </a:t>
            </a:r>
            <a:r>
              <a:rPr lang="pt-BR" sz="2400" b="1" dirty="0" err="1"/>
              <a:t>void</a:t>
            </a:r>
            <a:r>
              <a:rPr lang="pt-BR" sz="2400" b="1" dirty="0"/>
              <a:t> </a:t>
            </a:r>
            <a:r>
              <a:rPr lang="pt-BR" sz="2400" b="1" dirty="0" err="1"/>
              <a:t>main</a:t>
            </a:r>
            <a:r>
              <a:rPr lang="pt-BR" sz="2400" b="1" dirty="0"/>
              <a:t>(String[] </a:t>
            </a:r>
            <a:r>
              <a:rPr lang="pt-BR" sz="2400" b="1" dirty="0" err="1"/>
              <a:t>args</a:t>
            </a:r>
            <a:r>
              <a:rPr lang="pt-BR" sz="2400" b="1" dirty="0"/>
              <a:t>) {</a:t>
            </a:r>
          </a:p>
          <a:p>
            <a:r>
              <a:rPr lang="pt-BR" sz="2400" b="1" dirty="0">
                <a:solidFill>
                  <a:srgbClr val="FF0000"/>
                </a:solidFill>
              </a:rPr>
              <a:t>        String[] animais = {"Cão", "Gato", "Elefante", "Tigre", "Urso", "Leão"};</a:t>
            </a:r>
          </a:p>
          <a:p>
            <a:endParaRPr lang="pt-BR" sz="2400" b="1" dirty="0"/>
          </a:p>
          <a:p>
            <a:r>
              <a:rPr lang="pt-BR" sz="2400" b="1" dirty="0"/>
              <a:t>        </a:t>
            </a:r>
            <a:r>
              <a:rPr lang="pt-BR" sz="2400" b="1" dirty="0" err="1"/>
              <a:t>System.out.println</a:t>
            </a:r>
            <a:r>
              <a:rPr lang="pt-BR" sz="2400" b="1" dirty="0"/>
              <a:t>("Animais com até 5 letras:");</a:t>
            </a:r>
          </a:p>
          <a:p>
            <a:r>
              <a:rPr lang="pt-BR" sz="2400" b="1" dirty="0"/>
              <a:t>        for (</a:t>
            </a:r>
            <a:r>
              <a:rPr lang="pt-BR" sz="2400" b="1" dirty="0" err="1"/>
              <a:t>int</a:t>
            </a:r>
            <a:r>
              <a:rPr lang="pt-BR" sz="2400" b="1" dirty="0"/>
              <a:t> i = 0; i &lt; </a:t>
            </a:r>
            <a:r>
              <a:rPr lang="pt-BR" sz="2400" b="1" dirty="0" err="1"/>
              <a:t>animais.length</a:t>
            </a:r>
            <a:r>
              <a:rPr lang="pt-BR" sz="2400" b="1" dirty="0"/>
              <a:t>; i++) {</a:t>
            </a:r>
          </a:p>
          <a:p>
            <a:r>
              <a:rPr lang="pt-BR" sz="2400" b="1" dirty="0"/>
              <a:t>            </a:t>
            </a:r>
            <a:r>
              <a:rPr lang="pt-BR" sz="2400" b="1" dirty="0" err="1"/>
              <a:t>if</a:t>
            </a:r>
            <a:r>
              <a:rPr lang="pt-BR" sz="2400" b="1" dirty="0"/>
              <a:t> (animais[i].</a:t>
            </a:r>
            <a:r>
              <a:rPr lang="pt-BR" sz="2400" b="1" dirty="0" err="1"/>
              <a:t>length</a:t>
            </a:r>
            <a:r>
              <a:rPr lang="pt-BR" sz="2400" b="1" dirty="0"/>
              <a:t>() &lt;= 5) {</a:t>
            </a:r>
          </a:p>
          <a:p>
            <a:r>
              <a:rPr lang="pt-BR" sz="2400" b="1" dirty="0"/>
              <a:t>                </a:t>
            </a:r>
            <a:r>
              <a:rPr lang="pt-BR" sz="2400" b="1" dirty="0" err="1"/>
              <a:t>System.out.println</a:t>
            </a:r>
            <a:r>
              <a:rPr lang="pt-BR" sz="2400" b="1" dirty="0"/>
              <a:t>(animais[i]);</a:t>
            </a:r>
          </a:p>
          <a:p>
            <a:r>
              <a:rPr lang="pt-BR" sz="2400" b="1" dirty="0"/>
              <a:t>            }</a:t>
            </a:r>
          </a:p>
          <a:p>
            <a:r>
              <a:rPr lang="pt-BR" sz="2400" b="1" dirty="0"/>
              <a:t>        }</a:t>
            </a:r>
          </a:p>
          <a:p>
            <a:r>
              <a:rPr lang="pt-BR" sz="2400" b="1" dirty="0"/>
              <a:t>    }</a:t>
            </a:r>
          </a:p>
          <a:p>
            <a:r>
              <a:rPr lang="pt-BR" sz="2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0957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62502C9-8CEB-DF21-1E31-AD11E74BAC59}"/>
              </a:ext>
            </a:extLst>
          </p:cNvPr>
          <p:cNvSpPr txBox="1"/>
          <p:nvPr/>
        </p:nvSpPr>
        <p:spPr>
          <a:xfrm>
            <a:off x="457199" y="348825"/>
            <a:ext cx="109173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Exercício 3 – </a:t>
            </a:r>
            <a:r>
              <a:rPr lang="pt-BR" sz="2400" dirty="0"/>
              <a:t>Criar um programa </a:t>
            </a:r>
            <a:r>
              <a:rPr lang="pt-BR" sz="2400" dirty="0" err="1"/>
              <a:t>java</a:t>
            </a:r>
            <a:r>
              <a:rPr lang="pt-BR" sz="2400" dirty="0"/>
              <a:t> contendo um </a:t>
            </a:r>
            <a:r>
              <a:rPr lang="pt-BR" sz="2400" dirty="0" err="1"/>
              <a:t>array</a:t>
            </a:r>
            <a:r>
              <a:rPr lang="pt-BR" sz="2400" dirty="0"/>
              <a:t> com frutas e verificar se "Banana" está presente nele.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3E5A59E-360F-AAE0-AA42-E203C1088D16}"/>
              </a:ext>
            </a:extLst>
          </p:cNvPr>
          <p:cNvSpPr txBox="1"/>
          <p:nvPr/>
        </p:nvSpPr>
        <p:spPr>
          <a:xfrm>
            <a:off x="761999" y="1405339"/>
            <a:ext cx="989214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900" b="1" dirty="0" err="1"/>
              <a:t>public</a:t>
            </a:r>
            <a:r>
              <a:rPr lang="pt-BR" sz="1900" b="1" dirty="0"/>
              <a:t> </a:t>
            </a:r>
            <a:r>
              <a:rPr lang="pt-BR" sz="1900" b="1" dirty="0" err="1"/>
              <a:t>class</a:t>
            </a:r>
            <a:r>
              <a:rPr lang="pt-BR" sz="1900" b="1" dirty="0"/>
              <a:t> </a:t>
            </a:r>
            <a:r>
              <a:rPr lang="pt-BR" sz="1900" b="1" dirty="0" err="1"/>
              <a:t>ExercicioFrutas</a:t>
            </a:r>
            <a:r>
              <a:rPr lang="pt-BR" sz="1900" b="1" dirty="0"/>
              <a:t> {</a:t>
            </a:r>
          </a:p>
          <a:p>
            <a:r>
              <a:rPr lang="pt-BR" sz="1900" b="1" dirty="0"/>
              <a:t>    </a:t>
            </a:r>
            <a:r>
              <a:rPr lang="pt-BR" sz="1900" b="1" dirty="0" err="1"/>
              <a:t>public</a:t>
            </a:r>
            <a:r>
              <a:rPr lang="pt-BR" sz="1900" b="1" dirty="0"/>
              <a:t> </a:t>
            </a:r>
            <a:r>
              <a:rPr lang="pt-BR" sz="1900" b="1" dirty="0" err="1"/>
              <a:t>static</a:t>
            </a:r>
            <a:r>
              <a:rPr lang="pt-BR" sz="1900" b="1" dirty="0"/>
              <a:t> </a:t>
            </a:r>
            <a:r>
              <a:rPr lang="pt-BR" sz="1900" b="1" dirty="0" err="1"/>
              <a:t>void</a:t>
            </a:r>
            <a:r>
              <a:rPr lang="pt-BR" sz="1900" b="1" dirty="0"/>
              <a:t> </a:t>
            </a:r>
            <a:r>
              <a:rPr lang="pt-BR" sz="1900" b="1" dirty="0" err="1"/>
              <a:t>main</a:t>
            </a:r>
            <a:r>
              <a:rPr lang="pt-BR" sz="1900" b="1" dirty="0"/>
              <a:t>(String[] </a:t>
            </a:r>
            <a:r>
              <a:rPr lang="pt-BR" sz="1900" b="1" dirty="0" err="1"/>
              <a:t>args</a:t>
            </a:r>
            <a:r>
              <a:rPr lang="pt-BR" sz="1900" b="1" dirty="0"/>
              <a:t>) {</a:t>
            </a:r>
          </a:p>
          <a:p>
            <a:r>
              <a:rPr lang="pt-BR" sz="1900" b="1" dirty="0">
                <a:solidFill>
                  <a:srgbClr val="FF0000"/>
                </a:solidFill>
              </a:rPr>
              <a:t>        String[] frutas = {"Maçã", "Uva", "Banana", "Pera", "Kiwi"};</a:t>
            </a:r>
          </a:p>
          <a:p>
            <a:r>
              <a:rPr lang="pt-BR" sz="1900" b="1" dirty="0"/>
              <a:t>        </a:t>
            </a:r>
            <a:r>
              <a:rPr lang="pt-BR" sz="1900" b="1" dirty="0" err="1"/>
              <a:t>boolean</a:t>
            </a:r>
            <a:r>
              <a:rPr lang="pt-BR" sz="1900" b="1" dirty="0"/>
              <a:t> encontrada = false;</a:t>
            </a:r>
          </a:p>
          <a:p>
            <a:endParaRPr lang="pt-BR" sz="1900" b="1" dirty="0"/>
          </a:p>
          <a:p>
            <a:r>
              <a:rPr lang="pt-BR" sz="1900" b="1" dirty="0"/>
              <a:t>        for (</a:t>
            </a:r>
            <a:r>
              <a:rPr lang="pt-BR" sz="1900" b="1" dirty="0" err="1"/>
              <a:t>int</a:t>
            </a:r>
            <a:r>
              <a:rPr lang="pt-BR" sz="1900" b="1" dirty="0"/>
              <a:t> i = 0; i &lt; </a:t>
            </a:r>
            <a:r>
              <a:rPr lang="pt-BR" sz="1900" b="1" dirty="0" err="1"/>
              <a:t>frutas.length</a:t>
            </a:r>
            <a:r>
              <a:rPr lang="pt-BR" sz="1900" b="1" dirty="0"/>
              <a:t>; i++) {</a:t>
            </a:r>
          </a:p>
          <a:p>
            <a:r>
              <a:rPr lang="pt-BR" sz="1900" b="1" dirty="0"/>
              <a:t>            </a:t>
            </a:r>
            <a:r>
              <a:rPr lang="pt-BR" sz="1900" b="1" dirty="0" err="1"/>
              <a:t>if</a:t>
            </a:r>
            <a:r>
              <a:rPr lang="pt-BR" sz="1900" b="1" dirty="0"/>
              <a:t> (frutas[i].</a:t>
            </a:r>
            <a:r>
              <a:rPr lang="pt-BR" sz="1900" b="1" dirty="0" err="1"/>
              <a:t>equals</a:t>
            </a:r>
            <a:r>
              <a:rPr lang="pt-BR" sz="1900" b="1" dirty="0"/>
              <a:t>("Banana")) {</a:t>
            </a:r>
          </a:p>
          <a:p>
            <a:r>
              <a:rPr lang="pt-BR" sz="1900" b="1" dirty="0"/>
              <a:t>                encontrada = </a:t>
            </a:r>
            <a:r>
              <a:rPr lang="pt-BR" sz="1900" b="1" dirty="0" err="1"/>
              <a:t>true</a:t>
            </a:r>
            <a:r>
              <a:rPr lang="pt-BR" sz="1900" b="1" dirty="0"/>
              <a:t>;</a:t>
            </a:r>
          </a:p>
          <a:p>
            <a:r>
              <a:rPr lang="pt-BR" sz="1900" b="1" dirty="0"/>
              <a:t>                break;</a:t>
            </a:r>
          </a:p>
          <a:p>
            <a:r>
              <a:rPr lang="pt-BR" sz="1900" b="1" dirty="0"/>
              <a:t>            }</a:t>
            </a:r>
          </a:p>
          <a:p>
            <a:r>
              <a:rPr lang="pt-BR" sz="1900" b="1" dirty="0"/>
              <a:t>        }</a:t>
            </a:r>
          </a:p>
          <a:p>
            <a:r>
              <a:rPr lang="pt-BR" sz="1900" b="1" dirty="0"/>
              <a:t>        </a:t>
            </a:r>
            <a:r>
              <a:rPr lang="pt-BR" sz="1900" b="1" dirty="0" err="1"/>
              <a:t>if</a:t>
            </a:r>
            <a:r>
              <a:rPr lang="pt-BR" sz="1900" b="1" dirty="0"/>
              <a:t> (encontrada) {</a:t>
            </a:r>
          </a:p>
          <a:p>
            <a:r>
              <a:rPr lang="pt-BR" sz="1900" b="1" dirty="0"/>
              <a:t>            </a:t>
            </a:r>
            <a:r>
              <a:rPr lang="pt-BR" sz="1900" b="1" dirty="0" err="1"/>
              <a:t>System.out.println</a:t>
            </a:r>
            <a:r>
              <a:rPr lang="pt-BR" sz="1900" b="1" dirty="0"/>
              <a:t>("A fruta Banana está na lista!");</a:t>
            </a:r>
          </a:p>
          <a:p>
            <a:r>
              <a:rPr lang="pt-BR" sz="1900" b="1" dirty="0"/>
              <a:t>        } </a:t>
            </a:r>
            <a:r>
              <a:rPr lang="pt-BR" sz="1900" b="1" dirty="0" err="1"/>
              <a:t>else</a:t>
            </a:r>
            <a:r>
              <a:rPr lang="pt-BR" sz="1900" b="1" dirty="0"/>
              <a:t> {</a:t>
            </a:r>
          </a:p>
          <a:p>
            <a:r>
              <a:rPr lang="pt-BR" sz="1900" b="1" dirty="0"/>
              <a:t>            </a:t>
            </a:r>
            <a:r>
              <a:rPr lang="pt-BR" sz="1900" b="1" dirty="0" err="1"/>
              <a:t>System.out.println</a:t>
            </a:r>
            <a:r>
              <a:rPr lang="pt-BR" sz="1900" b="1" dirty="0"/>
              <a:t>("A fruta Banana NÃO está na lista.");</a:t>
            </a:r>
          </a:p>
          <a:p>
            <a:r>
              <a:rPr lang="pt-BR" sz="1900" b="1" dirty="0"/>
              <a:t>        }</a:t>
            </a:r>
          </a:p>
          <a:p>
            <a:r>
              <a:rPr lang="pt-BR" sz="1900" b="1" dirty="0"/>
              <a:t>    }</a:t>
            </a:r>
          </a:p>
          <a:p>
            <a:r>
              <a:rPr lang="pt-BR" sz="19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4798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50A763A-2577-98AB-F7BF-1365753908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13509" y="203983"/>
            <a:ext cx="941244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Alterar os exercícios, agora usando </a:t>
            </a:r>
            <a:r>
              <a:rPr kumimoji="0" lang="pt-BR" altLang="pt-BR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ArrayList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(listas em Java) ao 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invés de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arrays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simples.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F395DBD-B1CC-A06C-65AF-C9C83395D550}"/>
              </a:ext>
            </a:extLst>
          </p:cNvPr>
          <p:cNvSpPr txBox="1"/>
          <p:nvPr/>
        </p:nvSpPr>
        <p:spPr>
          <a:xfrm>
            <a:off x="1080655" y="1575704"/>
            <a:ext cx="791094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 err="1"/>
              <a:t>import</a:t>
            </a:r>
            <a:r>
              <a:rPr lang="pt-BR" b="1" dirty="0"/>
              <a:t> </a:t>
            </a:r>
            <a:r>
              <a:rPr lang="pt-BR" b="1" dirty="0" err="1"/>
              <a:t>java.util.ArrayList</a:t>
            </a:r>
            <a:r>
              <a:rPr lang="pt-BR" b="1" dirty="0"/>
              <a:t>;</a:t>
            </a:r>
          </a:p>
          <a:p>
            <a:endParaRPr lang="pt-BR" b="1" dirty="0"/>
          </a:p>
          <a:p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class</a:t>
            </a:r>
            <a:r>
              <a:rPr lang="pt-BR" b="1" dirty="0"/>
              <a:t> </a:t>
            </a:r>
            <a:r>
              <a:rPr lang="pt-BR" b="1" dirty="0" err="1"/>
              <a:t>ExercicioCoresLista</a:t>
            </a:r>
            <a:r>
              <a:rPr lang="pt-BR" b="1" dirty="0"/>
              <a:t> {</a:t>
            </a:r>
          </a:p>
          <a:p>
            <a:r>
              <a:rPr lang="pt-BR" b="1" dirty="0"/>
              <a:t>    </a:t>
            </a:r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static</a:t>
            </a:r>
            <a:r>
              <a:rPr lang="pt-BR" b="1" dirty="0"/>
              <a:t> </a:t>
            </a:r>
            <a:r>
              <a:rPr lang="pt-BR" b="1" dirty="0" err="1"/>
              <a:t>void</a:t>
            </a:r>
            <a:r>
              <a:rPr lang="pt-BR" b="1" dirty="0"/>
              <a:t> </a:t>
            </a:r>
            <a:r>
              <a:rPr lang="pt-BR" b="1" dirty="0" err="1"/>
              <a:t>main</a:t>
            </a:r>
            <a:r>
              <a:rPr lang="pt-BR" b="1" dirty="0"/>
              <a:t>(String[] </a:t>
            </a:r>
            <a:r>
              <a:rPr lang="pt-BR" b="1" dirty="0" err="1"/>
              <a:t>args</a:t>
            </a:r>
            <a:r>
              <a:rPr lang="pt-BR" b="1" dirty="0"/>
              <a:t>) {</a:t>
            </a:r>
          </a:p>
          <a:p>
            <a:r>
              <a:rPr lang="pt-BR" b="1" dirty="0">
                <a:solidFill>
                  <a:srgbClr val="FF0000"/>
                </a:solidFill>
              </a:rPr>
              <a:t>        </a:t>
            </a:r>
            <a:r>
              <a:rPr lang="pt-BR" b="1" dirty="0" err="1">
                <a:solidFill>
                  <a:srgbClr val="FF0000"/>
                </a:solidFill>
              </a:rPr>
              <a:t>ArrayList</a:t>
            </a:r>
            <a:r>
              <a:rPr lang="pt-BR" b="1" dirty="0">
                <a:solidFill>
                  <a:srgbClr val="FF0000"/>
                </a:solidFill>
              </a:rPr>
              <a:t>&lt;String&gt; cores = new </a:t>
            </a:r>
            <a:r>
              <a:rPr lang="pt-BR" b="1" dirty="0" err="1">
                <a:solidFill>
                  <a:srgbClr val="FF0000"/>
                </a:solidFill>
              </a:rPr>
              <a:t>ArrayList</a:t>
            </a:r>
            <a:r>
              <a:rPr lang="pt-BR" b="1" dirty="0">
                <a:solidFill>
                  <a:srgbClr val="FF0000"/>
                </a:solidFill>
              </a:rPr>
              <a:t>&lt;&gt;();</a:t>
            </a:r>
          </a:p>
          <a:p>
            <a:r>
              <a:rPr lang="pt-BR" b="1" dirty="0"/>
              <a:t>        </a:t>
            </a:r>
            <a:r>
              <a:rPr lang="pt-BR" b="1" dirty="0" err="1"/>
              <a:t>cores.add</a:t>
            </a:r>
            <a:r>
              <a:rPr lang="pt-BR" b="1" dirty="0"/>
              <a:t>("Azul");</a:t>
            </a:r>
          </a:p>
          <a:p>
            <a:r>
              <a:rPr lang="pt-BR" b="1" dirty="0"/>
              <a:t>        </a:t>
            </a:r>
            <a:r>
              <a:rPr lang="pt-BR" b="1" dirty="0" err="1"/>
              <a:t>cores.add</a:t>
            </a:r>
            <a:r>
              <a:rPr lang="pt-BR" b="1" dirty="0"/>
              <a:t>("Verde");</a:t>
            </a:r>
          </a:p>
          <a:p>
            <a:r>
              <a:rPr lang="pt-BR" b="1" dirty="0"/>
              <a:t>        </a:t>
            </a:r>
            <a:r>
              <a:rPr lang="pt-BR" b="1" dirty="0" err="1"/>
              <a:t>cores.add</a:t>
            </a:r>
            <a:r>
              <a:rPr lang="pt-BR" b="1" dirty="0"/>
              <a:t>("Vermelho");</a:t>
            </a:r>
          </a:p>
          <a:p>
            <a:r>
              <a:rPr lang="pt-BR" b="1" dirty="0"/>
              <a:t>        </a:t>
            </a:r>
            <a:r>
              <a:rPr lang="pt-BR" b="1" dirty="0" err="1"/>
              <a:t>cores.add</a:t>
            </a:r>
            <a:r>
              <a:rPr lang="pt-BR" b="1" dirty="0"/>
              <a:t>("Amarelo");</a:t>
            </a:r>
          </a:p>
          <a:p>
            <a:r>
              <a:rPr lang="pt-BR" b="1" dirty="0"/>
              <a:t>        </a:t>
            </a:r>
            <a:r>
              <a:rPr lang="pt-BR" b="1" dirty="0" err="1"/>
              <a:t>cores.add</a:t>
            </a:r>
            <a:r>
              <a:rPr lang="pt-BR" b="1" dirty="0"/>
              <a:t>("Roxo");</a:t>
            </a:r>
          </a:p>
          <a:p>
            <a:r>
              <a:rPr lang="pt-BR" b="1" dirty="0"/>
              <a:t>        </a:t>
            </a:r>
            <a:r>
              <a:rPr lang="pt-BR" b="1" dirty="0" err="1"/>
              <a:t>System.out.println</a:t>
            </a:r>
            <a:r>
              <a:rPr lang="pt-BR" b="1" dirty="0"/>
              <a:t>("Lista de cores:");</a:t>
            </a:r>
          </a:p>
          <a:p>
            <a:r>
              <a:rPr lang="pt-BR" b="1" dirty="0"/>
              <a:t>        for (</a:t>
            </a:r>
            <a:r>
              <a:rPr lang="pt-BR" b="1" dirty="0" err="1"/>
              <a:t>int</a:t>
            </a:r>
            <a:r>
              <a:rPr lang="pt-BR" b="1" dirty="0"/>
              <a:t> i = 0; i &lt; </a:t>
            </a:r>
            <a:r>
              <a:rPr lang="pt-BR" b="1" dirty="0" err="1"/>
              <a:t>cores.size</a:t>
            </a:r>
            <a:r>
              <a:rPr lang="pt-BR" b="1" dirty="0"/>
              <a:t>(); i++) {</a:t>
            </a:r>
          </a:p>
          <a:p>
            <a:r>
              <a:rPr lang="pt-BR" b="1" dirty="0"/>
              <a:t>            </a:t>
            </a:r>
            <a:r>
              <a:rPr lang="pt-BR" b="1" dirty="0" err="1"/>
              <a:t>System.out.println</a:t>
            </a:r>
            <a:r>
              <a:rPr lang="pt-BR" b="1" dirty="0"/>
              <a:t>(</a:t>
            </a:r>
            <a:r>
              <a:rPr lang="pt-BR" b="1" dirty="0" err="1"/>
              <a:t>cores.get</a:t>
            </a:r>
            <a:r>
              <a:rPr lang="pt-BR" b="1" dirty="0"/>
              <a:t>(i));</a:t>
            </a:r>
          </a:p>
          <a:p>
            <a:r>
              <a:rPr lang="pt-BR" b="1" dirty="0"/>
              <a:t>        }</a:t>
            </a:r>
          </a:p>
          <a:p>
            <a:r>
              <a:rPr lang="pt-BR" b="1" dirty="0"/>
              <a:t>    }</a:t>
            </a:r>
          </a:p>
          <a:p>
            <a:r>
              <a:rPr lang="pt-BR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76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73C0DD0-0E18-D423-DC5C-D5F2D90D30A3}"/>
              </a:ext>
            </a:extLst>
          </p:cNvPr>
          <p:cNvSpPr txBox="1"/>
          <p:nvPr/>
        </p:nvSpPr>
        <p:spPr>
          <a:xfrm>
            <a:off x="1108364" y="474345"/>
            <a:ext cx="803563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 err="1"/>
              <a:t>import</a:t>
            </a:r>
            <a:r>
              <a:rPr lang="pt-BR" b="1" dirty="0"/>
              <a:t> </a:t>
            </a:r>
            <a:r>
              <a:rPr lang="pt-BR" b="1" dirty="0" err="1"/>
              <a:t>java.util.ArrayList</a:t>
            </a:r>
            <a:r>
              <a:rPr lang="pt-BR" b="1" dirty="0"/>
              <a:t>;</a:t>
            </a:r>
          </a:p>
          <a:p>
            <a:endParaRPr lang="pt-BR" b="1" dirty="0"/>
          </a:p>
          <a:p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class</a:t>
            </a:r>
            <a:r>
              <a:rPr lang="pt-BR" b="1" dirty="0"/>
              <a:t> </a:t>
            </a:r>
            <a:r>
              <a:rPr lang="pt-BR" b="1" dirty="0" err="1"/>
              <a:t>ExercicioAnimaisLista</a:t>
            </a:r>
            <a:r>
              <a:rPr lang="pt-BR" b="1" dirty="0"/>
              <a:t> {</a:t>
            </a:r>
          </a:p>
          <a:p>
            <a:r>
              <a:rPr lang="pt-BR" b="1" dirty="0"/>
              <a:t>    </a:t>
            </a:r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static</a:t>
            </a:r>
            <a:r>
              <a:rPr lang="pt-BR" b="1" dirty="0"/>
              <a:t> </a:t>
            </a:r>
            <a:r>
              <a:rPr lang="pt-BR" b="1" dirty="0" err="1"/>
              <a:t>void</a:t>
            </a:r>
            <a:r>
              <a:rPr lang="pt-BR" b="1" dirty="0"/>
              <a:t> </a:t>
            </a:r>
            <a:r>
              <a:rPr lang="pt-BR" b="1" dirty="0" err="1"/>
              <a:t>main</a:t>
            </a:r>
            <a:r>
              <a:rPr lang="pt-BR" b="1" dirty="0"/>
              <a:t>(String[] </a:t>
            </a:r>
            <a:r>
              <a:rPr lang="pt-BR" b="1" dirty="0" err="1"/>
              <a:t>args</a:t>
            </a:r>
            <a:r>
              <a:rPr lang="pt-BR" b="1" dirty="0"/>
              <a:t>) {</a:t>
            </a:r>
          </a:p>
          <a:p>
            <a:r>
              <a:rPr lang="pt-BR" b="1" dirty="0">
                <a:solidFill>
                  <a:srgbClr val="FF0000"/>
                </a:solidFill>
              </a:rPr>
              <a:t>        </a:t>
            </a:r>
            <a:r>
              <a:rPr lang="pt-BR" b="1" dirty="0" err="1">
                <a:solidFill>
                  <a:srgbClr val="FF0000"/>
                </a:solidFill>
              </a:rPr>
              <a:t>ArrayList</a:t>
            </a:r>
            <a:r>
              <a:rPr lang="pt-BR" b="1" dirty="0">
                <a:solidFill>
                  <a:srgbClr val="FF0000"/>
                </a:solidFill>
              </a:rPr>
              <a:t>&lt;String&gt; animais = new </a:t>
            </a:r>
            <a:r>
              <a:rPr lang="pt-BR" b="1" dirty="0" err="1">
                <a:solidFill>
                  <a:srgbClr val="FF0000"/>
                </a:solidFill>
              </a:rPr>
              <a:t>ArrayList</a:t>
            </a:r>
            <a:r>
              <a:rPr lang="pt-BR" b="1" dirty="0">
                <a:solidFill>
                  <a:srgbClr val="FF0000"/>
                </a:solidFill>
              </a:rPr>
              <a:t>&lt;&gt;();</a:t>
            </a:r>
          </a:p>
          <a:p>
            <a:r>
              <a:rPr lang="pt-BR" b="1" dirty="0"/>
              <a:t>        </a:t>
            </a:r>
            <a:r>
              <a:rPr lang="pt-BR" b="1" dirty="0" err="1"/>
              <a:t>animais.add</a:t>
            </a:r>
            <a:r>
              <a:rPr lang="pt-BR" b="1" dirty="0"/>
              <a:t>("Cão");</a:t>
            </a:r>
          </a:p>
          <a:p>
            <a:r>
              <a:rPr lang="pt-BR" b="1" dirty="0"/>
              <a:t>        </a:t>
            </a:r>
            <a:r>
              <a:rPr lang="pt-BR" b="1" dirty="0" err="1"/>
              <a:t>animais.add</a:t>
            </a:r>
            <a:r>
              <a:rPr lang="pt-BR" b="1" dirty="0"/>
              <a:t>("Gato");</a:t>
            </a:r>
          </a:p>
          <a:p>
            <a:r>
              <a:rPr lang="pt-BR" b="1" dirty="0"/>
              <a:t>        </a:t>
            </a:r>
            <a:r>
              <a:rPr lang="pt-BR" b="1" dirty="0" err="1"/>
              <a:t>animais.add</a:t>
            </a:r>
            <a:r>
              <a:rPr lang="pt-BR" b="1" dirty="0"/>
              <a:t>("Elefante");</a:t>
            </a:r>
          </a:p>
          <a:p>
            <a:r>
              <a:rPr lang="pt-BR" b="1" dirty="0"/>
              <a:t>        </a:t>
            </a:r>
            <a:r>
              <a:rPr lang="pt-BR" b="1" dirty="0" err="1"/>
              <a:t>animais.add</a:t>
            </a:r>
            <a:r>
              <a:rPr lang="pt-BR" b="1" dirty="0"/>
              <a:t>("Tigre");</a:t>
            </a:r>
          </a:p>
          <a:p>
            <a:r>
              <a:rPr lang="pt-BR" b="1" dirty="0"/>
              <a:t>        </a:t>
            </a:r>
            <a:r>
              <a:rPr lang="pt-BR" b="1" dirty="0" err="1"/>
              <a:t>animais.add</a:t>
            </a:r>
            <a:r>
              <a:rPr lang="pt-BR" b="1" dirty="0"/>
              <a:t>("Urso");</a:t>
            </a:r>
          </a:p>
          <a:p>
            <a:r>
              <a:rPr lang="pt-BR" b="1" dirty="0"/>
              <a:t>        </a:t>
            </a:r>
            <a:r>
              <a:rPr lang="pt-BR" b="1" dirty="0" err="1"/>
              <a:t>animais.add</a:t>
            </a:r>
            <a:r>
              <a:rPr lang="pt-BR" b="1" dirty="0"/>
              <a:t>("Leão");</a:t>
            </a:r>
          </a:p>
          <a:p>
            <a:r>
              <a:rPr lang="pt-BR" b="1" dirty="0"/>
              <a:t>        </a:t>
            </a:r>
            <a:r>
              <a:rPr lang="pt-BR" b="1" dirty="0" err="1"/>
              <a:t>System.out.println</a:t>
            </a:r>
            <a:r>
              <a:rPr lang="pt-BR" b="1" dirty="0"/>
              <a:t>("Animais com até 5 letras:");</a:t>
            </a:r>
          </a:p>
          <a:p>
            <a:r>
              <a:rPr lang="pt-BR" b="1" dirty="0"/>
              <a:t>        for (</a:t>
            </a:r>
            <a:r>
              <a:rPr lang="pt-BR" b="1" dirty="0" err="1"/>
              <a:t>int</a:t>
            </a:r>
            <a:r>
              <a:rPr lang="pt-BR" b="1" dirty="0"/>
              <a:t> i = 0; i &lt; </a:t>
            </a:r>
            <a:r>
              <a:rPr lang="pt-BR" b="1" dirty="0" err="1"/>
              <a:t>animais.size</a:t>
            </a:r>
            <a:r>
              <a:rPr lang="pt-BR" b="1" dirty="0"/>
              <a:t>(); i++) {</a:t>
            </a:r>
          </a:p>
          <a:p>
            <a:r>
              <a:rPr lang="pt-BR" b="1" dirty="0"/>
              <a:t>            </a:t>
            </a:r>
            <a:r>
              <a:rPr lang="pt-BR" b="1" dirty="0" err="1"/>
              <a:t>if</a:t>
            </a:r>
            <a:r>
              <a:rPr lang="pt-BR" b="1" dirty="0"/>
              <a:t> (</a:t>
            </a:r>
            <a:r>
              <a:rPr lang="pt-BR" b="1" dirty="0" err="1"/>
              <a:t>animais.get</a:t>
            </a:r>
            <a:r>
              <a:rPr lang="pt-BR" b="1" dirty="0"/>
              <a:t>(i).</a:t>
            </a:r>
            <a:r>
              <a:rPr lang="pt-BR" b="1" dirty="0" err="1"/>
              <a:t>length</a:t>
            </a:r>
            <a:r>
              <a:rPr lang="pt-BR" b="1" dirty="0"/>
              <a:t>() &lt;= 5) {</a:t>
            </a:r>
          </a:p>
          <a:p>
            <a:r>
              <a:rPr lang="pt-BR" b="1" dirty="0"/>
              <a:t>                </a:t>
            </a:r>
            <a:r>
              <a:rPr lang="pt-BR" b="1" dirty="0" err="1"/>
              <a:t>System.out.println</a:t>
            </a:r>
            <a:r>
              <a:rPr lang="pt-BR" b="1" dirty="0"/>
              <a:t>(</a:t>
            </a:r>
            <a:r>
              <a:rPr lang="pt-BR" b="1" dirty="0" err="1"/>
              <a:t>animais.get</a:t>
            </a:r>
            <a:r>
              <a:rPr lang="pt-BR" b="1" dirty="0"/>
              <a:t>(i));</a:t>
            </a:r>
          </a:p>
          <a:p>
            <a:r>
              <a:rPr lang="pt-BR" b="1" dirty="0"/>
              <a:t>            }</a:t>
            </a:r>
          </a:p>
          <a:p>
            <a:r>
              <a:rPr lang="pt-BR" b="1" dirty="0"/>
              <a:t>        }</a:t>
            </a:r>
          </a:p>
          <a:p>
            <a:r>
              <a:rPr lang="pt-BR" b="1" dirty="0"/>
              <a:t>    }</a:t>
            </a:r>
          </a:p>
          <a:p>
            <a:r>
              <a:rPr lang="pt-BR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6182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73C0DD0-0E18-D423-DC5C-D5F2D90D30A3}"/>
              </a:ext>
            </a:extLst>
          </p:cNvPr>
          <p:cNvSpPr txBox="1"/>
          <p:nvPr/>
        </p:nvSpPr>
        <p:spPr>
          <a:xfrm>
            <a:off x="900546" y="834563"/>
            <a:ext cx="803563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 err="1"/>
              <a:t>import</a:t>
            </a:r>
            <a:r>
              <a:rPr lang="pt-BR" b="1" dirty="0"/>
              <a:t> </a:t>
            </a:r>
            <a:r>
              <a:rPr lang="pt-BR" b="1" dirty="0" err="1"/>
              <a:t>java.util.ArrayList</a:t>
            </a:r>
            <a:r>
              <a:rPr lang="pt-BR" b="1" dirty="0"/>
              <a:t>;</a:t>
            </a:r>
          </a:p>
          <a:p>
            <a:endParaRPr lang="pt-BR" b="1" dirty="0"/>
          </a:p>
          <a:p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class</a:t>
            </a:r>
            <a:r>
              <a:rPr lang="pt-BR" b="1" dirty="0"/>
              <a:t> </a:t>
            </a:r>
            <a:r>
              <a:rPr lang="pt-BR" b="1" dirty="0" err="1"/>
              <a:t>ExercicioFrutasLista</a:t>
            </a:r>
            <a:r>
              <a:rPr lang="pt-BR" b="1" dirty="0"/>
              <a:t> {</a:t>
            </a:r>
          </a:p>
          <a:p>
            <a:r>
              <a:rPr lang="pt-BR" b="1" dirty="0"/>
              <a:t>    </a:t>
            </a:r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static</a:t>
            </a:r>
            <a:r>
              <a:rPr lang="pt-BR" b="1" dirty="0"/>
              <a:t> </a:t>
            </a:r>
            <a:r>
              <a:rPr lang="pt-BR" b="1" dirty="0" err="1"/>
              <a:t>void</a:t>
            </a:r>
            <a:r>
              <a:rPr lang="pt-BR" b="1" dirty="0"/>
              <a:t> </a:t>
            </a:r>
            <a:r>
              <a:rPr lang="pt-BR" b="1" dirty="0" err="1"/>
              <a:t>main</a:t>
            </a:r>
            <a:r>
              <a:rPr lang="pt-BR" b="1" dirty="0"/>
              <a:t>(String[] </a:t>
            </a:r>
            <a:r>
              <a:rPr lang="pt-BR" b="1" dirty="0" err="1"/>
              <a:t>args</a:t>
            </a:r>
            <a:r>
              <a:rPr lang="pt-BR" b="1" dirty="0"/>
              <a:t>) {</a:t>
            </a:r>
          </a:p>
          <a:p>
            <a:r>
              <a:rPr lang="pt-BR" b="1" dirty="0">
                <a:solidFill>
                  <a:srgbClr val="FF0000"/>
                </a:solidFill>
              </a:rPr>
              <a:t>        </a:t>
            </a:r>
            <a:r>
              <a:rPr lang="pt-BR" b="1" dirty="0" err="1">
                <a:solidFill>
                  <a:srgbClr val="FF0000"/>
                </a:solidFill>
              </a:rPr>
              <a:t>ArrayList</a:t>
            </a:r>
            <a:r>
              <a:rPr lang="pt-BR" b="1" dirty="0">
                <a:solidFill>
                  <a:srgbClr val="FF0000"/>
                </a:solidFill>
              </a:rPr>
              <a:t>&lt;String&gt; frutas = new </a:t>
            </a:r>
            <a:r>
              <a:rPr lang="pt-BR" b="1" dirty="0" err="1">
                <a:solidFill>
                  <a:srgbClr val="FF0000"/>
                </a:solidFill>
              </a:rPr>
              <a:t>ArrayList</a:t>
            </a:r>
            <a:r>
              <a:rPr lang="pt-BR" b="1" dirty="0">
                <a:solidFill>
                  <a:srgbClr val="FF0000"/>
                </a:solidFill>
              </a:rPr>
              <a:t>&lt;&gt;();</a:t>
            </a:r>
          </a:p>
          <a:p>
            <a:r>
              <a:rPr lang="pt-BR" b="1" dirty="0"/>
              <a:t>        </a:t>
            </a:r>
            <a:r>
              <a:rPr lang="pt-BR" b="1" dirty="0" err="1"/>
              <a:t>frutas.add</a:t>
            </a:r>
            <a:r>
              <a:rPr lang="pt-BR" b="1" dirty="0"/>
              <a:t>("Maçã");</a:t>
            </a:r>
          </a:p>
          <a:p>
            <a:r>
              <a:rPr lang="pt-BR" b="1" dirty="0"/>
              <a:t>        </a:t>
            </a:r>
            <a:r>
              <a:rPr lang="pt-BR" b="1" dirty="0" err="1"/>
              <a:t>frutas.add</a:t>
            </a:r>
            <a:r>
              <a:rPr lang="pt-BR" b="1" dirty="0"/>
              <a:t>("Uva");</a:t>
            </a:r>
          </a:p>
          <a:p>
            <a:r>
              <a:rPr lang="pt-BR" b="1" dirty="0"/>
              <a:t>        </a:t>
            </a:r>
            <a:r>
              <a:rPr lang="pt-BR" b="1" dirty="0" err="1"/>
              <a:t>frutas.add</a:t>
            </a:r>
            <a:r>
              <a:rPr lang="pt-BR" b="1" dirty="0"/>
              <a:t>("Banana");</a:t>
            </a:r>
          </a:p>
          <a:p>
            <a:r>
              <a:rPr lang="pt-BR" b="1" dirty="0"/>
              <a:t>        </a:t>
            </a:r>
            <a:r>
              <a:rPr lang="pt-BR" b="1" dirty="0" err="1"/>
              <a:t>frutas.add</a:t>
            </a:r>
            <a:r>
              <a:rPr lang="pt-BR" b="1" dirty="0"/>
              <a:t>("Pera");</a:t>
            </a:r>
          </a:p>
          <a:p>
            <a:r>
              <a:rPr lang="pt-BR" b="1" dirty="0"/>
              <a:t>        </a:t>
            </a:r>
            <a:r>
              <a:rPr lang="pt-BR" b="1" dirty="0" err="1"/>
              <a:t>frutas.add</a:t>
            </a:r>
            <a:r>
              <a:rPr lang="pt-BR" b="1" dirty="0"/>
              <a:t>("Kiwi");</a:t>
            </a:r>
          </a:p>
          <a:p>
            <a:r>
              <a:rPr lang="pt-BR" b="1" dirty="0"/>
              <a:t>        </a:t>
            </a:r>
            <a:r>
              <a:rPr lang="pt-BR" b="1" dirty="0" err="1"/>
              <a:t>if</a:t>
            </a:r>
            <a:r>
              <a:rPr lang="pt-BR" b="1" dirty="0"/>
              <a:t> (</a:t>
            </a:r>
            <a:r>
              <a:rPr lang="pt-BR" b="1" dirty="0" err="1"/>
              <a:t>frutas.contains</a:t>
            </a:r>
            <a:r>
              <a:rPr lang="pt-BR" b="1" dirty="0"/>
              <a:t>("Banana")) {</a:t>
            </a:r>
          </a:p>
          <a:p>
            <a:r>
              <a:rPr lang="pt-BR" b="1" dirty="0"/>
              <a:t>            </a:t>
            </a:r>
            <a:r>
              <a:rPr lang="pt-BR" b="1" dirty="0" err="1"/>
              <a:t>System.out.println</a:t>
            </a:r>
            <a:r>
              <a:rPr lang="pt-BR" b="1" dirty="0"/>
              <a:t>("A fruta Banana está na lista!");</a:t>
            </a:r>
          </a:p>
          <a:p>
            <a:r>
              <a:rPr lang="pt-BR" b="1" dirty="0"/>
              <a:t>        } </a:t>
            </a:r>
            <a:r>
              <a:rPr lang="pt-BR" b="1" dirty="0" err="1"/>
              <a:t>else</a:t>
            </a:r>
            <a:r>
              <a:rPr lang="pt-BR" b="1" dirty="0"/>
              <a:t> {</a:t>
            </a:r>
          </a:p>
          <a:p>
            <a:r>
              <a:rPr lang="pt-BR" b="1" dirty="0"/>
              <a:t>            </a:t>
            </a:r>
            <a:r>
              <a:rPr lang="pt-BR" b="1" dirty="0" err="1"/>
              <a:t>System.out.println</a:t>
            </a:r>
            <a:r>
              <a:rPr lang="pt-BR" b="1" dirty="0"/>
              <a:t>("A fruta Banana NÃO está na lista.");</a:t>
            </a:r>
          </a:p>
          <a:p>
            <a:r>
              <a:rPr lang="pt-BR" b="1" dirty="0"/>
              <a:t>        }</a:t>
            </a:r>
          </a:p>
          <a:p>
            <a:r>
              <a:rPr lang="pt-BR" b="1" dirty="0"/>
              <a:t>    }</a:t>
            </a:r>
          </a:p>
          <a:p>
            <a:r>
              <a:rPr lang="pt-BR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4407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013D41-3B5E-1B8F-5986-3076151BC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09" y="253999"/>
            <a:ext cx="10515600" cy="417537"/>
          </a:xfrm>
        </p:spPr>
        <p:txBody>
          <a:bodyPr>
            <a:normAutofit fontScale="90000"/>
          </a:bodyPr>
          <a:lstStyle/>
          <a:p>
            <a:r>
              <a:rPr lang="pt-BR" sz="3600" dirty="0">
                <a:solidFill>
                  <a:srgbClr val="FF0000"/>
                </a:solidFill>
              </a:rPr>
              <a:t>Ex1 -   Aplicar Herança e </a:t>
            </a:r>
            <a:r>
              <a:rPr lang="pt-BR" sz="3600" dirty="0" err="1">
                <a:solidFill>
                  <a:srgbClr val="FF0000"/>
                </a:solidFill>
              </a:rPr>
              <a:t>Array</a:t>
            </a:r>
            <a:r>
              <a:rPr lang="pt-BR" sz="3600" dirty="0">
                <a:solidFill>
                  <a:srgbClr val="FF0000"/>
                </a:solidFill>
              </a:rPr>
              <a:t> em JAVA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D0AF1E-9F12-24C7-2778-BB00DDE4A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09" y="811601"/>
            <a:ext cx="10086109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Classe Pai: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AnimalDomestico          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Classes Filhas: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Cao, Gato, Peixe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Cada animal terá: nome, idade e um método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alimentacao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().  O usuário escolherá qual tipo de animal quer cadastrar e informará os dados. Todos os objetos serão armazenados em um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BR" altLang="pt-B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AnimalDomestico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Adicionar o campo 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raça </a:t>
            </a:r>
            <a:r>
              <a:rPr kumimoji="0" lang="pt-BR" altLang="pt-B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nas classes filhos (</a:t>
            </a:r>
            <a:r>
              <a:rPr kumimoji="0" lang="pt-BR" altLang="pt-B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cao</a:t>
            </a:r>
            <a:r>
              <a:rPr kumimoji="0" lang="pt-BR" altLang="pt-B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gato) e 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tipo</a:t>
            </a:r>
            <a:r>
              <a:rPr kumimoji="0" lang="pt-BR" altLang="pt-B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na classe peixe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42539A9-535D-3179-10F3-CC14E3524E22}"/>
              </a:ext>
            </a:extLst>
          </p:cNvPr>
          <p:cNvSpPr txBox="1"/>
          <p:nvPr/>
        </p:nvSpPr>
        <p:spPr>
          <a:xfrm>
            <a:off x="561109" y="2442817"/>
            <a:ext cx="968432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// Classe Pai</a:t>
            </a:r>
          </a:p>
          <a:p>
            <a:r>
              <a:rPr lang="pt-BR" b="1" dirty="0" err="1"/>
              <a:t>class</a:t>
            </a:r>
            <a:r>
              <a:rPr lang="pt-BR" b="1" dirty="0"/>
              <a:t> AnimalDomestico {</a:t>
            </a:r>
          </a:p>
          <a:p>
            <a:r>
              <a:rPr lang="pt-BR" b="1" dirty="0"/>
              <a:t>    String nome;</a:t>
            </a:r>
          </a:p>
          <a:p>
            <a:r>
              <a:rPr lang="pt-BR" b="1" dirty="0"/>
              <a:t>    </a:t>
            </a:r>
            <a:r>
              <a:rPr lang="pt-BR" b="1" dirty="0" err="1"/>
              <a:t>int</a:t>
            </a:r>
            <a:r>
              <a:rPr lang="pt-BR" b="1" dirty="0"/>
              <a:t> idade;</a:t>
            </a:r>
          </a:p>
          <a:p>
            <a:endParaRPr lang="pt-BR" b="1" dirty="0"/>
          </a:p>
          <a:p>
            <a:r>
              <a:rPr lang="pt-BR" b="1" dirty="0"/>
              <a:t>    </a:t>
            </a:r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void</a:t>
            </a:r>
            <a:r>
              <a:rPr lang="pt-BR" b="1" dirty="0"/>
              <a:t> </a:t>
            </a:r>
            <a:r>
              <a:rPr lang="pt-BR" b="1" dirty="0" err="1"/>
              <a:t>alimentacao</a:t>
            </a:r>
            <a:r>
              <a:rPr lang="pt-BR" b="1" dirty="0"/>
              <a:t>() {</a:t>
            </a:r>
          </a:p>
          <a:p>
            <a:r>
              <a:rPr lang="pt-BR" b="1" dirty="0"/>
              <a:t>        </a:t>
            </a:r>
            <a:r>
              <a:rPr lang="pt-BR" b="1" dirty="0" err="1"/>
              <a:t>System.out.println</a:t>
            </a:r>
            <a:r>
              <a:rPr lang="pt-BR" b="1" dirty="0"/>
              <a:t>("O animal " + nome + " está se alimentando.");</a:t>
            </a:r>
          </a:p>
          <a:p>
            <a:r>
              <a:rPr lang="pt-BR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       // colocar mais itens</a:t>
            </a:r>
          </a:p>
          <a:p>
            <a:r>
              <a:rPr lang="pt-BR" b="1" dirty="0"/>
              <a:t>    }</a:t>
            </a:r>
          </a:p>
          <a:p>
            <a:r>
              <a:rPr lang="pt-BR" b="1" dirty="0"/>
              <a:t>    </a:t>
            </a:r>
            <a:r>
              <a:rPr lang="pt-BR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// Método para exibir informações específicas da classe filha</a:t>
            </a:r>
          </a:p>
          <a:p>
            <a:r>
              <a:rPr lang="pt-BR" b="1" dirty="0"/>
              <a:t>    </a:t>
            </a:r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void</a:t>
            </a:r>
            <a:r>
              <a:rPr lang="pt-BR" b="1" dirty="0"/>
              <a:t> </a:t>
            </a:r>
            <a:r>
              <a:rPr lang="pt-BR" b="1" dirty="0" err="1"/>
              <a:t>informacoesEspecificas</a:t>
            </a:r>
            <a:r>
              <a:rPr lang="pt-BR" b="1" dirty="0"/>
              <a:t>() {</a:t>
            </a:r>
          </a:p>
          <a:p>
            <a:r>
              <a:rPr lang="pt-BR" b="1" dirty="0"/>
              <a:t>        </a:t>
            </a:r>
            <a:r>
              <a:rPr lang="pt-BR" b="1" dirty="0" err="1"/>
              <a:t>System.out.println</a:t>
            </a:r>
            <a:r>
              <a:rPr lang="pt-BR" b="1" dirty="0"/>
              <a:t>("Informações específicas não disponíveis.");</a:t>
            </a:r>
          </a:p>
          <a:p>
            <a:r>
              <a:rPr lang="pt-BR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       // colocar mais itens</a:t>
            </a:r>
            <a:endParaRPr lang="pt-BR" b="1" dirty="0"/>
          </a:p>
          <a:p>
            <a:r>
              <a:rPr lang="pt-BR" b="1" dirty="0"/>
              <a:t>    }</a:t>
            </a:r>
          </a:p>
          <a:p>
            <a:r>
              <a:rPr lang="pt-BR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8475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0F8B2AB9-753C-14CF-A605-D23E13F6AC69}"/>
              </a:ext>
            </a:extLst>
          </p:cNvPr>
          <p:cNvSpPr txBox="1"/>
          <p:nvPr/>
        </p:nvSpPr>
        <p:spPr>
          <a:xfrm>
            <a:off x="346361" y="169177"/>
            <a:ext cx="993370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// Classe Filho 1 - Cão</a:t>
            </a:r>
          </a:p>
          <a:p>
            <a:r>
              <a:rPr lang="pt-BR" b="1" dirty="0" err="1"/>
              <a:t>class</a:t>
            </a:r>
            <a:r>
              <a:rPr lang="pt-BR" b="1" dirty="0"/>
              <a:t> Cao </a:t>
            </a:r>
            <a:r>
              <a:rPr lang="pt-BR" b="1" dirty="0" err="1"/>
              <a:t>extends</a:t>
            </a:r>
            <a:r>
              <a:rPr lang="pt-BR" b="1" dirty="0"/>
              <a:t> AnimalDomestico {</a:t>
            </a:r>
          </a:p>
          <a:p>
            <a:r>
              <a:rPr lang="pt-BR" b="1" dirty="0"/>
              <a:t>    String </a:t>
            </a:r>
            <a:r>
              <a:rPr lang="pt-BR" b="1" dirty="0" err="1"/>
              <a:t>raca</a:t>
            </a:r>
            <a:r>
              <a:rPr lang="pt-BR" b="1" dirty="0"/>
              <a:t>;</a:t>
            </a:r>
          </a:p>
          <a:p>
            <a:r>
              <a:rPr lang="pt-BR" b="1" dirty="0"/>
              <a:t>    </a:t>
            </a:r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void</a:t>
            </a:r>
            <a:r>
              <a:rPr lang="pt-BR" b="1" dirty="0"/>
              <a:t> </a:t>
            </a:r>
            <a:r>
              <a:rPr lang="pt-BR" b="1" dirty="0" err="1"/>
              <a:t>alimentacao</a:t>
            </a:r>
            <a:r>
              <a:rPr lang="pt-BR" b="1" dirty="0"/>
              <a:t>() {</a:t>
            </a:r>
          </a:p>
          <a:p>
            <a:r>
              <a:rPr lang="pt-BR" b="1" dirty="0"/>
              <a:t>        </a:t>
            </a:r>
            <a:r>
              <a:rPr lang="pt-BR" b="1" dirty="0" err="1"/>
              <a:t>System.out.println</a:t>
            </a:r>
            <a:r>
              <a:rPr lang="pt-BR" b="1" dirty="0"/>
              <a:t>("O cão " + nome + " está comendo ração.");</a:t>
            </a:r>
          </a:p>
          <a:p>
            <a:r>
              <a:rPr lang="pt-BR" b="1" dirty="0"/>
              <a:t>    }</a:t>
            </a:r>
          </a:p>
          <a:p>
            <a:r>
              <a:rPr lang="pt-BR" b="1" dirty="0"/>
              <a:t>    </a:t>
            </a:r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void</a:t>
            </a:r>
            <a:r>
              <a:rPr lang="pt-BR" b="1" dirty="0"/>
              <a:t> </a:t>
            </a:r>
            <a:r>
              <a:rPr lang="pt-BR" b="1" dirty="0" err="1"/>
              <a:t>informacoesEspecificas</a:t>
            </a:r>
            <a:r>
              <a:rPr lang="pt-BR" b="1" dirty="0"/>
              <a:t>() {</a:t>
            </a:r>
          </a:p>
          <a:p>
            <a:r>
              <a:rPr lang="pt-BR" b="1" dirty="0"/>
              <a:t>        </a:t>
            </a:r>
            <a:r>
              <a:rPr lang="pt-BR" b="1" dirty="0" err="1"/>
              <a:t>System.out.println</a:t>
            </a:r>
            <a:r>
              <a:rPr lang="pt-BR" b="1" dirty="0"/>
              <a:t>("Raça do cão: " + </a:t>
            </a:r>
            <a:r>
              <a:rPr lang="pt-BR" b="1" dirty="0" err="1"/>
              <a:t>raca</a:t>
            </a:r>
            <a:r>
              <a:rPr lang="pt-BR" b="1" dirty="0"/>
              <a:t>);</a:t>
            </a:r>
          </a:p>
          <a:p>
            <a:r>
              <a:rPr lang="pt-BR" b="1" dirty="0"/>
              <a:t>    }</a:t>
            </a:r>
          </a:p>
          <a:p>
            <a:r>
              <a:rPr lang="pt-BR" b="1" dirty="0"/>
              <a:t>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91C907A-234D-D905-F12B-3D38E19C3A7D}"/>
              </a:ext>
            </a:extLst>
          </p:cNvPr>
          <p:cNvSpPr txBox="1"/>
          <p:nvPr/>
        </p:nvSpPr>
        <p:spPr>
          <a:xfrm>
            <a:off x="346361" y="3235036"/>
            <a:ext cx="946265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// Classe Filho 2 - Gato</a:t>
            </a:r>
          </a:p>
          <a:p>
            <a:r>
              <a:rPr lang="pt-BR" b="1" dirty="0" err="1"/>
              <a:t>class</a:t>
            </a:r>
            <a:r>
              <a:rPr lang="pt-BR" b="1" dirty="0"/>
              <a:t> Gato </a:t>
            </a:r>
            <a:r>
              <a:rPr lang="pt-BR" b="1" dirty="0" err="1"/>
              <a:t>extends</a:t>
            </a:r>
            <a:r>
              <a:rPr lang="pt-BR" b="1" dirty="0"/>
              <a:t> AnimalDomestico {</a:t>
            </a:r>
          </a:p>
          <a:p>
            <a:r>
              <a:rPr lang="pt-BR" b="1" dirty="0"/>
              <a:t>    String </a:t>
            </a:r>
            <a:r>
              <a:rPr lang="pt-BR" b="1" dirty="0" err="1"/>
              <a:t>raca</a:t>
            </a:r>
            <a:r>
              <a:rPr lang="pt-BR" b="1" dirty="0"/>
              <a:t>;</a:t>
            </a:r>
          </a:p>
          <a:p>
            <a:r>
              <a:rPr lang="pt-BR" b="1" dirty="0"/>
              <a:t>    </a:t>
            </a:r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void</a:t>
            </a:r>
            <a:r>
              <a:rPr lang="pt-BR" b="1" dirty="0"/>
              <a:t> </a:t>
            </a:r>
            <a:r>
              <a:rPr lang="pt-BR" b="1" dirty="0" err="1"/>
              <a:t>alimentacao</a:t>
            </a:r>
            <a:r>
              <a:rPr lang="pt-BR" b="1" dirty="0"/>
              <a:t>() {</a:t>
            </a:r>
          </a:p>
          <a:p>
            <a:r>
              <a:rPr lang="pt-BR" b="1" dirty="0"/>
              <a:t>        </a:t>
            </a:r>
            <a:r>
              <a:rPr lang="pt-BR" b="1" dirty="0" err="1"/>
              <a:t>System.out.println</a:t>
            </a:r>
            <a:r>
              <a:rPr lang="pt-BR" b="1" dirty="0"/>
              <a:t>("O gato " + nome + " está comendo peixe.");</a:t>
            </a:r>
          </a:p>
          <a:p>
            <a:r>
              <a:rPr lang="pt-BR" b="1" dirty="0"/>
              <a:t>    }</a:t>
            </a:r>
          </a:p>
          <a:p>
            <a:r>
              <a:rPr lang="pt-BR" b="1" dirty="0"/>
              <a:t>    </a:t>
            </a:r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void</a:t>
            </a:r>
            <a:r>
              <a:rPr lang="pt-BR" b="1" dirty="0"/>
              <a:t> </a:t>
            </a:r>
            <a:r>
              <a:rPr lang="pt-BR" b="1" dirty="0" err="1"/>
              <a:t>informacoesEspecificas</a:t>
            </a:r>
            <a:r>
              <a:rPr lang="pt-BR" b="1" dirty="0"/>
              <a:t>() {</a:t>
            </a:r>
          </a:p>
          <a:p>
            <a:r>
              <a:rPr lang="pt-BR" b="1" dirty="0"/>
              <a:t>        </a:t>
            </a:r>
            <a:r>
              <a:rPr lang="pt-BR" b="1" dirty="0" err="1"/>
              <a:t>System.out.println</a:t>
            </a:r>
            <a:r>
              <a:rPr lang="pt-BR" b="1" dirty="0"/>
              <a:t>("Raça do gato: " + </a:t>
            </a:r>
            <a:r>
              <a:rPr lang="pt-BR" b="1" dirty="0" err="1"/>
              <a:t>raca</a:t>
            </a:r>
            <a:r>
              <a:rPr lang="pt-BR" b="1" dirty="0"/>
              <a:t>);</a:t>
            </a:r>
          </a:p>
          <a:p>
            <a:r>
              <a:rPr lang="pt-BR" b="1" dirty="0"/>
              <a:t>    }</a:t>
            </a:r>
          </a:p>
          <a:p>
            <a:r>
              <a:rPr lang="pt-BR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20369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1950</Words>
  <Application>Microsoft Office PowerPoint</Application>
  <PresentationFormat>Widescreen</PresentationFormat>
  <Paragraphs>231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Tema do Office</vt:lpstr>
      <vt:lpstr>Praticar (Array e Lista)</vt:lpstr>
      <vt:lpstr>Apresentação do PowerPoint</vt:lpstr>
      <vt:lpstr>Apresentação do PowerPoint</vt:lpstr>
      <vt:lpstr>Apresentação do PowerPoint</vt:lpstr>
      <vt:lpstr>Alterar os exercícios, agora usando ArrayList (listas em Java) ao  invés de arrays simples. </vt:lpstr>
      <vt:lpstr>Apresentação do PowerPoint</vt:lpstr>
      <vt:lpstr>Apresentação do PowerPoint</vt:lpstr>
      <vt:lpstr>Ex1 -   Aplicar Herança e Array em JAVA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Exercícios Praticar: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Cristiane Pavei Fernandes</dc:creator>
  <cp:lastModifiedBy>Marcus Vinicius Marangoni Zanin</cp:lastModifiedBy>
  <cp:revision>26</cp:revision>
  <dcterms:created xsi:type="dcterms:W3CDTF">2025-06-03T17:26:03Z</dcterms:created>
  <dcterms:modified xsi:type="dcterms:W3CDTF">2025-06-04T19:22:32Z</dcterms:modified>
</cp:coreProperties>
</file>