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3" r:id="rId5"/>
    <p:sldId id="264" r:id="rId6"/>
    <p:sldId id="265" r:id="rId7"/>
    <p:sldId id="266" r:id="rId8"/>
    <p:sldId id="261" r:id="rId9"/>
    <p:sldId id="259" r:id="rId10"/>
    <p:sldId id="260" r:id="rId11"/>
    <p:sldId id="277" r:id="rId12"/>
    <p:sldId id="271" r:id="rId13"/>
    <p:sldId id="278" r:id="rId14"/>
    <p:sldId id="273" r:id="rId15"/>
    <p:sldId id="281" r:id="rId16"/>
    <p:sldId id="282" r:id="rId17"/>
    <p:sldId id="275" r:id="rId18"/>
    <p:sldId id="283" r:id="rId19"/>
    <p:sldId id="279" r:id="rId20"/>
    <p:sldId id="280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150A-9975-4135-E3B3-619C8E5C5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731EF-71CC-8BC1-81D0-24561B6A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620B83-06C9-8038-2781-A0B57FDA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A05F1-20F9-D51A-F13F-D5B1C925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8C2EF-13AC-80AB-AD25-78958951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7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4A44B-B67E-F100-4A5D-D720FF5D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8AA786-07BE-591B-A965-7427AF22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2C34B5-2A37-2CB6-E999-12A3D20C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9F72E-250A-0838-5873-1DB5B6BD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7A1DA-BAA4-587D-E651-4715FA2E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6DB1EB-7348-2EAB-742B-DBA349DBC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96D34-50C6-6476-5ED8-3408C623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40042-07FA-CC7A-45CE-C888293C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BF70A-141E-E9DE-C2F7-D4879018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BFCA6-AF29-AC10-B8F1-834C924C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0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5E555-3329-99C4-3ED1-9077E8C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7CC65-920D-61F1-2E9D-0C7F93E9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B1440-DA8F-ADAF-4F4B-440F9ACD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B4319-9E2F-C697-6FF0-B9AB32C8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4E64E-EF05-46F7-40A5-481082BE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27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22719-51B4-F443-60AC-FE4B0107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F88EE4-70F6-63C1-6008-3A1A3B0C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A4E063-7275-4F59-F8B3-41BA5426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AF5C8-41CF-1C04-9200-1629451B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0BC4B-6630-552E-9D2B-DE086BC1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63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7C0B-BA52-0CFC-1DAA-40E12A12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B9050-0461-6D46-84F4-6EFF24C78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DCF5D2-4CD2-5FD6-5EFB-AA6B666E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487843-5BAF-ADED-640C-D6253439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01CA9-D2AA-9DE3-E1ED-BE0487F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F3B27-E8FF-5EAB-FDAE-93050416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B7EA0-909D-BD91-0BEE-754160BF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13075-7E18-DEDF-EB88-B9A2F7A7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C3E9BE-1CBB-D201-B08E-2BBD81AD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34912D-7A43-47B0-7048-A04A67C9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48F380-37FC-D273-B907-04F6CF6E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020DA1-5165-AC97-0CFC-FE2A8A2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7AAE4E-1928-3DE0-F01C-9B58AC5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B3F225-9027-EE73-8678-B5353B8D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88E5-275C-0B86-815D-40BDF014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42A7F-DFAA-F815-C5DB-25D7B0E9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3D2723-E8BF-F8B8-0539-D045D71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9E8673-2AC2-4BD5-8BCD-60259779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66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4741F6-DA48-D007-38A1-B5865A48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8467EE-7779-1A2F-F3F8-1B032102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89C116-2169-A703-D5D7-A77C8DF7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5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DDBBB-0EE1-3724-7776-FE45C26F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76487-CB1E-AF8D-0BF4-D96D43E5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9E70D3-226F-B3EB-FEDC-6FE0BC0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66E1DD-4614-7BCC-97F3-A4AECF20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E2DBB-4844-0211-C895-B418A471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26397-579B-A6C9-C077-B89E03E2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F3C57-CC71-1955-8EBC-DDB7D00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D119E9-4136-91BD-2C9B-671203750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7A328-81FA-D688-8D49-65858C18D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6B7611-68D3-280A-86EC-74899C17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CF7BFD-C7F9-50B5-70EC-0961765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8BA5C7-6030-7210-441E-5FB9E2B8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5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3EB582-F9C3-0D25-057C-125E9B36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50577-3542-3D91-5072-29C242D6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6EB909-8809-1038-3226-8A4D31DBC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7B1F6-5D4C-4653-A66A-264D8CC1DDA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900D4-183E-1375-7D59-13FDE16A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20EB2-E69C-5854-2A4E-CB8D2BD38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35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5902-6A82-A34D-9139-3277EF8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54" y="485054"/>
            <a:ext cx="9144000" cy="360073"/>
          </a:xfrm>
        </p:spPr>
        <p:txBody>
          <a:bodyPr>
            <a:normAutofit fontScale="90000"/>
          </a:bodyPr>
          <a:lstStyle/>
          <a:p>
            <a:r>
              <a:rPr lang="pt-BR" dirty="0"/>
              <a:t>JAVA -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9" y="1302184"/>
            <a:ext cx="10377055" cy="1655762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Em determinadas partes de programas torna-se necessário manipular diversas variáveis de um mesmo tipo de dado. </a:t>
            </a:r>
          </a:p>
          <a:p>
            <a:pPr algn="just"/>
            <a:r>
              <a:rPr lang="pt-BR" dirty="0"/>
              <a:t>Normalmente muitas destas variáveis estão relacionadas entre si, por exemplo os nomes dos 30 alunos de uma turma. Então, em vez de declararmos 30 varáveis vamos usar apenas uma, um </a:t>
            </a:r>
            <a:r>
              <a:rPr lang="pt-BR" dirty="0" err="1"/>
              <a:t>array</a:t>
            </a:r>
            <a:r>
              <a:rPr lang="pt-BR" dirty="0"/>
              <a:t> de nomes. </a:t>
            </a:r>
          </a:p>
          <a:p>
            <a:pPr algn="just"/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</a:t>
            </a:r>
            <a:r>
              <a:rPr lang="pt-BR" b="1" dirty="0"/>
              <a:t>coleção de variáveis de um mesmo tipo </a:t>
            </a:r>
            <a:r>
              <a:rPr lang="pt-BR" dirty="0"/>
              <a:t>ou classe. Os </a:t>
            </a:r>
            <a:r>
              <a:rPr lang="pt-BR" dirty="0" err="1"/>
              <a:t>arrays</a:t>
            </a:r>
            <a:r>
              <a:rPr lang="pt-BR" dirty="0"/>
              <a:t> em Java podem ser unidimensionais ou bidimensionais. </a:t>
            </a:r>
          </a:p>
          <a:p>
            <a:pPr algn="just"/>
            <a:r>
              <a:rPr lang="pt-BR" dirty="0"/>
              <a:t>Nos </a:t>
            </a:r>
            <a:r>
              <a:rPr lang="pt-BR" dirty="0" err="1"/>
              <a:t>arrays</a:t>
            </a:r>
            <a:r>
              <a:rPr lang="pt-BR" dirty="0"/>
              <a:t>, as variáveis são colocadas em posições contíguas. E cada posição do </a:t>
            </a:r>
            <a:r>
              <a:rPr lang="pt-BR" dirty="0" err="1"/>
              <a:t>array</a:t>
            </a:r>
            <a:r>
              <a:rPr lang="pt-BR" dirty="0"/>
              <a:t> possui um índice, que em </a:t>
            </a:r>
            <a:r>
              <a:rPr lang="pt-BR" dirty="0" err="1"/>
              <a:t>java</a:t>
            </a:r>
            <a:r>
              <a:rPr lang="pt-BR" dirty="0"/>
              <a:t> começa com </a:t>
            </a:r>
            <a:r>
              <a:rPr lang="pt-BR" b="1" dirty="0"/>
              <a:t>zero</a:t>
            </a:r>
            <a:r>
              <a:rPr lang="pt-BR" dirty="0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1EBED9-8F22-437A-C777-54713BA4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00" y="5234356"/>
            <a:ext cx="6494612" cy="11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26" y="179967"/>
            <a:ext cx="10758056" cy="1655762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Exemplo3</a:t>
            </a:r>
            <a:r>
              <a:rPr lang="pt-BR" dirty="0"/>
              <a:t>: Um programa em </a:t>
            </a:r>
            <a:r>
              <a:rPr lang="pt-BR" dirty="0" err="1"/>
              <a:t>java</a:t>
            </a:r>
            <a:r>
              <a:rPr lang="pt-BR" dirty="0"/>
              <a:t> que lê as 4 notas de um aluno, calcula e imprime a média, e imprime as notas.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492ADD-C618-2800-86A5-1E38D0C0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1149927"/>
            <a:ext cx="8977746" cy="57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5902-6A82-A34D-9139-3277EF8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4" y="692872"/>
            <a:ext cx="9144000" cy="36007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JAVA – </a:t>
            </a:r>
            <a:r>
              <a:rPr lang="pt-BR" dirty="0" err="1">
                <a:solidFill>
                  <a:srgbClr val="FF0000"/>
                </a:solidFill>
              </a:rPr>
              <a:t>Arrays</a:t>
            </a:r>
            <a:r>
              <a:rPr lang="pt-BR" dirty="0">
                <a:solidFill>
                  <a:srgbClr val="FF0000"/>
                </a:solidFill>
              </a:rPr>
              <a:t> Multidimensionais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8CB373-D559-D551-9539-D3DD9ABBD82C}"/>
              </a:ext>
            </a:extLst>
          </p:cNvPr>
          <p:cNvSpPr txBox="1"/>
          <p:nvPr/>
        </p:nvSpPr>
        <p:spPr>
          <a:xfrm>
            <a:off x="661553" y="1568624"/>
            <a:ext cx="10868893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São a representação em Java de </a:t>
            </a:r>
            <a:r>
              <a:rPr lang="pt-BR" sz="2200" b="1" dirty="0"/>
              <a:t>matrizes</a:t>
            </a:r>
            <a:r>
              <a:rPr lang="pt-BR" sz="2200" dirty="0"/>
              <a:t>.  Eles possuem uma dimensão que corresponde às linhas da matriz e outra dimensão que corresponde às colunas da matriz. </a:t>
            </a:r>
          </a:p>
          <a:p>
            <a:endParaRPr lang="pt-BR" sz="2200" dirty="0"/>
          </a:p>
          <a:p>
            <a:r>
              <a:rPr lang="pt-BR" sz="2200" dirty="0"/>
              <a:t>São declarados assim: </a:t>
            </a:r>
          </a:p>
          <a:p>
            <a:endParaRPr lang="pt-BR" sz="2200" dirty="0"/>
          </a:p>
          <a:p>
            <a:r>
              <a:rPr lang="pt-BR" sz="2200" b="1" dirty="0"/>
              <a:t>matriz 3x3 (3 linhas x 3 colunas)</a:t>
            </a:r>
          </a:p>
          <a:p>
            <a:endParaRPr lang="pt-BR" sz="2200" dirty="0"/>
          </a:p>
          <a:p>
            <a:r>
              <a:rPr lang="pt-BR" sz="2200" dirty="0" err="1"/>
              <a:t>int</a:t>
            </a:r>
            <a:r>
              <a:rPr lang="pt-BR" sz="2200" dirty="0"/>
              <a:t> a[][] = new </a:t>
            </a:r>
            <a:r>
              <a:rPr lang="pt-BR" sz="2200" dirty="0" err="1"/>
              <a:t>int</a:t>
            </a:r>
            <a:r>
              <a:rPr lang="pt-BR" sz="2200" dirty="0"/>
              <a:t>[3][3];</a:t>
            </a:r>
          </a:p>
          <a:p>
            <a:endParaRPr lang="pt-BR" sz="2200" dirty="0"/>
          </a:p>
          <a:p>
            <a:r>
              <a:rPr lang="pt-BR" sz="2200" b="1" dirty="0"/>
              <a:t>ou os elementos podem ser atribuídos diretamente assim:</a:t>
            </a:r>
          </a:p>
          <a:p>
            <a:endParaRPr lang="pt-BR" sz="2200" b="1" dirty="0"/>
          </a:p>
          <a:p>
            <a:r>
              <a:rPr lang="pt-BR" sz="2200" dirty="0" err="1"/>
              <a:t>int</a:t>
            </a:r>
            <a:r>
              <a:rPr lang="pt-BR" sz="2200" dirty="0"/>
              <a:t> b[][] = {{2,3,1},{4,5,1},{2,4,8}}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51920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5902-6A82-A34D-9139-3277EF8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4" y="692872"/>
            <a:ext cx="9144000" cy="360073"/>
          </a:xfrm>
        </p:spPr>
        <p:txBody>
          <a:bodyPr>
            <a:normAutofit fontScale="90000"/>
          </a:bodyPr>
          <a:lstStyle/>
          <a:p>
            <a:r>
              <a:rPr lang="pt-BR" dirty="0"/>
              <a:t>JAVA – </a:t>
            </a:r>
            <a:r>
              <a:rPr lang="pt-BR" dirty="0" err="1"/>
              <a:t>Arrays</a:t>
            </a:r>
            <a:r>
              <a:rPr lang="pt-BR" dirty="0"/>
              <a:t> Multidimensionais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16C77A-0824-DBCC-5086-47A6A4EC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21" y="1566276"/>
            <a:ext cx="5619579" cy="27829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02B310-2589-58A2-AC71-A9030950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76" y="1708943"/>
            <a:ext cx="5619579" cy="24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0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26" y="179967"/>
            <a:ext cx="10758056" cy="1655762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Exemplo</a:t>
            </a:r>
            <a:r>
              <a:rPr lang="pt-BR" dirty="0"/>
              <a:t>: Um programa em </a:t>
            </a:r>
            <a:r>
              <a:rPr lang="pt-BR" dirty="0" err="1"/>
              <a:t>java</a:t>
            </a:r>
            <a:r>
              <a:rPr lang="pt-BR" dirty="0"/>
              <a:t> que lê uma </a:t>
            </a:r>
            <a:r>
              <a:rPr lang="pt-BR" dirty="0" err="1"/>
              <a:t>matrix</a:t>
            </a:r>
            <a:r>
              <a:rPr lang="pt-BR" dirty="0"/>
              <a:t> 3x3 e cadastra números inteiros.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8E0147-B973-30B8-F57D-D49E9308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" y="1152207"/>
            <a:ext cx="7190509" cy="6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pt-BR" sz="2200" dirty="0"/>
              <a:t>Uma indústria deseja controlar as temperaturas de uma máquina. Considere o problema de registrar as temperaturas diárias de uma máquina, correspondente ao ano (365 dias) de operação da máquina. O valor de cada dia é armazenado em uma variável interna a uma estrutura </a:t>
            </a:r>
            <a:r>
              <a:rPr lang="pt-BR" sz="2200" b="1" dirty="0" err="1"/>
              <a:t>array</a:t>
            </a:r>
            <a:r>
              <a:rPr lang="pt-BR" sz="2200" dirty="0"/>
              <a:t> conhecida pela variável-apontador </a:t>
            </a:r>
            <a:r>
              <a:rPr lang="pt-BR" sz="2200" b="1" dirty="0"/>
              <a:t>temperatura</a:t>
            </a:r>
            <a:r>
              <a:rPr lang="pt-BR" sz="2200" dirty="0"/>
              <a:t>. </a:t>
            </a:r>
          </a:p>
          <a:p>
            <a:pPr marL="342900" indent="-342900" algn="just">
              <a:buAutoNum type="arabicParenR"/>
            </a:pPr>
            <a:endParaRPr lang="pt-BR" sz="2200" dirty="0"/>
          </a:p>
          <a:p>
            <a:pPr marL="342900" indent="-342900" algn="just">
              <a:buAutoNum type="arabicParenR"/>
            </a:pPr>
            <a:endParaRPr lang="pt-BR" sz="2200" dirty="0"/>
          </a:p>
          <a:p>
            <a:pPr marL="342900" indent="-342900" algn="just">
              <a:buAutoNum type="arabicParenR"/>
            </a:pPr>
            <a:r>
              <a:rPr lang="pt-BR" sz="2200" dirty="0"/>
              <a:t>Considere uma aplicação que solicite uma </a:t>
            </a:r>
            <a:r>
              <a:rPr lang="pt-BR" sz="2200" dirty="0" err="1"/>
              <a:t>seqüência</a:t>
            </a:r>
            <a:r>
              <a:rPr lang="pt-BR" sz="2200" dirty="0"/>
              <a:t> de números inteiros positivos para o usuário, e informe o maior e o menor deles. A </a:t>
            </a:r>
            <a:r>
              <a:rPr lang="pt-BR" sz="2200" dirty="0" err="1"/>
              <a:t>seqüência</a:t>
            </a:r>
            <a:r>
              <a:rPr lang="pt-BR" sz="2200" dirty="0"/>
              <a:t> não pode conter mais do que 10 números. Internamente, a aplicação deverá armazenar os números fornecidos pelo usuário em um </a:t>
            </a:r>
            <a:r>
              <a:rPr lang="pt-BR" sz="2200" b="1" dirty="0" err="1"/>
              <a:t>array</a:t>
            </a:r>
            <a:r>
              <a:rPr lang="pt-BR" sz="2200" dirty="0"/>
              <a:t> apontado pela variável </a:t>
            </a:r>
            <a:r>
              <a:rPr lang="pt-BR" sz="2200" b="1" dirty="0" err="1"/>
              <a:t>numeros</a:t>
            </a:r>
            <a:r>
              <a:rPr lang="pt-BR" sz="2200" dirty="0"/>
              <a:t>. Somente depois que o usuário fornecer todos os valores, a aplicação deverá determinar os resultados e apresentá-los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217994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CC4AB5B-E0E4-62CE-A33D-6E779B734F72}"/>
              </a:ext>
            </a:extLst>
          </p:cNvPr>
          <p:cNvSpPr txBox="1"/>
          <p:nvPr/>
        </p:nvSpPr>
        <p:spPr>
          <a:xfrm>
            <a:off x="692727" y="848463"/>
            <a:ext cx="1124989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java.util.Scanner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ex1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pt-B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Criar um </a:t>
            </a:r>
            <a:r>
              <a:rPr lang="pt-BR" sz="16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r>
              <a:rPr lang="pt-B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para armazenar 10 temperaturas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temperaturas = </a:t>
            </a: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pt-B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Criando um objeto Scanner para ler a entrada do usuário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Scanner dados = </a:t>
            </a: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pt-B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Armazena a temperatura no </a:t>
            </a:r>
            <a:r>
              <a:rPr lang="pt-BR" sz="16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endParaRPr lang="pt-BR" sz="1600" u="sng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"Digite a Temperatura: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temperaturas[i]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dados.nextDouble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  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pt-B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Exibindo as temperaturas digitadas</a:t>
            </a: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"Temperaturas: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+ temperaturas[i]);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dados.close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0829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C59D877-57E6-66A7-1664-764BFC0A65C5}"/>
              </a:ext>
            </a:extLst>
          </p:cNvPr>
          <p:cNvSpPr txBox="1"/>
          <p:nvPr/>
        </p:nvSpPr>
        <p:spPr>
          <a:xfrm>
            <a:off x="387928" y="363915"/>
            <a:ext cx="109728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java.util.Scanner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ex2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maior = 0, menor = 99;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Scanner dados = </a:t>
            </a: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"Digite um numero: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[i]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dados.nextInt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[i] &gt; maior)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maior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[i];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[i] &lt; menor)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menor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[i];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}            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[i]);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"Maior valor do </a:t>
            </a:r>
            <a:r>
              <a:rPr lang="pt-BR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array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+ maior);        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"Menor valor do </a:t>
            </a:r>
            <a:r>
              <a:rPr lang="pt-BR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array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+ menor);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dados.close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9337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300" dirty="0"/>
              <a:t>3) Considere o problema de registrar 10 valores inteiros (positivos e negativos). Cada valor é armazenado em uma variável interna a uma estrutura </a:t>
            </a:r>
            <a:r>
              <a:rPr lang="pt-BR" sz="2300" b="1" dirty="0" err="1"/>
              <a:t>array</a:t>
            </a:r>
            <a:r>
              <a:rPr lang="pt-BR" sz="2300" dirty="0"/>
              <a:t> chamada </a:t>
            </a:r>
            <a:r>
              <a:rPr lang="pt-BR" sz="2300" b="1" dirty="0"/>
              <a:t>números. </a:t>
            </a:r>
            <a:r>
              <a:rPr lang="pt-BR" sz="2300" dirty="0"/>
              <a:t>Após cadastro, verificar e mostrar a quantidade de números </a:t>
            </a:r>
            <a:r>
              <a:rPr lang="pt-BR" sz="2300" b="1" dirty="0"/>
              <a:t>positivos</a:t>
            </a:r>
            <a:r>
              <a:rPr lang="pt-BR" sz="2300" dirty="0"/>
              <a:t> e </a:t>
            </a:r>
            <a:r>
              <a:rPr lang="pt-BR" sz="2300" b="1" dirty="0"/>
              <a:t>negativos</a:t>
            </a:r>
            <a:r>
              <a:rPr lang="pt-BR" sz="2300" dirty="0"/>
              <a:t> digitados.</a:t>
            </a:r>
          </a:p>
          <a:p>
            <a:pPr marL="342900" indent="-342900" algn="just">
              <a:buAutoNum type="arabicParenR"/>
            </a:pPr>
            <a:endParaRPr lang="pt-BR" sz="2300" dirty="0"/>
          </a:p>
          <a:p>
            <a:pPr algn="just"/>
            <a:r>
              <a:rPr lang="pt-BR" sz="2300" dirty="0"/>
              <a:t>4) Considere o problema de registrar 10 valores inteiros. Cada valor é armazenado em uma variável interna a uma estrutura </a:t>
            </a:r>
            <a:r>
              <a:rPr lang="pt-BR" sz="2300" b="1" dirty="0" err="1"/>
              <a:t>array</a:t>
            </a:r>
            <a:r>
              <a:rPr lang="pt-BR" sz="2300" dirty="0"/>
              <a:t> chamada </a:t>
            </a:r>
            <a:r>
              <a:rPr lang="pt-BR" sz="2300" b="1" dirty="0"/>
              <a:t>valores. </a:t>
            </a:r>
            <a:r>
              <a:rPr lang="pt-BR" sz="2300" dirty="0"/>
              <a:t>Após cadastro, verificar e mostrar a quantidade de números </a:t>
            </a:r>
            <a:r>
              <a:rPr lang="pt-BR" sz="2300" b="1" dirty="0"/>
              <a:t>pares</a:t>
            </a:r>
            <a:r>
              <a:rPr lang="pt-BR" sz="2300" dirty="0"/>
              <a:t> e </a:t>
            </a:r>
            <a:r>
              <a:rPr lang="pt-BR" sz="2300" b="1" dirty="0"/>
              <a:t>ímpares</a:t>
            </a:r>
            <a:r>
              <a:rPr lang="pt-BR" sz="2300" dirty="0"/>
              <a:t> digitados.</a:t>
            </a:r>
          </a:p>
          <a:p>
            <a:pPr algn="just"/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121323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6D08611-6CA5-B4AB-EE6F-09EE48CF651D}"/>
              </a:ext>
            </a:extLst>
          </p:cNvPr>
          <p:cNvSpPr txBox="1"/>
          <p:nvPr/>
        </p:nvSpPr>
        <p:spPr>
          <a:xfrm>
            <a:off x="547254" y="181957"/>
            <a:ext cx="1109749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java.util.Scanner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ex3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positivo = 0, negativo = 0;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Scanner dados = </a:t>
            </a: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"Digite </a:t>
            </a:r>
            <a:r>
              <a:rPr lang="pt-BR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(positivos e negativos):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[i]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dados.nextInt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[i] &gt;= 0)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positivo++;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[i] &lt; 0)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negativo++;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}            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digitados: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[i]);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"Qtde </a:t>
            </a:r>
            <a:r>
              <a:rPr lang="pt-BR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negativos: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+ negativo);        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"Qtde </a:t>
            </a:r>
            <a:r>
              <a:rPr lang="pt-BR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numeros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positivos: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positivo); 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dados.close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9077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300" dirty="0"/>
              <a:t>5) Construir um programa JAVA que contenha um método que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GVVIRS+Calibri"/>
              </a:rPr>
              <a:t> recebe como parâmetro um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GVVIRS+Calibri"/>
              </a:rPr>
              <a:t>array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GVVIRS+Calibri"/>
              </a:rPr>
              <a:t> de números inteiros e retorna o  maior número existente no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GVVIRS+Calibri"/>
              </a:rPr>
              <a:t>array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GVVIRS+Calibri"/>
              </a:rPr>
              <a:t>.</a:t>
            </a:r>
            <a:endParaRPr lang="pt-BR" sz="2400" b="0" i="0" dirty="0">
              <a:solidFill>
                <a:srgbClr val="2C2E36"/>
              </a:solidFill>
              <a:effectLst/>
              <a:latin typeface="Source Sans Pro" panose="020F0502020204030204" pitchFamily="34" charset="0"/>
            </a:endParaRPr>
          </a:p>
          <a:p>
            <a:pPr algn="just"/>
            <a:endParaRPr lang="pt-BR" sz="2300" dirty="0"/>
          </a:p>
          <a:p>
            <a:pPr marL="342900" indent="-342900" algn="just">
              <a:buAutoNum type="arabicParenR"/>
            </a:pPr>
            <a:endParaRPr lang="pt-BR" sz="2300" dirty="0"/>
          </a:p>
          <a:p>
            <a:pPr algn="just"/>
            <a:r>
              <a:rPr lang="pt-BR" sz="2300" dirty="0"/>
              <a:t>6) </a:t>
            </a:r>
            <a:r>
              <a:rPr lang="pt-BR" sz="2400" dirty="0"/>
              <a:t>Construir um programa JAVA que contenha um método que</a:t>
            </a:r>
            <a:r>
              <a:rPr lang="pt-BR" sz="2800" dirty="0">
                <a:solidFill>
                  <a:srgbClr val="000000"/>
                </a:solidFill>
                <a:latin typeface="GVVIRS+Calibri"/>
              </a:rPr>
              <a:t> leia 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dois </a:t>
            </a:r>
            <a:r>
              <a:rPr lang="pt-BR" sz="2400" b="0" i="0" dirty="0" err="1">
                <a:solidFill>
                  <a:srgbClr val="1F2328"/>
                </a:solidFill>
                <a:effectLst/>
                <a:latin typeface="-apple-system"/>
              </a:rPr>
              <a:t>array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 A e B com 10 elementos inteiros. Após, gerar um novo </a:t>
            </a:r>
            <a:r>
              <a:rPr lang="pt-BR" sz="2400" b="0" i="0" dirty="0" err="1">
                <a:solidFill>
                  <a:srgbClr val="1F2328"/>
                </a:solidFill>
                <a:effectLst/>
                <a:latin typeface="-apple-system"/>
              </a:rPr>
              <a:t>array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 C resultante da soma dos elementos do </a:t>
            </a:r>
            <a:r>
              <a:rPr lang="pt-BR" sz="2400" b="0" i="0" dirty="0" err="1">
                <a:solidFill>
                  <a:srgbClr val="1F2328"/>
                </a:solidFill>
                <a:effectLst/>
                <a:latin typeface="-apple-system"/>
              </a:rPr>
              <a:t>array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 A + B.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291773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5902-6A82-A34D-9139-3277EF8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54" y="485054"/>
            <a:ext cx="9144000" cy="36007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JAVA – </a:t>
            </a:r>
            <a:r>
              <a:rPr lang="pt-BR" dirty="0" err="1">
                <a:solidFill>
                  <a:srgbClr val="FF0000"/>
                </a:solidFill>
              </a:rPr>
              <a:t>Arrays</a:t>
            </a:r>
            <a:r>
              <a:rPr lang="pt-BR" dirty="0">
                <a:solidFill>
                  <a:srgbClr val="FF0000"/>
                </a:solidFill>
              </a:rPr>
              <a:t> Unidimensionais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18" y="1219058"/>
            <a:ext cx="10993582" cy="1655762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Em Java: </a:t>
            </a:r>
            <a:r>
              <a:rPr lang="pt-BR" dirty="0"/>
              <a:t>Para declarar um </a:t>
            </a:r>
            <a:r>
              <a:rPr lang="pt-BR" dirty="0" err="1"/>
              <a:t>array</a:t>
            </a:r>
            <a:r>
              <a:rPr lang="pt-BR" dirty="0"/>
              <a:t> podemos fazer desta forma: 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/>
              <a:t>notas</a:t>
            </a:r>
            <a:r>
              <a:rPr lang="pt-BR" dirty="0"/>
              <a:t>[ ] = </a:t>
            </a:r>
            <a:r>
              <a:rPr lang="pt-BR" b="1" dirty="0"/>
              <a:t>new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[10];                              //</a:t>
            </a:r>
            <a:r>
              <a:rPr lang="pt-BR" i="1" dirty="0"/>
              <a:t>cria um </a:t>
            </a:r>
            <a:r>
              <a:rPr lang="pt-BR" i="1" dirty="0" err="1"/>
              <a:t>array</a:t>
            </a:r>
            <a:r>
              <a:rPr lang="pt-BR" i="1" dirty="0"/>
              <a:t> de 10 posições de inteiros</a:t>
            </a:r>
          </a:p>
          <a:p>
            <a:pPr algn="l"/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b="1" dirty="0"/>
              <a:t>valores</a:t>
            </a:r>
            <a:r>
              <a:rPr lang="pt-BR" dirty="0"/>
              <a:t>[ ] = </a:t>
            </a:r>
            <a:r>
              <a:rPr lang="pt-BR" b="1" dirty="0"/>
              <a:t>new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[10];       //</a:t>
            </a:r>
            <a:r>
              <a:rPr lang="pt-BR" i="1" dirty="0"/>
              <a:t>cria um </a:t>
            </a:r>
            <a:r>
              <a:rPr lang="pt-BR" i="1" dirty="0" err="1"/>
              <a:t>array</a:t>
            </a:r>
            <a:r>
              <a:rPr lang="pt-BR" i="1" dirty="0"/>
              <a:t> de 10 posições de </a:t>
            </a:r>
            <a:r>
              <a:rPr lang="pt-BR" i="1" dirty="0" err="1"/>
              <a:t>double</a:t>
            </a:r>
            <a:endParaRPr lang="pt-BR" i="1" dirty="0"/>
          </a:p>
          <a:p>
            <a:pPr algn="l"/>
            <a:r>
              <a:rPr lang="pt-BR" dirty="0"/>
              <a:t>String </a:t>
            </a:r>
            <a:r>
              <a:rPr lang="pt-BR" b="1" dirty="0"/>
              <a:t>nomes</a:t>
            </a:r>
            <a:r>
              <a:rPr lang="pt-BR" dirty="0"/>
              <a:t>[ ] = </a:t>
            </a:r>
            <a:r>
              <a:rPr lang="pt-BR" b="1" dirty="0"/>
              <a:t>new</a:t>
            </a:r>
            <a:r>
              <a:rPr lang="pt-BR" dirty="0"/>
              <a:t> String[10];             //</a:t>
            </a:r>
            <a:r>
              <a:rPr lang="pt-BR" i="1" dirty="0"/>
              <a:t>cria um </a:t>
            </a:r>
            <a:r>
              <a:rPr lang="pt-BR" i="1" dirty="0" err="1"/>
              <a:t>array</a:t>
            </a:r>
            <a:r>
              <a:rPr lang="pt-BR" i="1" dirty="0"/>
              <a:t> de 10 posições de </a:t>
            </a:r>
            <a:r>
              <a:rPr lang="pt-BR" i="1" dirty="0" err="1"/>
              <a:t>strings</a:t>
            </a:r>
            <a:r>
              <a:rPr lang="pt-BR" i="1" dirty="0"/>
              <a:t> </a:t>
            </a:r>
          </a:p>
          <a:p>
            <a:pPr algn="l"/>
            <a:endParaRPr lang="pt-BR" i="1" dirty="0"/>
          </a:p>
          <a:p>
            <a:pPr algn="l"/>
            <a:r>
              <a:rPr lang="pt-BR" i="1" dirty="0"/>
              <a:t>Equivalente:</a:t>
            </a:r>
          </a:p>
          <a:p>
            <a:pPr algn="l"/>
            <a:endParaRPr lang="pt-BR" i="1" dirty="0"/>
          </a:p>
          <a:p>
            <a:pPr algn="l"/>
            <a:r>
              <a:rPr lang="pt-BR" dirty="0" err="1"/>
              <a:t>int</a:t>
            </a:r>
            <a:r>
              <a:rPr lang="pt-BR" dirty="0"/>
              <a:t>  </a:t>
            </a:r>
            <a:r>
              <a:rPr lang="pt-BR" b="1" dirty="0" err="1"/>
              <a:t>numeros</a:t>
            </a:r>
            <a:r>
              <a:rPr lang="pt-BR" dirty="0"/>
              <a:t>[]; 		    //</a:t>
            </a:r>
            <a:r>
              <a:rPr lang="pt-BR" i="1" dirty="0"/>
              <a:t> declara tipo/nome da variável </a:t>
            </a:r>
            <a:r>
              <a:rPr lang="pt-BR" i="1" dirty="0" err="1"/>
              <a:t>array</a:t>
            </a:r>
            <a:r>
              <a:rPr lang="pt-BR" i="1" dirty="0"/>
              <a:t> </a:t>
            </a:r>
          </a:p>
          <a:p>
            <a:pPr algn="l"/>
            <a:r>
              <a:rPr lang="pt-BR" b="1" dirty="0" err="1"/>
              <a:t>numeros</a:t>
            </a:r>
            <a:r>
              <a:rPr lang="pt-BR" dirty="0"/>
              <a:t> = </a:t>
            </a:r>
            <a:r>
              <a:rPr lang="pt-BR" b="1" dirty="0"/>
              <a:t>new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[ 10 ]; 	   </a:t>
            </a:r>
            <a:r>
              <a:rPr lang="pt-BR" i="1" dirty="0"/>
              <a:t>// cria o </a:t>
            </a:r>
            <a:r>
              <a:rPr lang="pt-BR" i="1" dirty="0" err="1"/>
              <a:t>array</a:t>
            </a:r>
            <a:r>
              <a:rPr lang="pt-BR" i="1" dirty="0"/>
              <a:t>/tamanho</a:t>
            </a:r>
          </a:p>
        </p:txBody>
      </p:sp>
    </p:spTree>
    <p:extLst>
      <p:ext uri="{BB962C8B-B14F-4D97-AF65-F5344CB8AC3E}">
        <p14:creationId xmlns:p14="http://schemas.microsoft.com/office/powerpoint/2010/main" val="57520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8) Considere o problema de registrar 10 valores string (correspondente ao nome de pessoas). Cada valor é armazenado em uma variável interna a uma estrutura </a:t>
            </a:r>
            <a:r>
              <a:rPr lang="pt-BR" sz="2000" b="1" dirty="0" err="1"/>
              <a:t>array</a:t>
            </a:r>
            <a:r>
              <a:rPr lang="pt-BR" sz="2000" dirty="0"/>
              <a:t> chamada </a:t>
            </a:r>
            <a:r>
              <a:rPr lang="pt-BR" sz="2000" b="1" dirty="0"/>
              <a:t>pessoas. </a:t>
            </a:r>
            <a:r>
              <a:rPr lang="pt-BR" sz="2000" dirty="0"/>
              <a:t>Após cadastro, verificar e mostrar se o nome de uma pessoa informada pelo usuário se encontra ou não na </a:t>
            </a:r>
            <a:r>
              <a:rPr lang="pt-BR" sz="2000" dirty="0" err="1"/>
              <a:t>array</a:t>
            </a:r>
            <a:r>
              <a:rPr lang="pt-BR" sz="2000" dirty="0"/>
              <a:t> cadastrada.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Exemplo</a:t>
            </a:r>
            <a:r>
              <a:rPr lang="pt-BR" sz="2000" dirty="0"/>
              <a:t>: string []   pessoas  = [‘Ana’, ’Maria’, ’Carlos’, ‘ Joao’]</a:t>
            </a:r>
          </a:p>
          <a:p>
            <a:pPr algn="just"/>
            <a:r>
              <a:rPr lang="pt-BR" sz="2000" dirty="0"/>
              <a:t>  	    nome = ‘maria’</a:t>
            </a:r>
          </a:p>
          <a:p>
            <a:pPr algn="just"/>
            <a:r>
              <a:rPr lang="pt-BR" sz="2000" dirty="0"/>
              <a:t> 	     mensagem (“nome: “ MARIA “está cadastrado na lista”)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3951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9) A linguagem Java oferece uma operação </a:t>
            </a:r>
            <a:r>
              <a:rPr lang="pt-BR" sz="2000" b="1" dirty="0" err="1"/>
              <a:t>arraycopy</a:t>
            </a:r>
            <a:r>
              <a:rPr lang="pt-BR" sz="2000" b="1" dirty="0"/>
              <a:t>(), </a:t>
            </a:r>
            <a:r>
              <a:rPr lang="pt-BR" sz="2000" dirty="0"/>
              <a:t>que copia os valores de um </a:t>
            </a:r>
            <a:r>
              <a:rPr lang="pt-BR" sz="2000" dirty="0" err="1"/>
              <a:t>array</a:t>
            </a:r>
            <a:r>
              <a:rPr lang="pt-BR" sz="2000" dirty="0"/>
              <a:t> para outro.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sintaxe é dada por: </a:t>
            </a:r>
            <a:r>
              <a:rPr lang="pt-BR" sz="2000" b="1" i="1" dirty="0" err="1"/>
              <a:t>System.arraycopy</a:t>
            </a:r>
            <a:r>
              <a:rPr lang="pt-BR" sz="2000" b="1" i="1" dirty="0"/>
              <a:t>( origem, i, destino, j, n 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Descubra (consultando bibliografia de referência) como utilizar esta operação para copiar os valores da variável </a:t>
            </a:r>
            <a:r>
              <a:rPr lang="pt-BR" sz="2000" b="1" dirty="0" err="1"/>
              <a:t>numeros</a:t>
            </a:r>
            <a:r>
              <a:rPr lang="pt-BR" sz="2000" dirty="0"/>
              <a:t> para a variável </a:t>
            </a:r>
            <a:r>
              <a:rPr lang="pt-BR" sz="2000" b="1" dirty="0"/>
              <a:t>copia, </a:t>
            </a:r>
            <a:r>
              <a:rPr lang="pt-BR" sz="2000" dirty="0"/>
              <a:t>e construa um programa </a:t>
            </a:r>
            <a:r>
              <a:rPr lang="pt-BR" sz="2000" dirty="0" err="1"/>
              <a:t>java</a:t>
            </a:r>
            <a:r>
              <a:rPr lang="pt-BR" sz="2000" dirty="0"/>
              <a:t> para exemplificar.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169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Definição do </a:t>
            </a:r>
            <a:r>
              <a:rPr lang="pt-BR" dirty="0" err="1"/>
              <a:t>Array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72335-7B8C-F86C-F2B7-C40FF450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5" y="1476081"/>
            <a:ext cx="9552709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Definição do </a:t>
            </a:r>
            <a:r>
              <a:rPr lang="pt-BR" dirty="0" err="1"/>
              <a:t>Array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CE76CB-FB9B-A147-CD85-5509993B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82" y="1376916"/>
            <a:ext cx="8581609" cy="51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Criando  um </a:t>
            </a:r>
            <a:r>
              <a:rPr lang="pt-BR" dirty="0" err="1"/>
              <a:t>Array</a:t>
            </a:r>
            <a:r>
              <a:rPr lang="pt-BR" dirty="0"/>
              <a:t> (tipos)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88D16D-F957-6215-C162-BE4D3CC9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12" y="1177636"/>
            <a:ext cx="7910087" cy="51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Controlando  um </a:t>
            </a:r>
            <a:r>
              <a:rPr lang="pt-BR" dirty="0" err="1"/>
              <a:t>Array</a:t>
            </a:r>
            <a:r>
              <a:rPr lang="pt-BR" dirty="0"/>
              <a:t> (posições)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9251A1-9372-3670-7DD4-CC6E7FA0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7636"/>
            <a:ext cx="9331036" cy="54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Controlando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sz="3200" dirty="0"/>
              <a:t>(ESTRUTURAS REPETIÇÃO)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D7D6EE-6DBE-F415-82BB-1EAF0653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177636"/>
            <a:ext cx="8305800" cy="51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35" y="300388"/>
            <a:ext cx="10758056" cy="1655762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Exemplo1</a:t>
            </a:r>
            <a:r>
              <a:rPr lang="pt-BR" dirty="0"/>
              <a:t>: Para somar os elementos de um </a:t>
            </a:r>
            <a:r>
              <a:rPr lang="pt-BR" dirty="0" err="1"/>
              <a:t>array</a:t>
            </a:r>
            <a:r>
              <a:rPr lang="pt-BR" dirty="0"/>
              <a:t> de números é necessário percorrer o </a:t>
            </a:r>
            <a:r>
              <a:rPr lang="pt-BR" dirty="0" err="1"/>
              <a:t>array</a:t>
            </a:r>
            <a:r>
              <a:rPr lang="pt-BR" dirty="0"/>
              <a:t> e ir adicionando cada elemento do </a:t>
            </a:r>
            <a:r>
              <a:rPr lang="pt-BR" dirty="0" err="1"/>
              <a:t>array</a:t>
            </a:r>
            <a:r>
              <a:rPr lang="pt-BR" dirty="0"/>
              <a:t> a uma variável soma.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65FFB5-45DE-B532-2844-94A90B34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" y="1593047"/>
            <a:ext cx="9797981" cy="3865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DBC9E5-101E-631D-510F-0E2D73B9BC79}"/>
              </a:ext>
            </a:extLst>
          </p:cNvPr>
          <p:cNvSpPr txBox="1"/>
          <p:nvPr/>
        </p:nvSpPr>
        <p:spPr>
          <a:xfrm>
            <a:off x="817417" y="5634098"/>
            <a:ext cx="1062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OBS: O atributo </a:t>
            </a:r>
            <a:r>
              <a:rPr lang="pt-BR" sz="2400" dirty="0" err="1">
                <a:solidFill>
                  <a:srgbClr val="FF0000"/>
                </a:solidFill>
              </a:rPr>
              <a:t>a.length</a:t>
            </a:r>
            <a:r>
              <a:rPr lang="pt-BR" sz="2400" dirty="0">
                <a:solidFill>
                  <a:srgbClr val="FF0000"/>
                </a:solidFill>
              </a:rPr>
              <a:t> nos informa o número de elementos do </a:t>
            </a:r>
            <a:r>
              <a:rPr lang="pt-BR" sz="2400" dirty="0" err="1">
                <a:solidFill>
                  <a:srgbClr val="FF0000"/>
                </a:solidFill>
              </a:rPr>
              <a:t>array</a:t>
            </a:r>
            <a:r>
              <a:rPr lang="pt-BR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55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53" y="207675"/>
            <a:ext cx="10758056" cy="1655762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Exemplo2</a:t>
            </a:r>
            <a:r>
              <a:rPr lang="pt-BR" dirty="0"/>
              <a:t>: Para pesquisar se um determinado elemento está em um </a:t>
            </a:r>
            <a:r>
              <a:rPr lang="pt-BR" dirty="0" err="1"/>
              <a:t>array</a:t>
            </a:r>
            <a:r>
              <a:rPr lang="pt-BR" dirty="0"/>
              <a:t> ou não é necessário comparar cada elemento do </a:t>
            </a:r>
            <a:r>
              <a:rPr lang="pt-BR" dirty="0" err="1"/>
              <a:t>array</a:t>
            </a:r>
            <a:r>
              <a:rPr lang="pt-BR" dirty="0"/>
              <a:t> com o elemento que se está procurando.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B8EB59-4C0B-06AA-57AC-34674F75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675204"/>
            <a:ext cx="9074727" cy="47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2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1449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Courier New</vt:lpstr>
      <vt:lpstr>GVVIRS+Calibri</vt:lpstr>
      <vt:lpstr>Source Sans Pro</vt:lpstr>
      <vt:lpstr>Tema do Office</vt:lpstr>
      <vt:lpstr>JAVA - Arrays</vt:lpstr>
      <vt:lpstr>JAVA – Arrays Unidimensionais</vt:lpstr>
      <vt:lpstr>Definição do Array</vt:lpstr>
      <vt:lpstr>Definição do Array</vt:lpstr>
      <vt:lpstr>Criando  um Array (tipos)</vt:lpstr>
      <vt:lpstr>Controlando  um Array (posições)</vt:lpstr>
      <vt:lpstr>Controlando Array (ESTRUTURAS REPETIÇÃO)</vt:lpstr>
      <vt:lpstr>Apresentação do PowerPoint</vt:lpstr>
      <vt:lpstr>Apresentação do PowerPoint</vt:lpstr>
      <vt:lpstr>Apresentação do PowerPoint</vt:lpstr>
      <vt:lpstr>JAVA – Arrays Multidimensionais</vt:lpstr>
      <vt:lpstr>JAVA – Arrays Multidimensionais</vt:lpstr>
      <vt:lpstr>Apresentação do PowerPoint</vt:lpstr>
      <vt:lpstr>Exercícios:</vt:lpstr>
      <vt:lpstr>Apresentação do PowerPoint</vt:lpstr>
      <vt:lpstr>Apresentação do PowerPoint</vt:lpstr>
      <vt:lpstr>Exercícios:</vt:lpstr>
      <vt:lpstr>Apresentação do PowerPoint</vt:lpstr>
      <vt:lpstr>Exercícios:</vt:lpstr>
      <vt:lpstr>Exercícios:</vt:lpstr>
      <vt:lpstr>Exercícios: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Cristiane Pavei Fernandes</cp:lastModifiedBy>
  <cp:revision>39</cp:revision>
  <dcterms:created xsi:type="dcterms:W3CDTF">2025-04-01T16:29:48Z</dcterms:created>
  <dcterms:modified xsi:type="dcterms:W3CDTF">2025-04-01T20:21:27Z</dcterms:modified>
</cp:coreProperties>
</file>