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74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D26B9F-A849-0F66-1243-225F19887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4F005A-BE5E-9CC3-02D8-93398F74C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26E97-8DA9-A2E1-8FF7-8AD0467D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7DB44F-E0D6-6B42-1DF5-C8BA5DED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DE62AF-3C6B-D5B5-3BD6-FFC12589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697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ED2066-A58B-2A17-A84A-7A0057290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341A25-93CB-D308-D53F-D61F03CDD4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C137E4-2DA9-C481-F493-D3BEC6696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187B3F-EA07-CC94-EE8C-2491F5D0A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1D319-FB96-32A3-51B3-5FC7AC7B6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80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CE92512-B900-301F-0BF1-CDEF936D3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84531C-28AE-879A-7AC4-5F05E71D4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CB671C-D0AA-0E30-294D-CA4388DEF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31CFCF-A3DB-A1AE-BA5F-C07099D88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FA1EA1-736B-7B6C-886B-06C10BE2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80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AEA9F-008C-AD09-3AFF-C529AB13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6EDD8D-AD6E-3ED7-F783-84B0EDA2C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11E9CE-B26D-88DB-264B-37ED09E4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834D15-30EB-7FA6-4CCD-FE718288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0CDCD9-201D-4889-86A7-C6FD7B91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71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36E82-0EB2-6060-5F79-1F4C60B44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C2E9795-0333-866E-305B-8575CBE75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AAAEA8-B1A0-5C01-AD32-5E6773A2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EB1CE2-0618-89A3-FE3C-AEE8997F2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547959-8995-70C4-B481-5A53E7352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403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9D5FD5-0756-AF4F-562D-48214475D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CB122B-8F42-4B5E-73E4-1B168C0ACA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E4155D-7600-63C4-0ACC-4637BA1C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EAC744-5544-4D75-53A3-BAFFB338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8C84224-F244-4E65-68EA-DBA5E49B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CAFB6D4-BBD8-2148-5699-93EBACC6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71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4AA3D8-A70B-4D3A-3CE7-D2256E840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8F48FF1-CB69-0438-D9CC-512CFDDCC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006F1E-CA71-D880-F245-B9EEB981E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F32E4F7-68AF-1E06-CC55-6640BD4A5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22C103-D6FB-5F6E-D18E-289CA1A1D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36FE776-84A2-A44D-9586-49B2455D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C88B679-C73B-6A45-7169-9BE4D43AD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B37271-B291-2457-246D-2F02C270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085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ED7BA-C7E4-2D1B-EF5F-72D0A3EB2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506E7CB-BBBB-B63F-B5BE-2D908746D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C54A67C-667D-AE0C-CB13-66CEA97EE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8BB9289-194C-5BD1-FE7B-96638F11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233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F266DA1-BC99-5881-8AA7-7AA1E749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F6D276E-2580-6F9F-336D-38F28530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2EAA06-05FC-6844-CC6E-CFD50432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570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BB5D4-1AB0-B1BF-9E55-0EA5DBF5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9C743B-30C4-94B9-2EE6-3510A403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5A252F-7B94-DE0F-5D74-57932952B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DCE486D-33A0-87CA-E7E0-6594C735F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245EF3-CEBF-C523-E4E1-677C33C2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99DCA9-7032-DA85-5659-1788CBDB0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2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CD0C02-DC7B-7FBB-766B-4BCCDF25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815ED4-FACF-8FCF-6C0C-93A45938F5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E3F0AC-D5B6-E590-CDFF-110F3315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1E5E5E5-895F-8E23-9BBD-7FBF50E08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C19C2-62FC-77CD-B59D-9AB664ABD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62DD02-73B1-DC8F-4012-4BF4A724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7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B51CB1-A8A4-D009-1DC1-9B4128AB0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9B118-7A05-BE35-72DE-5F93D3BF0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9C9631-8420-83FD-B5C9-742D2443D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66620-BE67-4F97-84AE-28DB6A9EDC1D}" type="datetimeFigureOut">
              <a:rPr lang="pt-BR" smtClean="0"/>
              <a:t>09/04/2025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52A256-D59B-C960-13FA-9596623F0C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0A8A77-F4A5-349E-2335-74690BA2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9DE5E9-7C86-4CD6-8CD6-56AC49FC1B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628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483F55-86E9-3E92-92FE-6FBD16057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9091" y="152544"/>
            <a:ext cx="9144000" cy="720292"/>
          </a:xfrm>
        </p:spPr>
        <p:txBody>
          <a:bodyPr>
            <a:normAutofit/>
          </a:bodyPr>
          <a:lstStyle/>
          <a:p>
            <a:r>
              <a:rPr lang="pt-BR" sz="4400" dirty="0"/>
              <a:t>Revisão Métodos e Arrays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D75DBAD-5D27-B47D-338D-40364DA36244}"/>
              </a:ext>
            </a:extLst>
          </p:cNvPr>
          <p:cNvSpPr txBox="1"/>
          <p:nvPr/>
        </p:nvSpPr>
        <p:spPr>
          <a:xfrm>
            <a:off x="727363" y="1720840"/>
            <a:ext cx="103839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AutoNum type="arabicParenR"/>
            </a:pPr>
            <a:r>
              <a:rPr lang="pt-BR" sz="2400" dirty="0"/>
              <a:t>Uma indústria deseja controlar seus funcionários. Construir um programa JAVA  que considere o problema de registrar os nomes dos funcionários, seus respectivos cargos e salários em Arrays (separadas). Após a leitura, imprimir os funcionários, cargos e salários cadastrados.</a:t>
            </a:r>
          </a:p>
          <a:p>
            <a:pPr marL="342900" indent="-342900" algn="just">
              <a:buAutoNum type="arabicParenR"/>
            </a:pPr>
            <a:endParaRPr lang="pt-BR" sz="2400" dirty="0"/>
          </a:p>
          <a:p>
            <a:pPr marL="342900" indent="-342900" algn="just">
              <a:buAutoNum type="arabicParenR"/>
            </a:pPr>
            <a:r>
              <a:rPr lang="pt-BR" sz="2400" dirty="0"/>
              <a:t>Uma clinica deseja controlar seus médicos. Construir um programa JAVA que considere o problema de registrar os nomes dos medicos e nomes das suas especialidades em Arrays (separadas). Após a leitura, imprimir os médicos e especialidades cadastradas.</a:t>
            </a:r>
          </a:p>
        </p:txBody>
      </p:sp>
    </p:spTree>
    <p:extLst>
      <p:ext uri="{BB962C8B-B14F-4D97-AF65-F5344CB8AC3E}">
        <p14:creationId xmlns:p14="http://schemas.microsoft.com/office/powerpoint/2010/main" val="2782121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recebe como parâmetro um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 números inteiros, após mostre </a:t>
            </a:r>
            <a:r>
              <a:rPr lang="pt-BR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valores pares digitados.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buAutoNum type="arabicParenR"/>
            </a:pP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recebe como parâmetro um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 números inteiros e após, mostre somente </a:t>
            </a:r>
            <a:r>
              <a:rPr lang="pt-BR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valores ímpares digitados.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recebe como parâmetro um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10 números inteiros e após, mostre somente </a:t>
            </a:r>
            <a:r>
              <a:rPr lang="pt-BR" sz="26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os 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valores negativos digitados.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946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F7CC2E-E8EB-ED89-0D91-486812F97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218" y="198870"/>
            <a:ext cx="10515600" cy="604693"/>
          </a:xfrm>
        </p:spPr>
        <p:txBody>
          <a:bodyPr>
            <a:normAutofit fontScale="90000"/>
          </a:bodyPr>
          <a:lstStyle/>
          <a:p>
            <a:r>
              <a:rPr lang="pt-BR" dirty="0"/>
              <a:t>Exercícios: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ED99BA-BF16-37E1-BF25-5EDB73E2076D}"/>
              </a:ext>
            </a:extLst>
          </p:cNvPr>
          <p:cNvSpPr txBox="1"/>
          <p:nvPr/>
        </p:nvSpPr>
        <p:spPr>
          <a:xfrm>
            <a:off x="741218" y="1277172"/>
            <a:ext cx="10383982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leia 02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A e B com 5 números inteiros. Após criar um novo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com a </a:t>
            </a:r>
            <a:r>
              <a:rPr lang="pt-BR" sz="2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soma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dos valores dos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e B.</a:t>
            </a:r>
          </a:p>
          <a:p>
            <a:pPr algn="just"/>
            <a:endParaRPr lang="pt-BR" sz="2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leia 02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X e Y com 5 números inteiros. Após criar um novo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com a </a:t>
            </a:r>
            <a:r>
              <a:rPr lang="pt-BR" sz="2600" b="1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multiplicação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dos valores dos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X e Y.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pt-BR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8) Construir um programa JAVA que contenha um método que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leia 02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 A e B com 5 números inteiros. Após criar um novo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 (10) com a </a:t>
            </a:r>
            <a:r>
              <a:rPr lang="pt-BR" sz="26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união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dos valores dos </a:t>
            </a:r>
            <a:r>
              <a:rPr lang="pt-BR" sz="26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arrays</a:t>
            </a:r>
            <a:r>
              <a:rPr lang="pt-BR" sz="26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A e B.</a:t>
            </a:r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pt-BR" sz="2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87862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306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Tema do Office</vt:lpstr>
      <vt:lpstr>Revisão Métodos e Arrays</vt:lpstr>
      <vt:lpstr>Exercícios:</vt:lpstr>
      <vt:lpstr>Exercícios: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2</cp:revision>
  <dcterms:created xsi:type="dcterms:W3CDTF">2025-04-08T16:08:58Z</dcterms:created>
  <dcterms:modified xsi:type="dcterms:W3CDTF">2025-04-09T16:11:26Z</dcterms:modified>
</cp:coreProperties>
</file>