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10"/>
  </p:notesMasterIdLst>
  <p:sldIdLst>
    <p:sldId id="728" r:id="rId6"/>
    <p:sldId id="811" r:id="rId7"/>
    <p:sldId id="812" r:id="rId8"/>
    <p:sldId id="81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pt-BR" sz="2400" b="1" dirty="0" smtClean="0"/>
              <a:t>Com base </a:t>
            </a:r>
            <a:r>
              <a:rPr lang="en-US" altLang="pt-BR" sz="2400" b="1" dirty="0" err="1" smtClean="0"/>
              <a:t>nas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tabelas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abaixo</a:t>
            </a:r>
            <a:r>
              <a:rPr lang="en-US" altLang="pt-BR" sz="2400" b="1" dirty="0" smtClean="0"/>
              <a:t>, </a:t>
            </a:r>
            <a:r>
              <a:rPr lang="en-US" altLang="pt-BR" sz="2400" b="1" dirty="0" err="1" smtClean="0"/>
              <a:t>iniciem</a:t>
            </a:r>
            <a:r>
              <a:rPr lang="en-US" altLang="pt-BR" sz="2400" b="1" dirty="0" smtClean="0"/>
              <a:t> um novo </a:t>
            </a:r>
            <a:r>
              <a:rPr lang="en-US" altLang="pt-BR" sz="2400" b="1" dirty="0" err="1" smtClean="0"/>
              <a:t>projeto</a:t>
            </a:r>
            <a:r>
              <a:rPr lang="en-US" altLang="pt-BR" sz="2400" b="1" dirty="0" smtClean="0"/>
              <a:t>, </a:t>
            </a:r>
            <a:r>
              <a:rPr lang="en-US" altLang="pt-BR" sz="2400" b="1" dirty="0" err="1" smtClean="0"/>
              <a:t>chamado</a:t>
            </a:r>
            <a:r>
              <a:rPr lang="en-US" altLang="pt-BR" sz="2400" b="1" dirty="0" smtClean="0"/>
              <a:t>: </a:t>
            </a:r>
            <a:r>
              <a:rPr lang="en-US" altLang="pt-BR" sz="2400" b="1" dirty="0" err="1" smtClean="0"/>
              <a:t>DescansoFacil</a:t>
            </a:r>
            <a:r>
              <a:rPr lang="en-US" altLang="pt-BR" sz="2400" b="1" dirty="0" smtClean="0"/>
              <a:t>. 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pt-BR" sz="2400" b="1" dirty="0" err="1" smtClean="0"/>
              <a:t>Crie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os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pacotes</a:t>
            </a:r>
            <a:r>
              <a:rPr lang="en-US" altLang="pt-BR" sz="2400" b="1" dirty="0" smtClean="0"/>
              <a:t>: beans, </a:t>
            </a:r>
            <a:r>
              <a:rPr lang="en-US" altLang="pt-BR" sz="2400" b="1" dirty="0" err="1" smtClean="0"/>
              <a:t>dao</a:t>
            </a:r>
            <a:r>
              <a:rPr lang="en-US" altLang="pt-BR" sz="2400" b="1" dirty="0" smtClean="0"/>
              <a:t>, </a:t>
            </a:r>
            <a:r>
              <a:rPr lang="en-US" altLang="pt-BR" sz="2400" b="1" dirty="0" err="1" smtClean="0"/>
              <a:t>bo</a:t>
            </a:r>
            <a:r>
              <a:rPr lang="en-US" altLang="pt-BR" sz="2400" b="1" dirty="0" smtClean="0"/>
              <a:t>, </a:t>
            </a:r>
            <a:r>
              <a:rPr lang="en-US" altLang="pt-BR" sz="2400" b="1" dirty="0" err="1" smtClean="0"/>
              <a:t>conexao</a:t>
            </a:r>
            <a:r>
              <a:rPr lang="en-US" altLang="pt-BR" sz="2400" b="1" dirty="0" smtClean="0"/>
              <a:t>, </a:t>
            </a:r>
            <a:r>
              <a:rPr lang="en-US" altLang="pt-BR" sz="2400" b="1" dirty="0" err="1" smtClean="0"/>
              <a:t>excecao</a:t>
            </a:r>
            <a:r>
              <a:rPr lang="en-US" altLang="pt-BR" sz="2400" b="1" dirty="0" smtClean="0"/>
              <a:t> e principal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pt-BR" sz="2400" b="1" dirty="0"/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pt-BR" sz="2400" b="1" dirty="0" smtClean="0"/>
              <a:t>TB_EXER_CURSO			TB_EXER_DISCIPLINA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pt-BR" sz="2400" b="1" dirty="0" smtClean="0"/>
              <a:t>CD_CURSO				CD_DISCIPLINA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pt-BR" sz="2400" b="1" dirty="0" smtClean="0"/>
              <a:t>NM_CURSO			NM_DISCIPLINA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pt-BR" sz="2400" b="1" dirty="0" smtClean="0"/>
              <a:t>VL_CURSO				QT_CARGAHORARIA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pt-BR" sz="2400" b="1" dirty="0" smtClean="0"/>
              <a:t>DS_TITULACAO			FK_CURSO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altLang="pt-BR" sz="24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668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smtClean="0"/>
              <a:t>Monte as classes Beans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smtClean="0"/>
              <a:t>Monte a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ConexaoFactory</a:t>
            </a:r>
            <a:r>
              <a:rPr lang="en-US" altLang="pt-BR" sz="2400" dirty="0" smtClean="0"/>
              <a:t> (no </a:t>
            </a:r>
            <a:r>
              <a:rPr lang="en-US" altLang="pt-BR" sz="2400" dirty="0" err="1" smtClean="0"/>
              <a:t>pacote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conexao</a:t>
            </a:r>
            <a:r>
              <a:rPr lang="en-US" altLang="pt-BR" sz="2400" dirty="0"/>
              <a:t>)</a:t>
            </a:r>
            <a:endParaRPr lang="en-US" altLang="pt-BR" sz="2400" dirty="0" smtClean="0"/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smtClean="0"/>
              <a:t>Monte a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Excecao</a:t>
            </a:r>
            <a:r>
              <a:rPr lang="en-US" altLang="pt-BR" sz="2400" dirty="0" smtClean="0"/>
              <a:t> (no </a:t>
            </a:r>
            <a:r>
              <a:rPr lang="en-US" altLang="pt-BR" sz="2400" dirty="0" err="1" smtClean="0"/>
              <a:t>pacote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execao</a:t>
            </a:r>
            <a:r>
              <a:rPr lang="en-US" altLang="pt-BR" sz="2400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smtClean="0"/>
              <a:t>Monte a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CursoDAO</a:t>
            </a:r>
            <a:r>
              <a:rPr lang="en-US" altLang="pt-BR" sz="2400" dirty="0" smtClean="0"/>
              <a:t> e monte o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gravar</a:t>
            </a:r>
            <a:r>
              <a:rPr lang="en-US" altLang="pt-BR" sz="2400" dirty="0" smtClean="0"/>
              <a:t>(), </a:t>
            </a:r>
            <a:r>
              <a:rPr lang="en-US" altLang="pt-BR" sz="2400" dirty="0" err="1" smtClean="0"/>
              <a:t>este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deve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retornar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uma</a:t>
            </a:r>
            <a:r>
              <a:rPr lang="en-US" altLang="pt-BR" sz="2400" dirty="0" smtClean="0"/>
              <a:t> String.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smtClean="0"/>
              <a:t>Na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Curso</a:t>
            </a:r>
            <a:r>
              <a:rPr lang="en-US" altLang="pt-BR" sz="2400" dirty="0" err="1" smtClean="0"/>
              <a:t>DAO</a:t>
            </a:r>
            <a:r>
              <a:rPr lang="en-US" altLang="pt-BR" sz="2400" dirty="0" smtClean="0"/>
              <a:t>, monte um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getCurso</a:t>
            </a:r>
            <a:r>
              <a:rPr lang="en-US" altLang="pt-BR" sz="2400" dirty="0" smtClean="0"/>
              <a:t>() que </a:t>
            </a:r>
            <a:r>
              <a:rPr lang="en-US" altLang="pt-BR" sz="2400" dirty="0" err="1" smtClean="0"/>
              <a:t>irá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receber</a:t>
            </a:r>
            <a:r>
              <a:rPr lang="en-US" altLang="pt-BR" sz="2400" dirty="0" smtClean="0"/>
              <a:t> o </a:t>
            </a:r>
            <a:r>
              <a:rPr lang="en-US" altLang="pt-BR" sz="2400" dirty="0" err="1" smtClean="0"/>
              <a:t>nome</a:t>
            </a:r>
            <a:r>
              <a:rPr lang="en-US" altLang="pt-BR" sz="2400" dirty="0" smtClean="0"/>
              <a:t> do </a:t>
            </a:r>
            <a:r>
              <a:rPr lang="en-US" altLang="pt-BR" sz="2400" dirty="0" err="1" smtClean="0"/>
              <a:t>curso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como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parâmetro</a:t>
            </a:r>
            <a:r>
              <a:rPr lang="en-US" altLang="pt-BR" sz="2400" dirty="0" smtClean="0"/>
              <a:t> e </a:t>
            </a:r>
            <a:r>
              <a:rPr lang="en-US" altLang="pt-BR" sz="2400" dirty="0" err="1" smtClean="0"/>
              <a:t>retornar</a:t>
            </a:r>
            <a:r>
              <a:rPr lang="en-US" altLang="pt-BR" sz="2400" dirty="0" smtClean="0"/>
              <a:t> um </a:t>
            </a:r>
            <a:r>
              <a:rPr lang="en-US" altLang="pt-BR" sz="2400" dirty="0" err="1" smtClean="0"/>
              <a:t>objeto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Curso</a:t>
            </a:r>
            <a:r>
              <a:rPr lang="en-US" altLang="pt-BR" sz="24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smtClean="0"/>
              <a:t>Na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DisciplinaDAO</a:t>
            </a:r>
            <a:r>
              <a:rPr lang="en-US" altLang="pt-BR" sz="2400" dirty="0" smtClean="0"/>
              <a:t>, monte um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gravar</a:t>
            </a:r>
            <a:r>
              <a:rPr lang="en-US" altLang="pt-BR" sz="2400" dirty="0" smtClean="0"/>
              <a:t>() </a:t>
            </a:r>
            <a:r>
              <a:rPr lang="en-US" altLang="pt-BR" sz="2400" dirty="0" err="1" smtClean="0"/>
              <a:t>este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deverá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retornar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uma</a:t>
            </a:r>
            <a:r>
              <a:rPr lang="en-US" altLang="pt-BR" sz="2400" dirty="0" smtClean="0"/>
              <a:t> String. </a:t>
            </a:r>
            <a:r>
              <a:rPr lang="en-US" altLang="pt-BR" sz="2400" dirty="0" err="1" smtClean="0"/>
              <a:t>Dentro</a:t>
            </a:r>
            <a:r>
              <a:rPr lang="en-US" altLang="pt-BR" sz="2400" dirty="0" smtClean="0"/>
              <a:t> do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você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deverá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verificar</a:t>
            </a:r>
            <a:r>
              <a:rPr lang="en-US" altLang="pt-BR" sz="2400" dirty="0" smtClean="0"/>
              <a:t> se o </a:t>
            </a:r>
            <a:r>
              <a:rPr lang="en-US" altLang="pt-BR" sz="2400" dirty="0" err="1" smtClean="0"/>
              <a:t>objeto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curso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já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existe</a:t>
            </a:r>
            <a:r>
              <a:rPr lang="en-US" altLang="pt-BR" sz="2400" dirty="0" smtClean="0"/>
              <a:t> no banco, se </a:t>
            </a:r>
            <a:r>
              <a:rPr lang="en-US" altLang="pt-BR" sz="2400" dirty="0" err="1" smtClean="0"/>
              <a:t>existir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você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utilizará</a:t>
            </a:r>
            <a:r>
              <a:rPr lang="en-US" altLang="pt-BR" sz="2400" dirty="0" smtClean="0"/>
              <a:t> o </a:t>
            </a:r>
            <a:r>
              <a:rPr lang="en-US" altLang="pt-BR" sz="2400" dirty="0" err="1" smtClean="0"/>
              <a:t>código</a:t>
            </a:r>
            <a:r>
              <a:rPr lang="en-US" altLang="pt-BR" sz="2400" dirty="0" smtClean="0"/>
              <a:t> do </a:t>
            </a:r>
            <a:r>
              <a:rPr lang="en-US" altLang="pt-BR" sz="2400" dirty="0" err="1" smtClean="0"/>
              <a:t>curso</a:t>
            </a:r>
            <a:r>
              <a:rPr lang="en-US" altLang="pt-BR" sz="2400" dirty="0" smtClean="0"/>
              <a:t> e </a:t>
            </a:r>
            <a:r>
              <a:rPr lang="en-US" altLang="pt-BR" sz="2400" dirty="0" err="1" smtClean="0"/>
              <a:t>cadastrar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apenas</a:t>
            </a:r>
            <a:r>
              <a:rPr lang="en-US" altLang="pt-BR" sz="2400" dirty="0" smtClean="0"/>
              <a:t> a </a:t>
            </a:r>
            <a:r>
              <a:rPr lang="en-US" altLang="pt-BR" sz="2400" dirty="0" err="1" smtClean="0"/>
              <a:t>Disciplina</a:t>
            </a:r>
            <a:r>
              <a:rPr lang="en-US" altLang="pt-BR" sz="2400" dirty="0" smtClean="0"/>
              <a:t>, </a:t>
            </a:r>
            <a:r>
              <a:rPr lang="en-US" altLang="pt-BR" sz="2400" dirty="0" err="1" smtClean="0"/>
              <a:t>caso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contrário</a:t>
            </a:r>
            <a:r>
              <a:rPr lang="en-US" altLang="pt-BR" sz="2400" dirty="0" smtClean="0"/>
              <a:t>, </a:t>
            </a:r>
            <a:r>
              <a:rPr lang="en-US" altLang="pt-BR" sz="2400" dirty="0" err="1" smtClean="0"/>
              <a:t>deverá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cadastrar</a:t>
            </a:r>
            <a:r>
              <a:rPr lang="en-US" altLang="pt-BR" sz="2400" dirty="0" smtClean="0"/>
              <a:t> o </a:t>
            </a:r>
            <a:r>
              <a:rPr lang="en-US" altLang="pt-BR" sz="2400" dirty="0" err="1" smtClean="0"/>
              <a:t>Curso</a:t>
            </a:r>
            <a:r>
              <a:rPr lang="en-US" altLang="pt-BR" sz="2400" dirty="0" smtClean="0"/>
              <a:t> e a </a:t>
            </a:r>
            <a:r>
              <a:rPr lang="en-US" altLang="pt-BR" sz="2400" dirty="0" err="1" smtClean="0"/>
              <a:t>Disciplina</a:t>
            </a:r>
            <a:r>
              <a:rPr lang="en-US" altLang="pt-BR" sz="2400" dirty="0" smtClean="0"/>
              <a:t>.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75844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err="1" smtClean="0"/>
              <a:t>Crie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na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DisciplinaDAO</a:t>
            </a:r>
            <a:r>
              <a:rPr lang="en-US" altLang="pt-BR" sz="2400" dirty="0" smtClean="0"/>
              <a:t>, </a:t>
            </a:r>
            <a:r>
              <a:rPr lang="en-US" altLang="pt-BR" sz="2400" dirty="0" err="1" smtClean="0"/>
              <a:t>crie</a:t>
            </a:r>
            <a:r>
              <a:rPr lang="en-US" altLang="pt-BR" sz="2400" dirty="0" smtClean="0"/>
              <a:t> um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chamado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getAll</a:t>
            </a:r>
            <a:r>
              <a:rPr lang="en-US" altLang="pt-BR" sz="2400" dirty="0" smtClean="0"/>
              <a:t>(), que </a:t>
            </a:r>
            <a:r>
              <a:rPr lang="en-US" altLang="pt-BR" sz="2400" dirty="0" err="1" smtClean="0"/>
              <a:t>deverá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receber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uma</a:t>
            </a:r>
            <a:r>
              <a:rPr lang="en-US" altLang="pt-BR" sz="2400" dirty="0" smtClean="0"/>
              <a:t> String (</a:t>
            </a:r>
            <a:r>
              <a:rPr lang="en-US" altLang="pt-BR" sz="2400" dirty="0" err="1" smtClean="0"/>
              <a:t>nome</a:t>
            </a:r>
            <a:r>
              <a:rPr lang="en-US" altLang="pt-BR" sz="2400" dirty="0" smtClean="0"/>
              <a:t> do </a:t>
            </a:r>
            <a:r>
              <a:rPr lang="en-US" altLang="pt-BR" sz="2400" dirty="0" err="1" smtClean="0"/>
              <a:t>curso</a:t>
            </a:r>
            <a:r>
              <a:rPr lang="en-US" altLang="pt-BR" sz="2400" dirty="0" smtClean="0"/>
              <a:t>), e </a:t>
            </a:r>
            <a:r>
              <a:rPr lang="en-US" altLang="pt-BR" sz="2400" dirty="0" err="1" smtClean="0"/>
              <a:t>então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deverá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retornar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todas</a:t>
            </a:r>
            <a:r>
              <a:rPr lang="en-US" altLang="pt-BR" sz="2400" dirty="0" smtClean="0"/>
              <a:t> as </a:t>
            </a:r>
            <a:r>
              <a:rPr lang="en-US" altLang="pt-BR" sz="2400" dirty="0" err="1" smtClean="0"/>
              <a:t>disciplinas</a:t>
            </a:r>
            <a:r>
              <a:rPr lang="en-US" altLang="pt-BR" sz="2400" dirty="0" smtClean="0"/>
              <a:t>, </a:t>
            </a:r>
            <a:r>
              <a:rPr lang="en-US" altLang="pt-BR" sz="2400" dirty="0" err="1" smtClean="0"/>
              <a:t>deste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curso</a:t>
            </a:r>
            <a:r>
              <a:rPr lang="en-US" altLang="pt-BR" sz="2400" dirty="0" smtClean="0"/>
              <a:t>. Este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deverá</a:t>
            </a:r>
            <a:r>
              <a:rPr lang="en-US" altLang="pt-BR" sz="2400" dirty="0" smtClean="0"/>
              <a:t> 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retornar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uma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lista</a:t>
            </a:r>
            <a:r>
              <a:rPr lang="en-US" altLang="pt-BR" sz="2400" dirty="0" smtClean="0"/>
              <a:t> de </a:t>
            </a:r>
            <a:r>
              <a:rPr lang="en-US" altLang="pt-BR" sz="2400" dirty="0" err="1" smtClean="0"/>
              <a:t>disciplinas</a:t>
            </a:r>
            <a:r>
              <a:rPr lang="en-US" altLang="pt-BR" sz="24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err="1" smtClean="0"/>
              <a:t>Crie</a:t>
            </a:r>
            <a:r>
              <a:rPr lang="en-US" altLang="pt-BR" sz="2400" dirty="0" smtClean="0"/>
              <a:t> a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DisciplinaBO</a:t>
            </a:r>
            <a:r>
              <a:rPr lang="en-US" altLang="pt-BR" sz="2400" dirty="0" smtClean="0"/>
              <a:t> e um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novaDisciplina</a:t>
            </a:r>
            <a:r>
              <a:rPr lang="en-US" altLang="pt-BR" sz="2400" dirty="0" smtClean="0"/>
              <a:t>() que </a:t>
            </a:r>
            <a:r>
              <a:rPr lang="en-US" altLang="pt-BR" sz="2400" dirty="0" err="1" smtClean="0"/>
              <a:t>irá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invocar</a:t>
            </a:r>
            <a:r>
              <a:rPr lang="en-US" altLang="pt-BR" sz="2400" dirty="0" smtClean="0"/>
              <a:t> o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gravar</a:t>
            </a:r>
            <a:r>
              <a:rPr lang="en-US" altLang="pt-BR" sz="2400" dirty="0" smtClean="0"/>
              <a:t>() que </a:t>
            </a:r>
            <a:r>
              <a:rPr lang="en-US" altLang="pt-BR" sz="2400" dirty="0" err="1" smtClean="0"/>
              <a:t>está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na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classe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DisciplinaDAO</a:t>
            </a:r>
            <a:r>
              <a:rPr lang="en-US" altLang="pt-BR" sz="24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400" dirty="0" err="1" smtClean="0"/>
              <a:t>Crie</a:t>
            </a:r>
            <a:r>
              <a:rPr lang="en-US" altLang="pt-BR" sz="2400" dirty="0" smtClean="0"/>
              <a:t> um teste para o </a:t>
            </a:r>
            <a:r>
              <a:rPr lang="en-US" altLang="pt-BR" sz="2400" dirty="0" err="1" smtClean="0"/>
              <a:t>método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novaDisciplina</a:t>
            </a:r>
            <a:r>
              <a:rPr lang="en-US" altLang="pt-BR" sz="2400" smtClean="0"/>
              <a:t>().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0766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11131</TotalTime>
  <Words>230</Words>
  <Application>Microsoft Office PowerPoint</Application>
  <PresentationFormat>Apresentação na tela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Gotham-Bold</vt:lpstr>
      <vt:lpstr>Gotham-Book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439</cp:revision>
  <dcterms:created xsi:type="dcterms:W3CDTF">2015-01-30T10:46:50Z</dcterms:created>
  <dcterms:modified xsi:type="dcterms:W3CDTF">2017-10-17T21:41:45Z</dcterms:modified>
</cp:coreProperties>
</file>