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B18C34-85F1-9B4D-8156-B35C71B85FF0}" v="1170" dt="2025-09-21T17:20:26.669"/>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2"/>
    <p:restoredTop sz="85890"/>
  </p:normalViewPr>
  <p:slideViewPr>
    <p:cSldViewPr snapToGrid="0">
      <p:cViewPr varScale="1">
        <p:scale>
          <a:sx n="94" d="100"/>
          <a:sy n="94" d="100"/>
        </p:scale>
        <p:origin x="1856"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JEHTRO BARRERA TILLERIA" userId="3a814d93-6b2f-4c70-ab99-d343165ba388" providerId="ADAL" clId="{EFAD3D2D-4798-55E5-AD21-C2D7DECB7804}"/>
    <pc:docChg chg="undo custSel addSld modSld">
      <pc:chgData name="MARCO JEHTRO BARRERA TILLERIA" userId="3a814d93-6b2f-4c70-ab99-d343165ba388" providerId="ADAL" clId="{EFAD3D2D-4798-55E5-AD21-C2D7DECB7804}" dt="2025-09-21T17:20:26.668" v="1990" actId="20577"/>
      <pc:docMkLst>
        <pc:docMk/>
      </pc:docMkLst>
      <pc:sldChg chg="addSp delSp modSp mod modMedia setBg delAnim">
        <pc:chgData name="MARCO JEHTRO BARRERA TILLERIA" userId="3a814d93-6b2f-4c70-ab99-d343165ba388" providerId="ADAL" clId="{EFAD3D2D-4798-55E5-AD21-C2D7DECB7804}" dt="2025-09-08T02:40:11.076" v="1949" actId="26606"/>
        <pc:sldMkLst>
          <pc:docMk/>
          <pc:sldMk cId="1547410592" sldId="256"/>
        </pc:sldMkLst>
        <pc:spChg chg="mod">
          <ac:chgData name="MARCO JEHTRO BARRERA TILLERIA" userId="3a814d93-6b2f-4c70-ab99-d343165ba388" providerId="ADAL" clId="{EFAD3D2D-4798-55E5-AD21-C2D7DECB7804}" dt="2025-09-08T02:40:11.076" v="1949" actId="26606"/>
          <ac:spMkLst>
            <pc:docMk/>
            <pc:sldMk cId="1547410592" sldId="256"/>
            <ac:spMk id="2" creationId="{466C81B7-27A4-E77A-E420-F13DD562F407}"/>
          </ac:spMkLst>
        </pc:spChg>
        <pc:spChg chg="mod">
          <ac:chgData name="MARCO JEHTRO BARRERA TILLERIA" userId="3a814d93-6b2f-4c70-ab99-d343165ba388" providerId="ADAL" clId="{EFAD3D2D-4798-55E5-AD21-C2D7DECB7804}" dt="2025-09-08T02:40:11.076" v="1949" actId="26606"/>
          <ac:spMkLst>
            <pc:docMk/>
            <pc:sldMk cId="1547410592" sldId="256"/>
            <ac:spMk id="3" creationId="{054A84FE-BB71-8E9B-2337-C7242F72CB9B}"/>
          </ac:spMkLst>
        </pc:spChg>
      </pc:sldChg>
      <pc:sldChg chg="addSp delSp modSp mod modTransition">
        <pc:chgData name="MARCO JEHTRO BARRERA TILLERIA" userId="3a814d93-6b2f-4c70-ab99-d343165ba388" providerId="ADAL" clId="{EFAD3D2D-4798-55E5-AD21-C2D7DECB7804}" dt="2025-09-08T02:42:05.776" v="1952"/>
        <pc:sldMkLst>
          <pc:docMk/>
          <pc:sldMk cId="419789504" sldId="257"/>
        </pc:sldMkLst>
        <pc:spChg chg="mod">
          <ac:chgData name="MARCO JEHTRO BARRERA TILLERIA" userId="3a814d93-6b2f-4c70-ab99-d343165ba388" providerId="ADAL" clId="{EFAD3D2D-4798-55E5-AD21-C2D7DECB7804}" dt="2025-09-08T01:50:33.547" v="403" actId="255"/>
          <ac:spMkLst>
            <pc:docMk/>
            <pc:sldMk cId="419789504" sldId="257"/>
            <ac:spMk id="2" creationId="{F27B1A6F-DEFD-1D71-9A8B-096D1DA331DB}"/>
          </ac:spMkLst>
        </pc:spChg>
        <pc:spChg chg="add mod">
          <ac:chgData name="MARCO JEHTRO BARRERA TILLERIA" userId="3a814d93-6b2f-4c70-ab99-d343165ba388" providerId="ADAL" clId="{EFAD3D2D-4798-55E5-AD21-C2D7DECB7804}" dt="2025-09-08T02:41:25.150" v="1950"/>
          <ac:spMkLst>
            <pc:docMk/>
            <pc:sldMk cId="419789504" sldId="257"/>
            <ac:spMk id="5" creationId="{D18A4CC1-64BE-DC11-408F-C794B0607B95}"/>
          </ac:spMkLst>
        </pc:spChg>
        <pc:spChg chg="add mod">
          <ac:chgData name="MARCO JEHTRO BARRERA TILLERIA" userId="3a814d93-6b2f-4c70-ab99-d343165ba388" providerId="ADAL" clId="{EFAD3D2D-4798-55E5-AD21-C2D7DECB7804}" dt="2025-09-08T02:41:25.150" v="1950"/>
          <ac:spMkLst>
            <pc:docMk/>
            <pc:sldMk cId="419789504" sldId="257"/>
            <ac:spMk id="6" creationId="{0113BDF6-EE29-C8BF-AD31-4CA148CEF9FB}"/>
          </ac:spMkLst>
        </pc:spChg>
        <pc:graphicFrameChg chg="add mod">
          <ac:chgData name="MARCO JEHTRO BARRERA TILLERIA" userId="3a814d93-6b2f-4c70-ab99-d343165ba388" providerId="ADAL" clId="{EFAD3D2D-4798-55E5-AD21-C2D7DECB7804}" dt="2025-09-08T01:50:14.674" v="402" actId="13782"/>
          <ac:graphicFrameMkLst>
            <pc:docMk/>
            <pc:sldMk cId="419789504" sldId="257"/>
            <ac:graphicFrameMk id="4" creationId="{519998BE-2721-026F-FB4B-8008880D6E27}"/>
          </ac:graphicFrameMkLst>
        </pc:graphicFrameChg>
      </pc:sldChg>
      <pc:sldChg chg="addSp delSp modSp mod modTransition">
        <pc:chgData name="MARCO JEHTRO BARRERA TILLERIA" userId="3a814d93-6b2f-4c70-ab99-d343165ba388" providerId="ADAL" clId="{EFAD3D2D-4798-55E5-AD21-C2D7DECB7804}" dt="2025-09-08T02:42:11.895" v="1953"/>
        <pc:sldMkLst>
          <pc:docMk/>
          <pc:sldMk cId="2494704668" sldId="258"/>
        </pc:sldMkLst>
        <pc:spChg chg="mod">
          <ac:chgData name="MARCO JEHTRO BARRERA TILLERIA" userId="3a814d93-6b2f-4c70-ab99-d343165ba388" providerId="ADAL" clId="{EFAD3D2D-4798-55E5-AD21-C2D7DECB7804}" dt="2025-09-08T01:50:43.087" v="404" actId="255"/>
          <ac:spMkLst>
            <pc:docMk/>
            <pc:sldMk cId="2494704668" sldId="258"/>
            <ac:spMk id="2" creationId="{CDC7ED7E-6C69-819B-80FE-87C3BF738229}"/>
          </ac:spMkLst>
        </pc:spChg>
        <pc:spChg chg="add mod">
          <ac:chgData name="MARCO JEHTRO BARRERA TILLERIA" userId="3a814d93-6b2f-4c70-ab99-d343165ba388" providerId="ADAL" clId="{EFAD3D2D-4798-55E5-AD21-C2D7DECB7804}" dt="2025-09-08T02:41:25.150" v="1950"/>
          <ac:spMkLst>
            <pc:docMk/>
            <pc:sldMk cId="2494704668" sldId="258"/>
            <ac:spMk id="5" creationId="{B1EC39B9-93D9-F64A-2EA3-80E22300B2C1}"/>
          </ac:spMkLst>
        </pc:spChg>
        <pc:spChg chg="add mod">
          <ac:chgData name="MARCO JEHTRO BARRERA TILLERIA" userId="3a814d93-6b2f-4c70-ab99-d343165ba388" providerId="ADAL" clId="{EFAD3D2D-4798-55E5-AD21-C2D7DECB7804}" dt="2025-09-08T02:41:25.150" v="1950"/>
          <ac:spMkLst>
            <pc:docMk/>
            <pc:sldMk cId="2494704668" sldId="258"/>
            <ac:spMk id="6" creationId="{310EDE15-BE72-BE61-B488-D35501219D3D}"/>
          </ac:spMkLst>
        </pc:spChg>
        <pc:graphicFrameChg chg="add mod ord modGraphic">
          <ac:chgData name="MARCO JEHTRO BARRERA TILLERIA" userId="3a814d93-6b2f-4c70-ab99-d343165ba388" providerId="ADAL" clId="{EFAD3D2D-4798-55E5-AD21-C2D7DECB7804}" dt="2025-09-08T01:38:33.783" v="228" actId="20577"/>
          <ac:graphicFrameMkLst>
            <pc:docMk/>
            <pc:sldMk cId="2494704668" sldId="258"/>
            <ac:graphicFrameMk id="4" creationId="{0CCF68EE-4ECC-B6D4-EA67-7736704A6CE1}"/>
          </ac:graphicFrameMkLst>
        </pc:graphicFrameChg>
      </pc:sldChg>
      <pc:sldChg chg="addSp delSp modSp add mod modTransition">
        <pc:chgData name="MARCO JEHTRO BARRERA TILLERIA" userId="3a814d93-6b2f-4c70-ab99-d343165ba388" providerId="ADAL" clId="{EFAD3D2D-4798-55E5-AD21-C2D7DECB7804}" dt="2025-09-08T02:42:16.523" v="1954"/>
        <pc:sldMkLst>
          <pc:docMk/>
          <pc:sldMk cId="3039588823" sldId="259"/>
        </pc:sldMkLst>
        <pc:spChg chg="mod">
          <ac:chgData name="MARCO JEHTRO BARRERA TILLERIA" userId="3a814d93-6b2f-4c70-ab99-d343165ba388" providerId="ADAL" clId="{EFAD3D2D-4798-55E5-AD21-C2D7DECB7804}" dt="2025-09-08T01:52:16.795" v="415" actId="113"/>
          <ac:spMkLst>
            <pc:docMk/>
            <pc:sldMk cId="3039588823" sldId="259"/>
            <ac:spMk id="2" creationId="{7B3582C0-3098-2B47-61E5-9FE8D06DA46E}"/>
          </ac:spMkLst>
        </pc:spChg>
        <pc:spChg chg="add mod">
          <ac:chgData name="MARCO JEHTRO BARRERA TILLERIA" userId="3a814d93-6b2f-4c70-ab99-d343165ba388" providerId="ADAL" clId="{EFAD3D2D-4798-55E5-AD21-C2D7DECB7804}" dt="2025-09-08T02:41:25.150" v="1950"/>
          <ac:spMkLst>
            <pc:docMk/>
            <pc:sldMk cId="3039588823" sldId="259"/>
            <ac:spMk id="12" creationId="{862749A8-EDCB-FF22-DFB9-124A19E8941A}"/>
          </ac:spMkLst>
        </pc:spChg>
        <pc:spChg chg="add mod">
          <ac:chgData name="MARCO JEHTRO BARRERA TILLERIA" userId="3a814d93-6b2f-4c70-ab99-d343165ba388" providerId="ADAL" clId="{EFAD3D2D-4798-55E5-AD21-C2D7DECB7804}" dt="2025-09-08T02:41:25.150" v="1950"/>
          <ac:spMkLst>
            <pc:docMk/>
            <pc:sldMk cId="3039588823" sldId="259"/>
            <ac:spMk id="13" creationId="{5C81BD7B-DF1B-F2EF-F8DD-160778DCC53D}"/>
          </ac:spMkLst>
        </pc:spChg>
        <pc:graphicFrameChg chg="add mod">
          <ac:chgData name="MARCO JEHTRO BARRERA TILLERIA" userId="3a814d93-6b2f-4c70-ab99-d343165ba388" providerId="ADAL" clId="{EFAD3D2D-4798-55E5-AD21-C2D7DECB7804}" dt="2025-09-08T02:41:43.871" v="1951" actId="1076"/>
          <ac:graphicFrameMkLst>
            <pc:docMk/>
            <pc:sldMk cId="3039588823" sldId="259"/>
            <ac:graphicFrameMk id="8" creationId="{F82A4795-A47E-31FD-C785-9E608169ACA2}"/>
          </ac:graphicFrameMkLst>
        </pc:graphicFrameChg>
        <pc:graphicFrameChg chg="add mod">
          <ac:chgData name="MARCO JEHTRO BARRERA TILLERIA" userId="3a814d93-6b2f-4c70-ab99-d343165ba388" providerId="ADAL" clId="{EFAD3D2D-4798-55E5-AD21-C2D7DECB7804}" dt="2025-09-08T02:14:23.533" v="1001" actId="1076"/>
          <ac:graphicFrameMkLst>
            <pc:docMk/>
            <pc:sldMk cId="3039588823" sldId="259"/>
            <ac:graphicFrameMk id="11" creationId="{843CC159-E262-3777-2F7D-7208E1EE3F0B}"/>
          </ac:graphicFrameMkLst>
        </pc:graphicFrameChg>
      </pc:sldChg>
      <pc:sldChg chg="addSp delSp modSp add mod modTransition modNotesTx">
        <pc:chgData name="MARCO JEHTRO BARRERA TILLERIA" userId="3a814d93-6b2f-4c70-ab99-d343165ba388" providerId="ADAL" clId="{EFAD3D2D-4798-55E5-AD21-C2D7DECB7804}" dt="2025-09-08T02:42:20.173" v="1955"/>
        <pc:sldMkLst>
          <pc:docMk/>
          <pc:sldMk cId="1330743245" sldId="260"/>
        </pc:sldMkLst>
        <pc:spChg chg="mod">
          <ac:chgData name="MARCO JEHTRO BARRERA TILLERIA" userId="3a814d93-6b2f-4c70-ab99-d343165ba388" providerId="ADAL" clId="{EFAD3D2D-4798-55E5-AD21-C2D7DECB7804}" dt="2025-09-08T01:52:42.069" v="433" actId="20577"/>
          <ac:spMkLst>
            <pc:docMk/>
            <pc:sldMk cId="1330743245" sldId="260"/>
            <ac:spMk id="2" creationId="{59A87C1B-80D5-EB0B-23C5-9A8ECC84C147}"/>
          </ac:spMkLst>
        </pc:spChg>
        <pc:spChg chg="add mod">
          <ac:chgData name="MARCO JEHTRO BARRERA TILLERIA" userId="3a814d93-6b2f-4c70-ab99-d343165ba388" providerId="ADAL" clId="{EFAD3D2D-4798-55E5-AD21-C2D7DECB7804}" dt="2025-09-08T02:41:25.150" v="1950"/>
          <ac:spMkLst>
            <pc:docMk/>
            <pc:sldMk cId="1330743245" sldId="260"/>
            <ac:spMk id="24" creationId="{2F5E08E9-CB9D-CD05-F5FB-CCE58B8C50A5}"/>
          </ac:spMkLst>
        </pc:spChg>
        <pc:spChg chg="add mod">
          <ac:chgData name="MARCO JEHTRO BARRERA TILLERIA" userId="3a814d93-6b2f-4c70-ab99-d343165ba388" providerId="ADAL" clId="{EFAD3D2D-4798-55E5-AD21-C2D7DECB7804}" dt="2025-09-08T02:41:25.150" v="1950"/>
          <ac:spMkLst>
            <pc:docMk/>
            <pc:sldMk cId="1330743245" sldId="260"/>
            <ac:spMk id="25" creationId="{558C93D4-40EA-D263-7C48-521BBD0FFBB6}"/>
          </ac:spMkLst>
        </pc:spChg>
        <pc:graphicFrameChg chg="add mod">
          <ac:chgData name="MARCO JEHTRO BARRERA TILLERIA" userId="3a814d93-6b2f-4c70-ab99-d343165ba388" providerId="ADAL" clId="{EFAD3D2D-4798-55E5-AD21-C2D7DECB7804}" dt="2025-09-08T01:47:09.514" v="351"/>
          <ac:graphicFrameMkLst>
            <pc:docMk/>
            <pc:sldMk cId="1330743245" sldId="260"/>
            <ac:graphicFrameMk id="22" creationId="{1D902722-1F67-1442-311B-A243822A62FF}"/>
          </ac:graphicFrameMkLst>
        </pc:graphicFrameChg>
        <pc:graphicFrameChg chg="add mod">
          <ac:chgData name="MARCO JEHTRO BARRERA TILLERIA" userId="3a814d93-6b2f-4c70-ab99-d343165ba388" providerId="ADAL" clId="{EFAD3D2D-4798-55E5-AD21-C2D7DECB7804}" dt="2025-09-08T02:13:31.487" v="988" actId="255"/>
          <ac:graphicFrameMkLst>
            <pc:docMk/>
            <pc:sldMk cId="1330743245" sldId="260"/>
            <ac:graphicFrameMk id="23" creationId="{A58869CA-C477-7442-43BE-152310211AC4}"/>
          </ac:graphicFrameMkLst>
        </pc:graphicFrameChg>
      </pc:sldChg>
      <pc:sldChg chg="addSp delSp modSp add mod modTransition modNotesTx">
        <pc:chgData name="MARCO JEHTRO BARRERA TILLERIA" userId="3a814d93-6b2f-4c70-ab99-d343165ba388" providerId="ADAL" clId="{EFAD3D2D-4798-55E5-AD21-C2D7DECB7804}" dt="2025-09-08T02:42:23.864" v="1956"/>
        <pc:sldMkLst>
          <pc:docMk/>
          <pc:sldMk cId="1005967466" sldId="261"/>
        </pc:sldMkLst>
        <pc:spChg chg="mod">
          <ac:chgData name="MARCO JEHTRO BARRERA TILLERIA" userId="3a814d93-6b2f-4c70-ab99-d343165ba388" providerId="ADAL" clId="{EFAD3D2D-4798-55E5-AD21-C2D7DECB7804}" dt="2025-09-08T01:54:34.939" v="439" actId="113"/>
          <ac:spMkLst>
            <pc:docMk/>
            <pc:sldMk cId="1005967466" sldId="261"/>
            <ac:spMk id="2" creationId="{C95C0638-8B40-4FD5-3136-39E7DEB6C2B9}"/>
          </ac:spMkLst>
        </pc:spChg>
        <pc:spChg chg="add del mod">
          <ac:chgData name="MARCO JEHTRO BARRERA TILLERIA" userId="3a814d93-6b2f-4c70-ab99-d343165ba388" providerId="ADAL" clId="{EFAD3D2D-4798-55E5-AD21-C2D7DECB7804}" dt="2025-09-08T02:11:13.376" v="977" actId="1076"/>
          <ac:spMkLst>
            <pc:docMk/>
            <pc:sldMk cId="1005967466" sldId="261"/>
            <ac:spMk id="6" creationId="{BAC22A29-FE4D-D056-9E0A-EDABA54D2289}"/>
          </ac:spMkLst>
        </pc:spChg>
        <pc:spChg chg="add mod">
          <ac:chgData name="MARCO JEHTRO BARRERA TILLERIA" userId="3a814d93-6b2f-4c70-ab99-d343165ba388" providerId="ADAL" clId="{EFAD3D2D-4798-55E5-AD21-C2D7DECB7804}" dt="2025-09-08T02:41:25.150" v="1950"/>
          <ac:spMkLst>
            <pc:docMk/>
            <pc:sldMk cId="1005967466" sldId="261"/>
            <ac:spMk id="11" creationId="{AB89FD41-21F8-56A9-5FB6-466285149286}"/>
          </ac:spMkLst>
        </pc:spChg>
        <pc:spChg chg="add mod">
          <ac:chgData name="MARCO JEHTRO BARRERA TILLERIA" userId="3a814d93-6b2f-4c70-ab99-d343165ba388" providerId="ADAL" clId="{EFAD3D2D-4798-55E5-AD21-C2D7DECB7804}" dt="2025-09-08T02:41:25.150" v="1950"/>
          <ac:spMkLst>
            <pc:docMk/>
            <pc:sldMk cId="1005967466" sldId="261"/>
            <ac:spMk id="12" creationId="{7ACEA74B-9C56-33B2-93FA-C7E593CDD11E}"/>
          </ac:spMkLst>
        </pc:spChg>
        <pc:graphicFrameChg chg="add mod">
          <ac:chgData name="MARCO JEHTRO BARRERA TILLERIA" userId="3a814d93-6b2f-4c70-ab99-d343165ba388" providerId="ADAL" clId="{EFAD3D2D-4798-55E5-AD21-C2D7DECB7804}" dt="2025-09-08T02:11:53.812" v="980" actId="1076"/>
          <ac:graphicFrameMkLst>
            <pc:docMk/>
            <pc:sldMk cId="1005967466" sldId="261"/>
            <ac:graphicFrameMk id="9" creationId="{79DDAB07-0FA0-0C23-D8A5-018412CADDA5}"/>
          </ac:graphicFrameMkLst>
        </pc:graphicFrameChg>
        <pc:graphicFrameChg chg="add mod">
          <ac:chgData name="MARCO JEHTRO BARRERA TILLERIA" userId="3a814d93-6b2f-4c70-ab99-d343165ba388" providerId="ADAL" clId="{EFAD3D2D-4798-55E5-AD21-C2D7DECB7804}" dt="2025-09-08T02:11:46.002" v="979" actId="1076"/>
          <ac:graphicFrameMkLst>
            <pc:docMk/>
            <pc:sldMk cId="1005967466" sldId="261"/>
            <ac:graphicFrameMk id="10" creationId="{9882328F-9CBA-2136-C3F0-69D5A0C61D49}"/>
          </ac:graphicFrameMkLst>
        </pc:graphicFrameChg>
      </pc:sldChg>
      <pc:sldChg chg="addSp modSp add mod modTransition">
        <pc:chgData name="MARCO JEHTRO BARRERA TILLERIA" userId="3a814d93-6b2f-4c70-ab99-d343165ba388" providerId="ADAL" clId="{EFAD3D2D-4798-55E5-AD21-C2D7DECB7804}" dt="2025-09-08T02:48:32.668" v="1978" actId="20577"/>
        <pc:sldMkLst>
          <pc:docMk/>
          <pc:sldMk cId="2952733034" sldId="262"/>
        </pc:sldMkLst>
        <pc:spChg chg="mod">
          <ac:chgData name="MARCO JEHTRO BARRERA TILLERIA" userId="3a814d93-6b2f-4c70-ab99-d343165ba388" providerId="ADAL" clId="{EFAD3D2D-4798-55E5-AD21-C2D7DECB7804}" dt="2025-09-08T02:00:55.312" v="557" actId="20577"/>
          <ac:spMkLst>
            <pc:docMk/>
            <pc:sldMk cId="2952733034" sldId="262"/>
            <ac:spMk id="2" creationId="{AE26961A-EDED-81FC-2914-63C38CD5E0CB}"/>
          </ac:spMkLst>
        </pc:spChg>
        <pc:spChg chg="add mod">
          <ac:chgData name="MARCO JEHTRO BARRERA TILLERIA" userId="3a814d93-6b2f-4c70-ab99-d343165ba388" providerId="ADAL" clId="{EFAD3D2D-4798-55E5-AD21-C2D7DECB7804}" dt="2025-09-08T02:41:25.150" v="1950"/>
          <ac:spMkLst>
            <pc:docMk/>
            <pc:sldMk cId="2952733034" sldId="262"/>
            <ac:spMk id="3" creationId="{1E2AAC26-F77F-C8DE-BCB3-9C98F671161B}"/>
          </ac:spMkLst>
        </pc:spChg>
        <pc:spChg chg="add mod">
          <ac:chgData name="MARCO JEHTRO BARRERA TILLERIA" userId="3a814d93-6b2f-4c70-ab99-d343165ba388" providerId="ADAL" clId="{EFAD3D2D-4798-55E5-AD21-C2D7DECB7804}" dt="2025-09-08T02:41:25.150" v="1950"/>
          <ac:spMkLst>
            <pc:docMk/>
            <pc:sldMk cId="2952733034" sldId="262"/>
            <ac:spMk id="4" creationId="{F4ADC0E8-FD5D-27F1-41F0-A7A22FA07776}"/>
          </ac:spMkLst>
        </pc:spChg>
        <pc:spChg chg="mod">
          <ac:chgData name="MARCO JEHTRO BARRERA TILLERIA" userId="3a814d93-6b2f-4c70-ab99-d343165ba388" providerId="ADAL" clId="{EFAD3D2D-4798-55E5-AD21-C2D7DECB7804}" dt="2025-09-08T02:48:32.668" v="1978" actId="20577"/>
          <ac:spMkLst>
            <pc:docMk/>
            <pc:sldMk cId="2952733034" sldId="262"/>
            <ac:spMk id="6" creationId="{E796CE9D-E836-518D-45E5-FB25CC0C4D97}"/>
          </ac:spMkLst>
        </pc:spChg>
        <pc:graphicFrameChg chg="mod">
          <ac:chgData name="MARCO JEHTRO BARRERA TILLERIA" userId="3a814d93-6b2f-4c70-ab99-d343165ba388" providerId="ADAL" clId="{EFAD3D2D-4798-55E5-AD21-C2D7DECB7804}" dt="2025-09-08T02:04:05.594" v="891" actId="1076"/>
          <ac:graphicFrameMkLst>
            <pc:docMk/>
            <pc:sldMk cId="2952733034" sldId="262"/>
            <ac:graphicFrameMk id="9" creationId="{2A8D4BD5-1855-0B60-41A3-9184BCD0F3DF}"/>
          </ac:graphicFrameMkLst>
        </pc:graphicFrameChg>
      </pc:sldChg>
      <pc:sldChg chg="addSp delSp modSp add mod modTransition">
        <pc:chgData name="MARCO JEHTRO BARRERA TILLERIA" userId="3a814d93-6b2f-4c70-ab99-d343165ba388" providerId="ADAL" clId="{EFAD3D2D-4798-55E5-AD21-C2D7DECB7804}" dt="2025-09-21T17:20:26.668" v="1990" actId="20577"/>
        <pc:sldMkLst>
          <pc:docMk/>
          <pc:sldMk cId="3890040314" sldId="263"/>
        </pc:sldMkLst>
        <pc:spChg chg="mod">
          <ac:chgData name="MARCO JEHTRO BARRERA TILLERIA" userId="3a814d93-6b2f-4c70-ab99-d343165ba388" providerId="ADAL" clId="{EFAD3D2D-4798-55E5-AD21-C2D7DECB7804}" dt="2025-09-08T02:15:08.222" v="1013" actId="20577"/>
          <ac:spMkLst>
            <pc:docMk/>
            <pc:sldMk cId="3890040314" sldId="263"/>
            <ac:spMk id="2" creationId="{BFD2EE2C-5E53-D942-19DA-26ED7E418B59}"/>
          </ac:spMkLst>
        </pc:spChg>
        <pc:spChg chg="add mod">
          <ac:chgData name="MARCO JEHTRO BARRERA TILLERIA" userId="3a814d93-6b2f-4c70-ab99-d343165ba388" providerId="ADAL" clId="{EFAD3D2D-4798-55E5-AD21-C2D7DECB7804}" dt="2025-09-08T02:41:25.150" v="1950"/>
          <ac:spMkLst>
            <pc:docMk/>
            <pc:sldMk cId="3890040314" sldId="263"/>
            <ac:spMk id="8" creationId="{C913B1EA-1D59-6D52-A687-05963E05A906}"/>
          </ac:spMkLst>
        </pc:spChg>
        <pc:spChg chg="add mod">
          <ac:chgData name="MARCO JEHTRO BARRERA TILLERIA" userId="3a814d93-6b2f-4c70-ab99-d343165ba388" providerId="ADAL" clId="{EFAD3D2D-4798-55E5-AD21-C2D7DECB7804}" dt="2025-09-08T02:41:25.150" v="1950"/>
          <ac:spMkLst>
            <pc:docMk/>
            <pc:sldMk cId="3890040314" sldId="263"/>
            <ac:spMk id="10" creationId="{11A06104-EEA7-64EC-13F1-36FA40AE9321}"/>
          </ac:spMkLst>
        </pc:spChg>
        <pc:graphicFrameChg chg="add mod">
          <ac:chgData name="MARCO JEHTRO BARRERA TILLERIA" userId="3a814d93-6b2f-4c70-ab99-d343165ba388" providerId="ADAL" clId="{EFAD3D2D-4798-55E5-AD21-C2D7DECB7804}" dt="2025-09-08T02:46:42.832" v="1970" actId="14100"/>
          <ac:graphicFrameMkLst>
            <pc:docMk/>
            <pc:sldMk cId="3890040314" sldId="263"/>
            <ac:graphicFrameMk id="5" creationId="{6FB07D94-E571-8E56-0490-D7EADF9274A0}"/>
          </ac:graphicFrameMkLst>
        </pc:graphicFrameChg>
        <pc:graphicFrameChg chg="add mod">
          <ac:chgData name="MARCO JEHTRO BARRERA TILLERIA" userId="3a814d93-6b2f-4c70-ab99-d343165ba388" providerId="ADAL" clId="{EFAD3D2D-4798-55E5-AD21-C2D7DECB7804}" dt="2025-09-21T17:20:26.668" v="1990" actId="20577"/>
          <ac:graphicFrameMkLst>
            <pc:docMk/>
            <pc:sldMk cId="3890040314" sldId="263"/>
            <ac:graphicFrameMk id="7" creationId="{D32C11F3-E91E-A8FE-FCCD-2793A796F902}"/>
          </ac:graphicFrameMkLst>
        </pc:graphicFrameChg>
      </pc:sldChg>
      <pc:sldChg chg="addSp modSp add mod modTransition modNotesTx">
        <pc:chgData name="MARCO JEHTRO BARRERA TILLERIA" userId="3a814d93-6b2f-4c70-ab99-d343165ba388" providerId="ADAL" clId="{EFAD3D2D-4798-55E5-AD21-C2D7DECB7804}" dt="2025-09-08T02:42:37.118" v="1959"/>
        <pc:sldMkLst>
          <pc:docMk/>
          <pc:sldMk cId="327592328" sldId="264"/>
        </pc:sldMkLst>
        <pc:spChg chg="mod">
          <ac:chgData name="MARCO JEHTRO BARRERA TILLERIA" userId="3a814d93-6b2f-4c70-ab99-d343165ba388" providerId="ADAL" clId="{EFAD3D2D-4798-55E5-AD21-C2D7DECB7804}" dt="2025-09-08T02:28:15.954" v="1603" actId="20577"/>
          <ac:spMkLst>
            <pc:docMk/>
            <pc:sldMk cId="327592328" sldId="264"/>
            <ac:spMk id="2" creationId="{D8B56ED0-6F25-A8F6-CFA9-FF34313ADC94}"/>
          </ac:spMkLst>
        </pc:spChg>
        <pc:spChg chg="add mod">
          <ac:chgData name="MARCO JEHTRO BARRERA TILLERIA" userId="3a814d93-6b2f-4c70-ab99-d343165ba388" providerId="ADAL" clId="{EFAD3D2D-4798-55E5-AD21-C2D7DECB7804}" dt="2025-09-08T02:41:25.150" v="1950"/>
          <ac:spMkLst>
            <pc:docMk/>
            <pc:sldMk cId="327592328" sldId="264"/>
            <ac:spMk id="3" creationId="{E9834397-222B-4146-BDBE-FC0CBAF24D2E}"/>
          </ac:spMkLst>
        </pc:spChg>
        <pc:spChg chg="add mod">
          <ac:chgData name="MARCO JEHTRO BARRERA TILLERIA" userId="3a814d93-6b2f-4c70-ab99-d343165ba388" providerId="ADAL" clId="{EFAD3D2D-4798-55E5-AD21-C2D7DECB7804}" dt="2025-09-08T02:41:25.150" v="1950"/>
          <ac:spMkLst>
            <pc:docMk/>
            <pc:sldMk cId="327592328" sldId="264"/>
            <ac:spMk id="4" creationId="{70DF449D-C397-D0F8-D8AE-12621C721106}"/>
          </ac:spMkLst>
        </pc:spChg>
        <pc:spChg chg="mod">
          <ac:chgData name="MARCO JEHTRO BARRERA TILLERIA" userId="3a814d93-6b2f-4c70-ab99-d343165ba388" providerId="ADAL" clId="{EFAD3D2D-4798-55E5-AD21-C2D7DECB7804}" dt="2025-09-08T02:30:27.580" v="1626"/>
          <ac:spMkLst>
            <pc:docMk/>
            <pc:sldMk cId="327592328" sldId="264"/>
            <ac:spMk id="6" creationId="{35DE40A3-B260-3121-7602-4CA7DFED12DF}"/>
          </ac:spMkLst>
        </pc:spChg>
        <pc:graphicFrameChg chg="mod">
          <ac:chgData name="MARCO JEHTRO BARRERA TILLERIA" userId="3a814d93-6b2f-4c70-ab99-d343165ba388" providerId="ADAL" clId="{EFAD3D2D-4798-55E5-AD21-C2D7DECB7804}" dt="2025-09-08T02:30:39.234" v="1629" actId="14100"/>
          <ac:graphicFrameMkLst>
            <pc:docMk/>
            <pc:sldMk cId="327592328" sldId="264"/>
            <ac:graphicFrameMk id="9" creationId="{43CFCBA3-26E9-342F-6F88-D45C9727C58F}"/>
          </ac:graphicFrameMkLst>
        </pc:graphicFrameChg>
      </pc:sldChg>
      <pc:sldChg chg="addSp delSp modSp add mod modTransition modNotesTx">
        <pc:chgData name="MARCO JEHTRO BARRERA TILLERIA" userId="3a814d93-6b2f-4c70-ab99-d343165ba388" providerId="ADAL" clId="{EFAD3D2D-4798-55E5-AD21-C2D7DECB7804}" dt="2025-09-08T02:42:41.397" v="1960"/>
        <pc:sldMkLst>
          <pc:docMk/>
          <pc:sldMk cId="3599206263" sldId="265"/>
        </pc:sldMkLst>
        <pc:spChg chg="mod">
          <ac:chgData name="MARCO JEHTRO BARRERA TILLERIA" userId="3a814d93-6b2f-4c70-ab99-d343165ba388" providerId="ADAL" clId="{EFAD3D2D-4798-55E5-AD21-C2D7DECB7804}" dt="2025-09-08T02:30:53.122" v="1643" actId="20577"/>
          <ac:spMkLst>
            <pc:docMk/>
            <pc:sldMk cId="3599206263" sldId="265"/>
            <ac:spMk id="2" creationId="{2E4A2408-739F-C54D-9A55-56961A677181}"/>
          </ac:spMkLst>
        </pc:spChg>
        <pc:spChg chg="add mod">
          <ac:chgData name="MARCO JEHTRO BARRERA TILLERIA" userId="3a814d93-6b2f-4c70-ab99-d343165ba388" providerId="ADAL" clId="{EFAD3D2D-4798-55E5-AD21-C2D7DECB7804}" dt="2025-09-08T02:38:39.453" v="1902" actId="1076"/>
          <ac:spMkLst>
            <pc:docMk/>
            <pc:sldMk cId="3599206263" sldId="265"/>
            <ac:spMk id="3" creationId="{33794FCC-B2AC-D302-B196-156D467D3143}"/>
          </ac:spMkLst>
        </pc:spChg>
        <pc:spChg chg="add mod">
          <ac:chgData name="MARCO JEHTRO BARRERA TILLERIA" userId="3a814d93-6b2f-4c70-ab99-d343165ba388" providerId="ADAL" clId="{EFAD3D2D-4798-55E5-AD21-C2D7DECB7804}" dt="2025-09-08T02:41:25.150" v="1950"/>
          <ac:spMkLst>
            <pc:docMk/>
            <pc:sldMk cId="3599206263" sldId="265"/>
            <ac:spMk id="8" creationId="{98DB02EF-1EDD-9E27-ACE5-43F98B401389}"/>
          </ac:spMkLst>
        </pc:spChg>
        <pc:spChg chg="add mod">
          <ac:chgData name="MARCO JEHTRO BARRERA TILLERIA" userId="3a814d93-6b2f-4c70-ab99-d343165ba388" providerId="ADAL" clId="{EFAD3D2D-4798-55E5-AD21-C2D7DECB7804}" dt="2025-09-08T02:41:25.150" v="1950"/>
          <ac:spMkLst>
            <pc:docMk/>
            <pc:sldMk cId="3599206263" sldId="265"/>
            <ac:spMk id="10" creationId="{491CE9EC-AF4A-B644-2993-95CF221C62E4}"/>
          </ac:spMkLst>
        </pc:spChg>
        <pc:graphicFrameChg chg="add mod">
          <ac:chgData name="MARCO JEHTRO BARRERA TILLERIA" userId="3a814d93-6b2f-4c70-ab99-d343165ba388" providerId="ADAL" clId="{EFAD3D2D-4798-55E5-AD21-C2D7DECB7804}" dt="2025-09-08T02:38:31.498" v="1901" actId="1076"/>
          <ac:graphicFrameMkLst>
            <pc:docMk/>
            <pc:sldMk cId="3599206263" sldId="265"/>
            <ac:graphicFrameMk id="7" creationId="{35930F26-BD36-B5ED-E6F5-D338CBE7ABB9}"/>
          </ac:graphicFrameMkLst>
        </pc:graphicFrameChg>
      </pc:sldChg>
      <pc:sldChg chg="addSp modSp new">
        <pc:chgData name="MARCO JEHTRO BARRERA TILLERIA" userId="3a814d93-6b2f-4c70-ab99-d343165ba388" providerId="ADAL" clId="{EFAD3D2D-4798-55E5-AD21-C2D7DECB7804}" dt="2025-09-08T02:41:25.150" v="1950"/>
        <pc:sldMkLst>
          <pc:docMk/>
          <pc:sldMk cId="4255251994" sldId="266"/>
        </pc:sldMkLst>
        <pc:spChg chg="add mod">
          <ac:chgData name="MARCO JEHTRO BARRERA TILLERIA" userId="3a814d93-6b2f-4c70-ab99-d343165ba388" providerId="ADAL" clId="{EFAD3D2D-4798-55E5-AD21-C2D7DECB7804}" dt="2025-09-08T02:41:25.150" v="1950"/>
          <ac:spMkLst>
            <pc:docMk/>
            <pc:sldMk cId="4255251994" sldId="266"/>
            <ac:spMk id="4" creationId="{C0A7B3FB-9825-A583-7951-DF80478414B9}"/>
          </ac:spMkLst>
        </pc:spChg>
        <pc:spChg chg="add mod">
          <ac:chgData name="MARCO JEHTRO BARRERA TILLERIA" userId="3a814d93-6b2f-4c70-ab99-d343165ba388" providerId="ADAL" clId="{EFAD3D2D-4798-55E5-AD21-C2D7DECB7804}" dt="2025-09-08T02:41:25.150" v="1950"/>
          <ac:spMkLst>
            <pc:docMk/>
            <pc:sldMk cId="4255251994" sldId="266"/>
            <ac:spMk id="5" creationId="{B72E478B-12B7-8CA1-241A-0938A637575A}"/>
          </ac:spMkLst>
        </pc:spChg>
      </pc:sldChg>
    </pc:docChg>
  </pc:docChgLst>
</pc:chgInfo>
</file>

<file path=ppt/diagrams/_rels/data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3BBAF-D365-AD45-9479-67FBA980C2E0}" type="doc">
      <dgm:prSet loTypeId="urn:microsoft.com/office/officeart/2005/8/layout/vProcess5" loCatId="list" qsTypeId="urn:microsoft.com/office/officeart/2005/8/quickstyle/simple1" qsCatId="simple" csTypeId="urn:microsoft.com/office/officeart/2005/8/colors/accent1_2" csCatId="accent1"/>
      <dgm:spPr/>
      <dgm:t>
        <a:bodyPr/>
        <a:lstStyle/>
        <a:p>
          <a:endParaRPr lang="es-MX"/>
        </a:p>
      </dgm:t>
    </dgm:pt>
    <dgm:pt modelId="{4D316356-CB2F-504E-B1BB-D3542A5192A7}">
      <dgm:prSet/>
      <dgm:spPr/>
      <dgm:t>
        <a:bodyPr/>
        <a:lstStyle/>
        <a:p>
          <a:r>
            <a:rPr lang="es-CL" dirty="0"/>
            <a:t>Descripción del Proyecto</a:t>
          </a:r>
        </a:p>
      </dgm:t>
    </dgm:pt>
    <dgm:pt modelId="{03EEFC0E-35C0-384E-80A6-EB5E4DB84D6A}" type="parTrans" cxnId="{1470BD1A-FE1E-7E46-A986-AB3977236523}">
      <dgm:prSet/>
      <dgm:spPr/>
      <dgm:t>
        <a:bodyPr/>
        <a:lstStyle/>
        <a:p>
          <a:endParaRPr lang="es-MX"/>
        </a:p>
      </dgm:t>
    </dgm:pt>
    <dgm:pt modelId="{5D85EC28-F548-0940-889C-FA7A1CE5BD5F}" type="sibTrans" cxnId="{1470BD1A-FE1E-7E46-A986-AB3977236523}">
      <dgm:prSet/>
      <dgm:spPr/>
      <dgm:t>
        <a:bodyPr/>
        <a:lstStyle/>
        <a:p>
          <a:endParaRPr lang="es-MX"/>
        </a:p>
      </dgm:t>
    </dgm:pt>
    <dgm:pt modelId="{11657DB8-B5AB-194A-B469-34E2A918F893}">
      <dgm:prSet/>
      <dgm:spPr/>
      <dgm:t>
        <a:bodyPr/>
        <a:lstStyle/>
        <a:p>
          <a:r>
            <a:rPr lang="es-CL"/>
            <a:t>Fundamentación</a:t>
          </a:r>
        </a:p>
      </dgm:t>
    </dgm:pt>
    <dgm:pt modelId="{ADBDC700-8F01-A746-8B7F-94F5E6A1D266}" type="parTrans" cxnId="{CF22D31A-2736-224C-BF98-018993F6DFED}">
      <dgm:prSet/>
      <dgm:spPr/>
      <dgm:t>
        <a:bodyPr/>
        <a:lstStyle/>
        <a:p>
          <a:endParaRPr lang="es-MX"/>
        </a:p>
      </dgm:t>
    </dgm:pt>
    <dgm:pt modelId="{DD16E686-2BFC-1341-94F5-EB9A8159FC37}" type="sibTrans" cxnId="{CF22D31A-2736-224C-BF98-018993F6DFED}">
      <dgm:prSet/>
      <dgm:spPr/>
      <dgm:t>
        <a:bodyPr/>
        <a:lstStyle/>
        <a:p>
          <a:endParaRPr lang="es-MX"/>
        </a:p>
      </dgm:t>
    </dgm:pt>
    <dgm:pt modelId="{E04DABAB-0938-014C-8168-116FDB483750}">
      <dgm:prSet/>
      <dgm:spPr/>
      <dgm:t>
        <a:bodyPr/>
        <a:lstStyle/>
        <a:p>
          <a:r>
            <a:rPr lang="es-CL"/>
            <a:t>Objetivos</a:t>
          </a:r>
        </a:p>
      </dgm:t>
    </dgm:pt>
    <dgm:pt modelId="{EFCAF1E2-81F6-C04B-8941-CB7E97B75B7E}" type="parTrans" cxnId="{A3861A71-C119-984E-9060-892511CAAE47}">
      <dgm:prSet/>
      <dgm:spPr/>
      <dgm:t>
        <a:bodyPr/>
        <a:lstStyle/>
        <a:p>
          <a:endParaRPr lang="es-MX"/>
        </a:p>
      </dgm:t>
    </dgm:pt>
    <dgm:pt modelId="{74689FFD-E9CA-FE4A-B03B-8A5DA00F2B9A}" type="sibTrans" cxnId="{A3861A71-C119-984E-9060-892511CAAE47}">
      <dgm:prSet/>
      <dgm:spPr/>
      <dgm:t>
        <a:bodyPr/>
        <a:lstStyle/>
        <a:p>
          <a:endParaRPr lang="es-MX"/>
        </a:p>
      </dgm:t>
    </dgm:pt>
    <dgm:pt modelId="{9E802C4F-9742-7141-B5DF-6443965042A5}">
      <dgm:prSet/>
      <dgm:spPr/>
      <dgm:t>
        <a:bodyPr/>
        <a:lstStyle/>
        <a:p>
          <a:r>
            <a:rPr lang="es-CL"/>
            <a:t>Metodología</a:t>
          </a:r>
        </a:p>
      </dgm:t>
    </dgm:pt>
    <dgm:pt modelId="{ADD3AE81-C504-344F-B0E2-3A68D28C97F4}" type="parTrans" cxnId="{9185BA28-3FE5-C34F-BD54-5E6E7E3CAD90}">
      <dgm:prSet/>
      <dgm:spPr/>
      <dgm:t>
        <a:bodyPr/>
        <a:lstStyle/>
        <a:p>
          <a:endParaRPr lang="es-MX"/>
        </a:p>
      </dgm:t>
    </dgm:pt>
    <dgm:pt modelId="{98BF63FE-A6C2-4442-AC40-EE26E7B0E7E1}" type="sibTrans" cxnId="{9185BA28-3FE5-C34F-BD54-5E6E7E3CAD90}">
      <dgm:prSet/>
      <dgm:spPr/>
      <dgm:t>
        <a:bodyPr/>
        <a:lstStyle/>
        <a:p>
          <a:endParaRPr lang="es-MX"/>
        </a:p>
      </dgm:t>
    </dgm:pt>
    <dgm:pt modelId="{EE38852C-047E-6349-A1B3-2012D42D04E9}">
      <dgm:prSet/>
      <dgm:spPr/>
      <dgm:t>
        <a:bodyPr/>
        <a:lstStyle/>
        <a:p>
          <a:r>
            <a:rPr lang="es-CL"/>
            <a:t>Evidencias</a:t>
          </a:r>
        </a:p>
      </dgm:t>
    </dgm:pt>
    <dgm:pt modelId="{2D43C06D-7E60-8848-B86A-DD06520377D2}" type="parTrans" cxnId="{666633AE-387F-784D-80B4-A43FE54390BA}">
      <dgm:prSet/>
      <dgm:spPr/>
      <dgm:t>
        <a:bodyPr/>
        <a:lstStyle/>
        <a:p>
          <a:endParaRPr lang="es-MX"/>
        </a:p>
      </dgm:t>
    </dgm:pt>
    <dgm:pt modelId="{D2D71BB5-402C-E346-89E3-A03E60520173}" type="sibTrans" cxnId="{666633AE-387F-784D-80B4-A43FE54390BA}">
      <dgm:prSet/>
      <dgm:spPr/>
      <dgm:t>
        <a:bodyPr/>
        <a:lstStyle/>
        <a:p>
          <a:endParaRPr lang="es-MX"/>
        </a:p>
      </dgm:t>
    </dgm:pt>
    <dgm:pt modelId="{652EFA0A-FB95-354E-A428-DAC83398DB56}">
      <dgm:prSet/>
      <dgm:spPr/>
    </dgm:pt>
    <dgm:pt modelId="{2DE39B28-8E5D-924E-8A81-5812D028E86D}" type="parTrans" cxnId="{A1F6FBB7-47B6-B741-9FEB-46273CD66408}">
      <dgm:prSet/>
      <dgm:spPr/>
      <dgm:t>
        <a:bodyPr/>
        <a:lstStyle/>
        <a:p>
          <a:endParaRPr lang="es-MX"/>
        </a:p>
      </dgm:t>
    </dgm:pt>
    <dgm:pt modelId="{52EC28E6-F46E-184D-94F6-283E65087A78}" type="sibTrans" cxnId="{A1F6FBB7-47B6-B741-9FEB-46273CD66408}">
      <dgm:prSet/>
      <dgm:spPr/>
      <dgm:t>
        <a:bodyPr/>
        <a:lstStyle/>
        <a:p>
          <a:endParaRPr lang="es-MX"/>
        </a:p>
      </dgm:t>
    </dgm:pt>
    <dgm:pt modelId="{8644D3C6-573C-1F47-B12C-439EB8B3B0A8}">
      <dgm:prSet/>
      <dgm:spPr/>
    </dgm:pt>
    <dgm:pt modelId="{30D12F61-8340-BA45-B15E-6ED4BFFC318B}" type="parTrans" cxnId="{B58BE65F-9093-F743-AF56-6B1D48A2C4F2}">
      <dgm:prSet/>
      <dgm:spPr/>
      <dgm:t>
        <a:bodyPr/>
        <a:lstStyle/>
        <a:p>
          <a:endParaRPr lang="es-MX"/>
        </a:p>
      </dgm:t>
    </dgm:pt>
    <dgm:pt modelId="{136D033A-972F-D746-9733-007FE852550C}" type="sibTrans" cxnId="{B58BE65F-9093-F743-AF56-6B1D48A2C4F2}">
      <dgm:prSet/>
      <dgm:spPr/>
      <dgm:t>
        <a:bodyPr/>
        <a:lstStyle/>
        <a:p>
          <a:endParaRPr lang="es-MX"/>
        </a:p>
      </dgm:t>
    </dgm:pt>
    <dgm:pt modelId="{E975D15F-BC4E-C04C-AA89-FEC564D32F83}">
      <dgm:prSet/>
      <dgm:spPr/>
    </dgm:pt>
    <dgm:pt modelId="{146B8D0B-2DAA-1E41-856C-EA99D9C7B1E3}" type="parTrans" cxnId="{523AC58C-59CC-A840-9661-3143D4B62AE1}">
      <dgm:prSet/>
      <dgm:spPr/>
      <dgm:t>
        <a:bodyPr/>
        <a:lstStyle/>
        <a:p>
          <a:endParaRPr lang="es-MX"/>
        </a:p>
      </dgm:t>
    </dgm:pt>
    <dgm:pt modelId="{29BCD1A8-4BFD-254D-BF7A-0CD6360F39C9}" type="sibTrans" cxnId="{523AC58C-59CC-A840-9661-3143D4B62AE1}">
      <dgm:prSet/>
      <dgm:spPr/>
      <dgm:t>
        <a:bodyPr/>
        <a:lstStyle/>
        <a:p>
          <a:endParaRPr lang="es-MX"/>
        </a:p>
      </dgm:t>
    </dgm:pt>
    <dgm:pt modelId="{D5716485-2F0A-C341-9050-849BF1EDC358}">
      <dgm:prSet/>
      <dgm:spPr/>
    </dgm:pt>
    <dgm:pt modelId="{300AAAF5-1350-7B44-9F8D-1AD827BA2BC4}" type="parTrans" cxnId="{72533CCB-1596-AE40-804C-897158D43F50}">
      <dgm:prSet/>
      <dgm:spPr/>
      <dgm:t>
        <a:bodyPr/>
        <a:lstStyle/>
        <a:p>
          <a:endParaRPr lang="es-MX"/>
        </a:p>
      </dgm:t>
    </dgm:pt>
    <dgm:pt modelId="{2935B80B-F723-1546-AA8A-FE81308DCBD4}" type="sibTrans" cxnId="{72533CCB-1596-AE40-804C-897158D43F50}">
      <dgm:prSet/>
      <dgm:spPr/>
      <dgm:t>
        <a:bodyPr/>
        <a:lstStyle/>
        <a:p>
          <a:endParaRPr lang="es-MX"/>
        </a:p>
      </dgm:t>
    </dgm:pt>
    <dgm:pt modelId="{7640FE36-833F-FB46-AC08-9B399BDDD45B}" type="pres">
      <dgm:prSet presAssocID="{5053BBAF-D365-AD45-9479-67FBA980C2E0}" presName="outerComposite" presStyleCnt="0">
        <dgm:presLayoutVars>
          <dgm:chMax val="5"/>
          <dgm:dir/>
          <dgm:resizeHandles val="exact"/>
        </dgm:presLayoutVars>
      </dgm:prSet>
      <dgm:spPr/>
    </dgm:pt>
    <dgm:pt modelId="{81F3AE55-E422-C643-86A9-087AAC0998A8}" type="pres">
      <dgm:prSet presAssocID="{5053BBAF-D365-AD45-9479-67FBA980C2E0}" presName="dummyMaxCanvas" presStyleCnt="0">
        <dgm:presLayoutVars/>
      </dgm:prSet>
      <dgm:spPr/>
    </dgm:pt>
    <dgm:pt modelId="{517A5C6E-B6C3-4541-9B64-763C3379F2F7}" type="pres">
      <dgm:prSet presAssocID="{5053BBAF-D365-AD45-9479-67FBA980C2E0}" presName="FiveNodes_1" presStyleLbl="node1" presStyleIdx="0" presStyleCnt="5">
        <dgm:presLayoutVars>
          <dgm:bulletEnabled val="1"/>
        </dgm:presLayoutVars>
      </dgm:prSet>
      <dgm:spPr/>
    </dgm:pt>
    <dgm:pt modelId="{A19C0BC7-2680-0F41-80B8-D26651F3BEBD}" type="pres">
      <dgm:prSet presAssocID="{5053BBAF-D365-AD45-9479-67FBA980C2E0}" presName="FiveNodes_2" presStyleLbl="node1" presStyleIdx="1" presStyleCnt="5">
        <dgm:presLayoutVars>
          <dgm:bulletEnabled val="1"/>
        </dgm:presLayoutVars>
      </dgm:prSet>
      <dgm:spPr/>
    </dgm:pt>
    <dgm:pt modelId="{02FE5AF4-0D64-7043-94AD-ED6EA7B18BC6}" type="pres">
      <dgm:prSet presAssocID="{5053BBAF-D365-AD45-9479-67FBA980C2E0}" presName="FiveNodes_3" presStyleLbl="node1" presStyleIdx="2" presStyleCnt="5">
        <dgm:presLayoutVars>
          <dgm:bulletEnabled val="1"/>
        </dgm:presLayoutVars>
      </dgm:prSet>
      <dgm:spPr/>
    </dgm:pt>
    <dgm:pt modelId="{4CA283A9-519F-D14E-A886-8E61E61744AF}" type="pres">
      <dgm:prSet presAssocID="{5053BBAF-D365-AD45-9479-67FBA980C2E0}" presName="FiveNodes_4" presStyleLbl="node1" presStyleIdx="3" presStyleCnt="5">
        <dgm:presLayoutVars>
          <dgm:bulletEnabled val="1"/>
        </dgm:presLayoutVars>
      </dgm:prSet>
      <dgm:spPr/>
    </dgm:pt>
    <dgm:pt modelId="{081CEF97-42F9-D243-BBCD-EDE5E5458CA9}" type="pres">
      <dgm:prSet presAssocID="{5053BBAF-D365-AD45-9479-67FBA980C2E0}" presName="FiveNodes_5" presStyleLbl="node1" presStyleIdx="4" presStyleCnt="5">
        <dgm:presLayoutVars>
          <dgm:bulletEnabled val="1"/>
        </dgm:presLayoutVars>
      </dgm:prSet>
      <dgm:spPr/>
    </dgm:pt>
    <dgm:pt modelId="{26DCA4E0-567D-044A-A1A5-B94CFDBBA9B4}" type="pres">
      <dgm:prSet presAssocID="{5053BBAF-D365-AD45-9479-67FBA980C2E0}" presName="FiveConn_1-2" presStyleLbl="fgAccFollowNode1" presStyleIdx="0" presStyleCnt="4">
        <dgm:presLayoutVars>
          <dgm:bulletEnabled val="1"/>
        </dgm:presLayoutVars>
      </dgm:prSet>
      <dgm:spPr/>
    </dgm:pt>
    <dgm:pt modelId="{A71898FC-7426-F647-9C76-BCE0064E1A0F}" type="pres">
      <dgm:prSet presAssocID="{5053BBAF-D365-AD45-9479-67FBA980C2E0}" presName="FiveConn_2-3" presStyleLbl="fgAccFollowNode1" presStyleIdx="1" presStyleCnt="4">
        <dgm:presLayoutVars>
          <dgm:bulletEnabled val="1"/>
        </dgm:presLayoutVars>
      </dgm:prSet>
      <dgm:spPr/>
    </dgm:pt>
    <dgm:pt modelId="{13B4E218-B5C4-014B-BD85-728CB86761C3}" type="pres">
      <dgm:prSet presAssocID="{5053BBAF-D365-AD45-9479-67FBA980C2E0}" presName="FiveConn_3-4" presStyleLbl="fgAccFollowNode1" presStyleIdx="2" presStyleCnt="4">
        <dgm:presLayoutVars>
          <dgm:bulletEnabled val="1"/>
        </dgm:presLayoutVars>
      </dgm:prSet>
      <dgm:spPr/>
    </dgm:pt>
    <dgm:pt modelId="{F5D2B980-2C73-1A44-A980-070EDBF04DCD}" type="pres">
      <dgm:prSet presAssocID="{5053BBAF-D365-AD45-9479-67FBA980C2E0}" presName="FiveConn_4-5" presStyleLbl="fgAccFollowNode1" presStyleIdx="3" presStyleCnt="4">
        <dgm:presLayoutVars>
          <dgm:bulletEnabled val="1"/>
        </dgm:presLayoutVars>
      </dgm:prSet>
      <dgm:spPr/>
    </dgm:pt>
    <dgm:pt modelId="{D0AC4B50-3D9A-E14A-8093-07425862771D}" type="pres">
      <dgm:prSet presAssocID="{5053BBAF-D365-AD45-9479-67FBA980C2E0}" presName="FiveNodes_1_text" presStyleLbl="node1" presStyleIdx="4" presStyleCnt="5">
        <dgm:presLayoutVars>
          <dgm:bulletEnabled val="1"/>
        </dgm:presLayoutVars>
      </dgm:prSet>
      <dgm:spPr/>
    </dgm:pt>
    <dgm:pt modelId="{69CC8F57-1A63-5B43-8DB1-5AD9EE96C9DE}" type="pres">
      <dgm:prSet presAssocID="{5053BBAF-D365-AD45-9479-67FBA980C2E0}" presName="FiveNodes_2_text" presStyleLbl="node1" presStyleIdx="4" presStyleCnt="5">
        <dgm:presLayoutVars>
          <dgm:bulletEnabled val="1"/>
        </dgm:presLayoutVars>
      </dgm:prSet>
      <dgm:spPr/>
    </dgm:pt>
    <dgm:pt modelId="{29D0C54E-9BFA-5348-9A40-09C90C66E739}" type="pres">
      <dgm:prSet presAssocID="{5053BBAF-D365-AD45-9479-67FBA980C2E0}" presName="FiveNodes_3_text" presStyleLbl="node1" presStyleIdx="4" presStyleCnt="5">
        <dgm:presLayoutVars>
          <dgm:bulletEnabled val="1"/>
        </dgm:presLayoutVars>
      </dgm:prSet>
      <dgm:spPr/>
    </dgm:pt>
    <dgm:pt modelId="{C42D5BBA-F44D-D84A-AC4C-F6915A0601A2}" type="pres">
      <dgm:prSet presAssocID="{5053BBAF-D365-AD45-9479-67FBA980C2E0}" presName="FiveNodes_4_text" presStyleLbl="node1" presStyleIdx="4" presStyleCnt="5">
        <dgm:presLayoutVars>
          <dgm:bulletEnabled val="1"/>
        </dgm:presLayoutVars>
      </dgm:prSet>
      <dgm:spPr/>
    </dgm:pt>
    <dgm:pt modelId="{D5C49CED-56BC-8A4F-A8EE-E59A9E616204}" type="pres">
      <dgm:prSet presAssocID="{5053BBAF-D365-AD45-9479-67FBA980C2E0}" presName="FiveNodes_5_text" presStyleLbl="node1" presStyleIdx="4" presStyleCnt="5">
        <dgm:presLayoutVars>
          <dgm:bulletEnabled val="1"/>
        </dgm:presLayoutVars>
      </dgm:prSet>
      <dgm:spPr/>
    </dgm:pt>
  </dgm:ptLst>
  <dgm:cxnLst>
    <dgm:cxn modelId="{1B81B510-A57C-DD41-AD1B-30AF6D4ABB90}" type="presOf" srcId="{98BF63FE-A6C2-4442-AC40-EE26E7B0E7E1}" destId="{F5D2B980-2C73-1A44-A980-070EDBF04DCD}" srcOrd="0" destOrd="0" presId="urn:microsoft.com/office/officeart/2005/8/layout/vProcess5"/>
    <dgm:cxn modelId="{7DD33713-26B3-D94E-9A5B-4F5B8A9208CB}" type="presOf" srcId="{4D316356-CB2F-504E-B1BB-D3542A5192A7}" destId="{517A5C6E-B6C3-4541-9B64-763C3379F2F7}" srcOrd="0" destOrd="0" presId="urn:microsoft.com/office/officeart/2005/8/layout/vProcess5"/>
    <dgm:cxn modelId="{1298C416-E8D0-6B45-93FD-C41ADEF9B2FF}" type="presOf" srcId="{EE38852C-047E-6349-A1B3-2012D42D04E9}" destId="{D5C49CED-56BC-8A4F-A8EE-E59A9E616204}" srcOrd="1" destOrd="0" presId="urn:microsoft.com/office/officeart/2005/8/layout/vProcess5"/>
    <dgm:cxn modelId="{1470BD1A-FE1E-7E46-A986-AB3977236523}" srcId="{5053BBAF-D365-AD45-9479-67FBA980C2E0}" destId="{4D316356-CB2F-504E-B1BB-D3542A5192A7}" srcOrd="0" destOrd="0" parTransId="{03EEFC0E-35C0-384E-80A6-EB5E4DB84D6A}" sibTransId="{5D85EC28-F548-0940-889C-FA7A1CE5BD5F}"/>
    <dgm:cxn modelId="{CF22D31A-2736-224C-BF98-018993F6DFED}" srcId="{5053BBAF-D365-AD45-9479-67FBA980C2E0}" destId="{11657DB8-B5AB-194A-B469-34E2A918F893}" srcOrd="1" destOrd="0" parTransId="{ADBDC700-8F01-A746-8B7F-94F5E6A1D266}" sibTransId="{DD16E686-2BFC-1341-94F5-EB9A8159FC37}"/>
    <dgm:cxn modelId="{9185BA28-3FE5-C34F-BD54-5E6E7E3CAD90}" srcId="{5053BBAF-D365-AD45-9479-67FBA980C2E0}" destId="{9E802C4F-9742-7141-B5DF-6443965042A5}" srcOrd="3" destOrd="0" parTransId="{ADD3AE81-C504-344F-B0E2-3A68D28C97F4}" sibTransId="{98BF63FE-A6C2-4442-AC40-EE26E7B0E7E1}"/>
    <dgm:cxn modelId="{555D7737-2E51-404F-9DE4-21AA601B78F0}" type="presOf" srcId="{5053BBAF-D365-AD45-9479-67FBA980C2E0}" destId="{7640FE36-833F-FB46-AC08-9B399BDDD45B}" srcOrd="0" destOrd="0" presId="urn:microsoft.com/office/officeart/2005/8/layout/vProcess5"/>
    <dgm:cxn modelId="{7942C554-AFC1-5247-95FC-F371E60184AC}" type="presOf" srcId="{E04DABAB-0938-014C-8168-116FDB483750}" destId="{02FE5AF4-0D64-7043-94AD-ED6EA7B18BC6}" srcOrd="0" destOrd="0" presId="urn:microsoft.com/office/officeart/2005/8/layout/vProcess5"/>
    <dgm:cxn modelId="{E4563355-4CC3-9945-BBB1-965DAED62F7D}" type="presOf" srcId="{5D85EC28-F548-0940-889C-FA7A1CE5BD5F}" destId="{26DCA4E0-567D-044A-A1A5-B94CFDBBA9B4}" srcOrd="0" destOrd="0" presId="urn:microsoft.com/office/officeart/2005/8/layout/vProcess5"/>
    <dgm:cxn modelId="{B58BE65F-9093-F743-AF56-6B1D48A2C4F2}" srcId="{5053BBAF-D365-AD45-9479-67FBA980C2E0}" destId="{8644D3C6-573C-1F47-B12C-439EB8B3B0A8}" srcOrd="6" destOrd="0" parTransId="{30D12F61-8340-BA45-B15E-6ED4BFFC318B}" sibTransId="{136D033A-972F-D746-9733-007FE852550C}"/>
    <dgm:cxn modelId="{6C80C060-69E8-2F40-B1F6-82AEACA4CF42}" type="presOf" srcId="{4D316356-CB2F-504E-B1BB-D3542A5192A7}" destId="{D0AC4B50-3D9A-E14A-8093-07425862771D}" srcOrd="1" destOrd="0" presId="urn:microsoft.com/office/officeart/2005/8/layout/vProcess5"/>
    <dgm:cxn modelId="{A3861A71-C119-984E-9060-892511CAAE47}" srcId="{5053BBAF-D365-AD45-9479-67FBA980C2E0}" destId="{E04DABAB-0938-014C-8168-116FDB483750}" srcOrd="2" destOrd="0" parTransId="{EFCAF1E2-81F6-C04B-8941-CB7E97B75B7E}" sibTransId="{74689FFD-E9CA-FE4A-B03B-8A5DA00F2B9A}"/>
    <dgm:cxn modelId="{FE419177-0B0C-C645-BDDA-F9735E335EF0}" type="presOf" srcId="{74689FFD-E9CA-FE4A-B03B-8A5DA00F2B9A}" destId="{13B4E218-B5C4-014B-BD85-728CB86761C3}" srcOrd="0" destOrd="0" presId="urn:microsoft.com/office/officeart/2005/8/layout/vProcess5"/>
    <dgm:cxn modelId="{A9CAC785-A150-0441-9028-E2BB840E8114}" type="presOf" srcId="{11657DB8-B5AB-194A-B469-34E2A918F893}" destId="{69CC8F57-1A63-5B43-8DB1-5AD9EE96C9DE}" srcOrd="1" destOrd="0" presId="urn:microsoft.com/office/officeart/2005/8/layout/vProcess5"/>
    <dgm:cxn modelId="{523AC58C-59CC-A840-9661-3143D4B62AE1}" srcId="{5053BBAF-D365-AD45-9479-67FBA980C2E0}" destId="{E975D15F-BC4E-C04C-AA89-FEC564D32F83}" srcOrd="7" destOrd="0" parTransId="{146B8D0B-2DAA-1E41-856C-EA99D9C7B1E3}" sibTransId="{29BCD1A8-4BFD-254D-BF7A-0CD6360F39C9}"/>
    <dgm:cxn modelId="{1FEEFC8D-6AE3-7B4E-929C-049E938E3EB6}" type="presOf" srcId="{DD16E686-2BFC-1341-94F5-EB9A8159FC37}" destId="{A71898FC-7426-F647-9C76-BCE0064E1A0F}" srcOrd="0" destOrd="0" presId="urn:microsoft.com/office/officeart/2005/8/layout/vProcess5"/>
    <dgm:cxn modelId="{792D5F97-55BE-CF46-8CA0-3FB761E2B706}" type="presOf" srcId="{9E802C4F-9742-7141-B5DF-6443965042A5}" destId="{C42D5BBA-F44D-D84A-AC4C-F6915A0601A2}" srcOrd="1" destOrd="0" presId="urn:microsoft.com/office/officeart/2005/8/layout/vProcess5"/>
    <dgm:cxn modelId="{186B6AA9-8D0B-BF4B-9356-A4BEC8A560EF}" type="presOf" srcId="{11657DB8-B5AB-194A-B469-34E2A918F893}" destId="{A19C0BC7-2680-0F41-80B8-D26651F3BEBD}" srcOrd="0" destOrd="0" presId="urn:microsoft.com/office/officeart/2005/8/layout/vProcess5"/>
    <dgm:cxn modelId="{666633AE-387F-784D-80B4-A43FE54390BA}" srcId="{5053BBAF-D365-AD45-9479-67FBA980C2E0}" destId="{EE38852C-047E-6349-A1B3-2012D42D04E9}" srcOrd="4" destOrd="0" parTransId="{2D43C06D-7E60-8848-B86A-DD06520377D2}" sibTransId="{D2D71BB5-402C-E346-89E3-A03E60520173}"/>
    <dgm:cxn modelId="{A1F6FBB7-47B6-B741-9FEB-46273CD66408}" srcId="{5053BBAF-D365-AD45-9479-67FBA980C2E0}" destId="{652EFA0A-FB95-354E-A428-DAC83398DB56}" srcOrd="5" destOrd="0" parTransId="{2DE39B28-8E5D-924E-8A81-5812D028E86D}" sibTransId="{52EC28E6-F46E-184D-94F6-283E65087A78}"/>
    <dgm:cxn modelId="{56C15BB8-CC02-F049-8A92-A8CBEEB924C0}" type="presOf" srcId="{9E802C4F-9742-7141-B5DF-6443965042A5}" destId="{4CA283A9-519F-D14E-A886-8E61E61744AF}" srcOrd="0" destOrd="0" presId="urn:microsoft.com/office/officeart/2005/8/layout/vProcess5"/>
    <dgm:cxn modelId="{9902FFC2-6524-0142-9A25-984C71E2B7D3}" type="presOf" srcId="{E04DABAB-0938-014C-8168-116FDB483750}" destId="{29D0C54E-9BFA-5348-9A40-09C90C66E739}" srcOrd="1" destOrd="0" presId="urn:microsoft.com/office/officeart/2005/8/layout/vProcess5"/>
    <dgm:cxn modelId="{AD8FD6C8-D7A1-AD4B-AEE1-F856EED352FA}" type="presOf" srcId="{EE38852C-047E-6349-A1B3-2012D42D04E9}" destId="{081CEF97-42F9-D243-BBCD-EDE5E5458CA9}" srcOrd="0" destOrd="0" presId="urn:microsoft.com/office/officeart/2005/8/layout/vProcess5"/>
    <dgm:cxn modelId="{72533CCB-1596-AE40-804C-897158D43F50}" srcId="{5053BBAF-D365-AD45-9479-67FBA980C2E0}" destId="{D5716485-2F0A-C341-9050-849BF1EDC358}" srcOrd="8" destOrd="0" parTransId="{300AAAF5-1350-7B44-9F8D-1AD827BA2BC4}" sibTransId="{2935B80B-F723-1546-AA8A-FE81308DCBD4}"/>
    <dgm:cxn modelId="{CDB6DB6C-0E54-C241-9486-C7D251A78C7C}" type="presParOf" srcId="{7640FE36-833F-FB46-AC08-9B399BDDD45B}" destId="{81F3AE55-E422-C643-86A9-087AAC0998A8}" srcOrd="0" destOrd="0" presId="urn:microsoft.com/office/officeart/2005/8/layout/vProcess5"/>
    <dgm:cxn modelId="{B123ACEB-C42A-BB46-98E2-00167B0FAF13}" type="presParOf" srcId="{7640FE36-833F-FB46-AC08-9B399BDDD45B}" destId="{517A5C6E-B6C3-4541-9B64-763C3379F2F7}" srcOrd="1" destOrd="0" presId="urn:microsoft.com/office/officeart/2005/8/layout/vProcess5"/>
    <dgm:cxn modelId="{CC44C836-5D66-1645-853F-E9CE542A5845}" type="presParOf" srcId="{7640FE36-833F-FB46-AC08-9B399BDDD45B}" destId="{A19C0BC7-2680-0F41-80B8-D26651F3BEBD}" srcOrd="2" destOrd="0" presId="urn:microsoft.com/office/officeart/2005/8/layout/vProcess5"/>
    <dgm:cxn modelId="{ACEC2D68-1DAF-134A-8A53-CA14ABABCB43}" type="presParOf" srcId="{7640FE36-833F-FB46-AC08-9B399BDDD45B}" destId="{02FE5AF4-0D64-7043-94AD-ED6EA7B18BC6}" srcOrd="3" destOrd="0" presId="urn:microsoft.com/office/officeart/2005/8/layout/vProcess5"/>
    <dgm:cxn modelId="{FA18F6E7-84C1-7240-A98B-739C28933D8C}" type="presParOf" srcId="{7640FE36-833F-FB46-AC08-9B399BDDD45B}" destId="{4CA283A9-519F-D14E-A886-8E61E61744AF}" srcOrd="4" destOrd="0" presId="urn:microsoft.com/office/officeart/2005/8/layout/vProcess5"/>
    <dgm:cxn modelId="{FD9F83A2-966A-0F45-BA74-6A1DF13BFA27}" type="presParOf" srcId="{7640FE36-833F-FB46-AC08-9B399BDDD45B}" destId="{081CEF97-42F9-D243-BBCD-EDE5E5458CA9}" srcOrd="5" destOrd="0" presId="urn:microsoft.com/office/officeart/2005/8/layout/vProcess5"/>
    <dgm:cxn modelId="{C9476D71-DF80-9349-86C0-39A43BBBDBBA}" type="presParOf" srcId="{7640FE36-833F-FB46-AC08-9B399BDDD45B}" destId="{26DCA4E0-567D-044A-A1A5-B94CFDBBA9B4}" srcOrd="6" destOrd="0" presId="urn:microsoft.com/office/officeart/2005/8/layout/vProcess5"/>
    <dgm:cxn modelId="{8C4697B8-D9D1-364B-B2D1-270CE7CC599E}" type="presParOf" srcId="{7640FE36-833F-FB46-AC08-9B399BDDD45B}" destId="{A71898FC-7426-F647-9C76-BCE0064E1A0F}" srcOrd="7" destOrd="0" presId="urn:microsoft.com/office/officeart/2005/8/layout/vProcess5"/>
    <dgm:cxn modelId="{51D5C26D-2DA0-4648-9692-5E79F08BA68F}" type="presParOf" srcId="{7640FE36-833F-FB46-AC08-9B399BDDD45B}" destId="{13B4E218-B5C4-014B-BD85-728CB86761C3}" srcOrd="8" destOrd="0" presId="urn:microsoft.com/office/officeart/2005/8/layout/vProcess5"/>
    <dgm:cxn modelId="{80DEB091-4A85-8D43-A1C0-1602DDB16DFE}" type="presParOf" srcId="{7640FE36-833F-FB46-AC08-9B399BDDD45B}" destId="{F5D2B980-2C73-1A44-A980-070EDBF04DCD}" srcOrd="9" destOrd="0" presId="urn:microsoft.com/office/officeart/2005/8/layout/vProcess5"/>
    <dgm:cxn modelId="{A706C424-7599-AD40-90BF-F5B3514C5933}" type="presParOf" srcId="{7640FE36-833F-FB46-AC08-9B399BDDD45B}" destId="{D0AC4B50-3D9A-E14A-8093-07425862771D}" srcOrd="10" destOrd="0" presId="urn:microsoft.com/office/officeart/2005/8/layout/vProcess5"/>
    <dgm:cxn modelId="{ADA331DC-F8DA-8847-ABBB-22681E87E6F0}" type="presParOf" srcId="{7640FE36-833F-FB46-AC08-9B399BDDD45B}" destId="{69CC8F57-1A63-5B43-8DB1-5AD9EE96C9DE}" srcOrd="11" destOrd="0" presId="urn:microsoft.com/office/officeart/2005/8/layout/vProcess5"/>
    <dgm:cxn modelId="{FC746759-74F1-0341-BA3A-C835268B81AE}" type="presParOf" srcId="{7640FE36-833F-FB46-AC08-9B399BDDD45B}" destId="{29D0C54E-9BFA-5348-9A40-09C90C66E739}" srcOrd="12" destOrd="0" presId="urn:microsoft.com/office/officeart/2005/8/layout/vProcess5"/>
    <dgm:cxn modelId="{781DFDDB-D327-574E-AF7E-52D195F4D2DF}" type="presParOf" srcId="{7640FE36-833F-FB46-AC08-9B399BDDD45B}" destId="{C42D5BBA-F44D-D84A-AC4C-F6915A0601A2}" srcOrd="13" destOrd="0" presId="urn:microsoft.com/office/officeart/2005/8/layout/vProcess5"/>
    <dgm:cxn modelId="{EFD4876D-93CC-5841-9C62-DE3CDBDD986E}" type="presParOf" srcId="{7640FE36-833F-FB46-AC08-9B399BDDD45B}" destId="{D5C49CED-56BC-8A4F-A8EE-E59A9E61620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592FD1C-2395-5742-BB23-8CE1A38178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MX"/>
        </a:p>
      </dgm:t>
    </dgm:pt>
    <dgm:pt modelId="{16A3FAA3-1F7F-9F4A-B05F-26166C5B9213}">
      <dgm:prSet custT="1"/>
      <dgm:spPr/>
      <dgm:t>
        <a:bodyPr/>
        <a:lstStyle/>
        <a:p>
          <a:r>
            <a:rPr lang="es-CL" sz="1800" b="1" i="0" dirty="0"/>
            <a:t>Descripción de la Metodología</a:t>
          </a:r>
        </a:p>
        <a:p>
          <a:pPr>
            <a:buNone/>
          </a:pPr>
          <a:r>
            <a:rPr lang="es-CL" sz="1800" b="0" i="0" dirty="0"/>
            <a:t>Se utilizará una </a:t>
          </a:r>
          <a:r>
            <a:rPr lang="es-CL" sz="1800" b="1" i="0" dirty="0"/>
            <a:t>metodología Kanban</a:t>
          </a:r>
          <a:r>
            <a:rPr lang="es-CL" sz="1800" b="0" i="0" dirty="0"/>
            <a:t> complementada con elementos de </a:t>
          </a:r>
          <a:r>
            <a:rPr lang="es-CL" sz="1800" b="1" i="0" dirty="0"/>
            <a:t>diseño centrado en el usuario</a:t>
          </a:r>
          <a:r>
            <a:rPr lang="es-CL" sz="1800" b="0" i="0" dirty="0"/>
            <a:t> para abordar el desarrollo del Sistema Unidad Territorial.</a:t>
          </a:r>
          <a:endParaRPr lang="es-CL" sz="1800" dirty="0"/>
        </a:p>
      </dgm:t>
    </dgm:pt>
    <dgm:pt modelId="{52D98B54-30DB-4442-AD81-9825BE697818}" type="parTrans" cxnId="{D39B5C41-CFB5-424E-B0F1-64B6768F1E7B}">
      <dgm:prSet/>
      <dgm:spPr/>
      <dgm:t>
        <a:bodyPr/>
        <a:lstStyle/>
        <a:p>
          <a:endParaRPr lang="es-MX"/>
        </a:p>
      </dgm:t>
    </dgm:pt>
    <dgm:pt modelId="{C63E48BC-8F59-D44E-81C5-D71D16507A3B}" type="sibTrans" cxnId="{D39B5C41-CFB5-424E-B0F1-64B6768F1E7B}">
      <dgm:prSet/>
      <dgm:spPr/>
      <dgm:t>
        <a:bodyPr/>
        <a:lstStyle/>
        <a:p>
          <a:endParaRPr lang="es-MX"/>
        </a:p>
      </dgm:t>
    </dgm:pt>
    <dgm:pt modelId="{BEE7C83C-CB72-354F-A9BE-1565554236A1}" type="pres">
      <dgm:prSet presAssocID="{4592FD1C-2395-5742-BB23-8CE1A3817824}" presName="linear" presStyleCnt="0">
        <dgm:presLayoutVars>
          <dgm:animLvl val="lvl"/>
          <dgm:resizeHandles val="exact"/>
        </dgm:presLayoutVars>
      </dgm:prSet>
      <dgm:spPr/>
    </dgm:pt>
    <dgm:pt modelId="{F338F439-7005-0348-B5A3-65DB921770D2}" type="pres">
      <dgm:prSet presAssocID="{16A3FAA3-1F7F-9F4A-B05F-26166C5B9213}" presName="parentText" presStyleLbl="node1" presStyleIdx="0" presStyleCnt="1" custLinFactNeighborY="-39904">
        <dgm:presLayoutVars>
          <dgm:chMax val="0"/>
          <dgm:bulletEnabled val="1"/>
        </dgm:presLayoutVars>
      </dgm:prSet>
      <dgm:spPr/>
    </dgm:pt>
  </dgm:ptLst>
  <dgm:cxnLst>
    <dgm:cxn modelId="{A78C8E10-6D1B-6F4C-91BE-8D0F08F1E4C3}" type="presOf" srcId="{4592FD1C-2395-5742-BB23-8CE1A3817824}" destId="{BEE7C83C-CB72-354F-A9BE-1565554236A1}" srcOrd="0" destOrd="0" presId="urn:microsoft.com/office/officeart/2005/8/layout/vList2"/>
    <dgm:cxn modelId="{D39B5C41-CFB5-424E-B0F1-64B6768F1E7B}" srcId="{4592FD1C-2395-5742-BB23-8CE1A3817824}" destId="{16A3FAA3-1F7F-9F4A-B05F-26166C5B9213}" srcOrd="0" destOrd="0" parTransId="{52D98B54-30DB-4442-AD81-9825BE697818}" sibTransId="{C63E48BC-8F59-D44E-81C5-D71D16507A3B}"/>
    <dgm:cxn modelId="{8BDF634D-7349-904A-8728-0A2F2EB2EE3B}" type="presOf" srcId="{16A3FAA3-1F7F-9F4A-B05F-26166C5B9213}" destId="{F338F439-7005-0348-B5A3-65DB921770D2}" srcOrd="0" destOrd="0" presId="urn:microsoft.com/office/officeart/2005/8/layout/vList2"/>
    <dgm:cxn modelId="{A956E081-3D83-BD45-946F-D31B96411A41}" type="presParOf" srcId="{BEE7C83C-CB72-354F-A9BE-1565554236A1}" destId="{F338F439-7005-0348-B5A3-65DB921770D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6708B10-6E23-AC46-9262-618C5FE08266}"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s-MX"/>
        </a:p>
      </dgm:t>
    </dgm:pt>
    <dgm:pt modelId="{30F33F6F-8FA3-C442-9186-1177AF030516}">
      <dgm:prSet/>
      <dgm:spPr/>
      <dgm:t>
        <a:bodyPr/>
        <a:lstStyle/>
        <a:p>
          <a:pPr>
            <a:buNone/>
          </a:pPr>
          <a:r>
            <a:rPr lang="es-CL" b="1" i="0" dirty="0"/>
            <a:t>Documentos de Planificación y Diseño</a:t>
          </a:r>
          <a:endParaRPr lang="es-CL" dirty="0"/>
        </a:p>
      </dgm:t>
    </dgm:pt>
    <dgm:pt modelId="{0A26B178-EFF7-5B46-9191-2C1B0A3013E5}" type="parTrans" cxnId="{27804C35-882E-D74C-A92B-3FEFE2DF8F9A}">
      <dgm:prSet/>
      <dgm:spPr/>
      <dgm:t>
        <a:bodyPr/>
        <a:lstStyle/>
        <a:p>
          <a:endParaRPr lang="es-MX"/>
        </a:p>
      </dgm:t>
    </dgm:pt>
    <dgm:pt modelId="{C4361B87-85D3-304F-93C9-F24D144D544D}" type="sibTrans" cxnId="{27804C35-882E-D74C-A92B-3FEFE2DF8F9A}">
      <dgm:prSet/>
      <dgm:spPr/>
      <dgm:t>
        <a:bodyPr/>
        <a:lstStyle/>
        <a:p>
          <a:endParaRPr lang="es-MX"/>
        </a:p>
      </dgm:t>
    </dgm:pt>
    <dgm:pt modelId="{B12F4FD6-0EDE-8643-BA68-9F307747939D}">
      <dgm:prSet/>
      <dgm:spPr/>
      <dgm:t>
        <a:bodyPr/>
        <a:lstStyle/>
        <a:p>
          <a:pPr>
            <a:buNone/>
          </a:pPr>
          <a:r>
            <a:rPr lang="es-CL" b="1" i="0" dirty="0"/>
            <a:t>Documentos de Control y Pruebas</a:t>
          </a:r>
          <a:endParaRPr lang="es-CL" dirty="0"/>
        </a:p>
      </dgm:t>
    </dgm:pt>
    <dgm:pt modelId="{D354D747-7197-DC4F-9F97-E9FA8CF25740}" type="parTrans" cxnId="{1EEAB8AC-A162-EE47-819A-A8F0E2CBE095}">
      <dgm:prSet/>
      <dgm:spPr/>
      <dgm:t>
        <a:bodyPr/>
        <a:lstStyle/>
        <a:p>
          <a:endParaRPr lang="es-MX"/>
        </a:p>
      </dgm:t>
    </dgm:pt>
    <dgm:pt modelId="{3E026007-8992-D74F-930A-CEE1EE8A3F52}" type="sibTrans" cxnId="{1EEAB8AC-A162-EE47-819A-A8F0E2CBE095}">
      <dgm:prSet/>
      <dgm:spPr/>
      <dgm:t>
        <a:bodyPr/>
        <a:lstStyle/>
        <a:p>
          <a:endParaRPr lang="es-MX"/>
        </a:p>
      </dgm:t>
    </dgm:pt>
    <dgm:pt modelId="{87F9BEAC-E70B-7B4E-B7E8-DB5F00A38EC2}">
      <dgm:prSet/>
      <dgm:spPr/>
      <dgm:t>
        <a:bodyPr/>
        <a:lstStyle/>
        <a:p>
          <a:pPr>
            <a:buNone/>
          </a:pPr>
          <a:r>
            <a:rPr lang="es-CL" b="1" i="0"/>
            <a:t>Documentos de Cierre</a:t>
          </a:r>
          <a:endParaRPr lang="es-CL" dirty="0"/>
        </a:p>
      </dgm:t>
    </dgm:pt>
    <dgm:pt modelId="{0AA0F01E-66E0-8B43-935C-9D78EC5203E4}" type="parTrans" cxnId="{6526F768-A02A-A746-AF79-3386825010EF}">
      <dgm:prSet/>
      <dgm:spPr/>
      <dgm:t>
        <a:bodyPr/>
        <a:lstStyle/>
        <a:p>
          <a:endParaRPr lang="es-MX"/>
        </a:p>
      </dgm:t>
    </dgm:pt>
    <dgm:pt modelId="{01AD580F-F618-0B4C-A3C5-8D326EAB1AB7}" type="sibTrans" cxnId="{6526F768-A02A-A746-AF79-3386825010EF}">
      <dgm:prSet/>
      <dgm:spPr/>
      <dgm:t>
        <a:bodyPr/>
        <a:lstStyle/>
        <a:p>
          <a:endParaRPr lang="es-MX"/>
        </a:p>
      </dgm:t>
    </dgm:pt>
    <dgm:pt modelId="{E293AE6D-5473-B14A-AE8C-1FBF523C3680}" type="pres">
      <dgm:prSet presAssocID="{16708B10-6E23-AC46-9262-618C5FE08266}" presName="compositeShape" presStyleCnt="0">
        <dgm:presLayoutVars>
          <dgm:dir/>
          <dgm:resizeHandles/>
        </dgm:presLayoutVars>
      </dgm:prSet>
      <dgm:spPr/>
    </dgm:pt>
    <dgm:pt modelId="{DCF4FD59-A524-3C4C-A48B-8B07018F1EFE}" type="pres">
      <dgm:prSet presAssocID="{16708B10-6E23-AC46-9262-618C5FE08266}" presName="pyramid" presStyleLbl="node1" presStyleIdx="0" presStyleCnt="1"/>
      <dgm:spPr/>
    </dgm:pt>
    <dgm:pt modelId="{AD594688-7BDE-5C46-908C-A43F2D638605}" type="pres">
      <dgm:prSet presAssocID="{16708B10-6E23-AC46-9262-618C5FE08266}" presName="theList" presStyleCnt="0"/>
      <dgm:spPr/>
    </dgm:pt>
    <dgm:pt modelId="{4CB1C2AD-5C9F-8246-B775-333B8BF3F817}" type="pres">
      <dgm:prSet presAssocID="{30F33F6F-8FA3-C442-9186-1177AF030516}" presName="aNode" presStyleLbl="fgAcc1" presStyleIdx="0" presStyleCnt="3">
        <dgm:presLayoutVars>
          <dgm:bulletEnabled val="1"/>
        </dgm:presLayoutVars>
      </dgm:prSet>
      <dgm:spPr/>
    </dgm:pt>
    <dgm:pt modelId="{2FDD3C4C-AFF2-934B-ADF6-E792FBA022F3}" type="pres">
      <dgm:prSet presAssocID="{30F33F6F-8FA3-C442-9186-1177AF030516}" presName="aSpace" presStyleCnt="0"/>
      <dgm:spPr/>
    </dgm:pt>
    <dgm:pt modelId="{D3772E4A-3C17-3640-9B8E-3D9E4C380194}" type="pres">
      <dgm:prSet presAssocID="{B12F4FD6-0EDE-8643-BA68-9F307747939D}" presName="aNode" presStyleLbl="fgAcc1" presStyleIdx="1" presStyleCnt="3">
        <dgm:presLayoutVars>
          <dgm:bulletEnabled val="1"/>
        </dgm:presLayoutVars>
      </dgm:prSet>
      <dgm:spPr/>
    </dgm:pt>
    <dgm:pt modelId="{4FD99E8D-437C-DD48-873E-62B2EF81740F}" type="pres">
      <dgm:prSet presAssocID="{B12F4FD6-0EDE-8643-BA68-9F307747939D}" presName="aSpace" presStyleCnt="0"/>
      <dgm:spPr/>
    </dgm:pt>
    <dgm:pt modelId="{FA36173D-6395-B24A-AE6A-4FA9C0F9BCD3}" type="pres">
      <dgm:prSet presAssocID="{87F9BEAC-E70B-7B4E-B7E8-DB5F00A38EC2}" presName="aNode" presStyleLbl="fgAcc1" presStyleIdx="2" presStyleCnt="3">
        <dgm:presLayoutVars>
          <dgm:bulletEnabled val="1"/>
        </dgm:presLayoutVars>
      </dgm:prSet>
      <dgm:spPr/>
    </dgm:pt>
    <dgm:pt modelId="{C1603759-A58D-4B48-B94C-EA4B9E798297}" type="pres">
      <dgm:prSet presAssocID="{87F9BEAC-E70B-7B4E-B7E8-DB5F00A38EC2}" presName="aSpace" presStyleCnt="0"/>
      <dgm:spPr/>
    </dgm:pt>
  </dgm:ptLst>
  <dgm:cxnLst>
    <dgm:cxn modelId="{E3200723-2CB3-C242-A2F4-F9CD55F9877D}" type="presOf" srcId="{30F33F6F-8FA3-C442-9186-1177AF030516}" destId="{4CB1C2AD-5C9F-8246-B775-333B8BF3F817}" srcOrd="0" destOrd="0" presId="urn:microsoft.com/office/officeart/2005/8/layout/pyramid2"/>
    <dgm:cxn modelId="{27804C35-882E-D74C-A92B-3FEFE2DF8F9A}" srcId="{16708B10-6E23-AC46-9262-618C5FE08266}" destId="{30F33F6F-8FA3-C442-9186-1177AF030516}" srcOrd="0" destOrd="0" parTransId="{0A26B178-EFF7-5B46-9191-2C1B0A3013E5}" sibTransId="{C4361B87-85D3-304F-93C9-F24D144D544D}"/>
    <dgm:cxn modelId="{B27F0665-18CF-E046-BC94-25DFE13F8E48}" type="presOf" srcId="{B12F4FD6-0EDE-8643-BA68-9F307747939D}" destId="{D3772E4A-3C17-3640-9B8E-3D9E4C380194}" srcOrd="0" destOrd="0" presId="urn:microsoft.com/office/officeart/2005/8/layout/pyramid2"/>
    <dgm:cxn modelId="{6526F768-A02A-A746-AF79-3386825010EF}" srcId="{16708B10-6E23-AC46-9262-618C5FE08266}" destId="{87F9BEAC-E70B-7B4E-B7E8-DB5F00A38EC2}" srcOrd="2" destOrd="0" parTransId="{0AA0F01E-66E0-8B43-935C-9D78EC5203E4}" sibTransId="{01AD580F-F618-0B4C-A3C5-8D326EAB1AB7}"/>
    <dgm:cxn modelId="{1EEAB8AC-A162-EE47-819A-A8F0E2CBE095}" srcId="{16708B10-6E23-AC46-9262-618C5FE08266}" destId="{B12F4FD6-0EDE-8643-BA68-9F307747939D}" srcOrd="1" destOrd="0" parTransId="{D354D747-7197-DC4F-9F97-E9FA8CF25740}" sibTransId="{3E026007-8992-D74F-930A-CEE1EE8A3F52}"/>
    <dgm:cxn modelId="{16BBDBB4-0835-8242-8169-646DA3B589E5}" type="presOf" srcId="{87F9BEAC-E70B-7B4E-B7E8-DB5F00A38EC2}" destId="{FA36173D-6395-B24A-AE6A-4FA9C0F9BCD3}" srcOrd="0" destOrd="0" presId="urn:microsoft.com/office/officeart/2005/8/layout/pyramid2"/>
    <dgm:cxn modelId="{67A289B9-AE93-DD4D-9FC5-5A6ABAE10F64}" type="presOf" srcId="{16708B10-6E23-AC46-9262-618C5FE08266}" destId="{E293AE6D-5473-B14A-AE8C-1FBF523C3680}" srcOrd="0" destOrd="0" presId="urn:microsoft.com/office/officeart/2005/8/layout/pyramid2"/>
    <dgm:cxn modelId="{D6E902F0-E729-9343-A7FD-583654BBBF1C}" type="presParOf" srcId="{E293AE6D-5473-B14A-AE8C-1FBF523C3680}" destId="{DCF4FD59-A524-3C4C-A48B-8B07018F1EFE}" srcOrd="0" destOrd="0" presId="urn:microsoft.com/office/officeart/2005/8/layout/pyramid2"/>
    <dgm:cxn modelId="{8A605541-9919-E14C-90A8-15D9851A75BA}" type="presParOf" srcId="{E293AE6D-5473-B14A-AE8C-1FBF523C3680}" destId="{AD594688-7BDE-5C46-908C-A43F2D638605}" srcOrd="1" destOrd="0" presId="urn:microsoft.com/office/officeart/2005/8/layout/pyramid2"/>
    <dgm:cxn modelId="{8BD2C0D6-98AE-FE4E-85EB-0C9EDCD84D91}" type="presParOf" srcId="{AD594688-7BDE-5C46-908C-A43F2D638605}" destId="{4CB1C2AD-5C9F-8246-B775-333B8BF3F817}" srcOrd="0" destOrd="0" presId="urn:microsoft.com/office/officeart/2005/8/layout/pyramid2"/>
    <dgm:cxn modelId="{B7B65EA1-17DE-654A-A50D-AB50467D4AF8}" type="presParOf" srcId="{AD594688-7BDE-5C46-908C-A43F2D638605}" destId="{2FDD3C4C-AFF2-934B-ADF6-E792FBA022F3}" srcOrd="1" destOrd="0" presId="urn:microsoft.com/office/officeart/2005/8/layout/pyramid2"/>
    <dgm:cxn modelId="{128C6C7D-9B5F-404C-AB77-BEB074334EF1}" type="presParOf" srcId="{AD594688-7BDE-5C46-908C-A43F2D638605}" destId="{D3772E4A-3C17-3640-9B8E-3D9E4C380194}" srcOrd="2" destOrd="0" presId="urn:microsoft.com/office/officeart/2005/8/layout/pyramid2"/>
    <dgm:cxn modelId="{2CBF636B-F29C-5148-998F-3497E1D2D6CA}" type="presParOf" srcId="{AD594688-7BDE-5C46-908C-A43F2D638605}" destId="{4FD99E8D-437C-DD48-873E-62B2EF81740F}" srcOrd="3" destOrd="0" presId="urn:microsoft.com/office/officeart/2005/8/layout/pyramid2"/>
    <dgm:cxn modelId="{6AAB650B-9E4B-3647-851D-C89DE4478652}" type="presParOf" srcId="{AD594688-7BDE-5C46-908C-A43F2D638605}" destId="{FA36173D-6395-B24A-AE6A-4FA9C0F9BCD3}" srcOrd="4" destOrd="0" presId="urn:microsoft.com/office/officeart/2005/8/layout/pyramid2"/>
    <dgm:cxn modelId="{8288AC70-92FF-2F4F-8884-4751084D7D5E}" type="presParOf" srcId="{AD594688-7BDE-5C46-908C-A43F2D638605}" destId="{C1603759-A58D-4B48-B94C-EA4B9E798297}"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CD3AC35-614F-DF42-A251-90DA7C2B2705}" type="doc">
      <dgm:prSet loTypeId="urn:microsoft.com/office/officeart/2005/8/layout/gear1" loCatId="list" qsTypeId="urn:microsoft.com/office/officeart/2005/8/quickstyle/simple1" qsCatId="simple" csTypeId="urn:microsoft.com/office/officeart/2005/8/colors/accent1_2" csCatId="accent1" phldr="1"/>
      <dgm:spPr/>
      <dgm:t>
        <a:bodyPr/>
        <a:lstStyle/>
        <a:p>
          <a:endParaRPr lang="es-MX"/>
        </a:p>
      </dgm:t>
    </dgm:pt>
    <dgm:pt modelId="{3C3D8E8B-C39C-6448-A164-39072F1EDDB5}">
      <dgm:prSet/>
      <dgm:spPr/>
      <dgm:t>
        <a:bodyPr/>
        <a:lstStyle/>
        <a:p>
          <a:r>
            <a:rPr lang="es-CL" b="1" dirty="0"/>
            <a:t>80%</a:t>
          </a:r>
          <a:r>
            <a:rPr lang="es-CL" dirty="0"/>
            <a:t> reducción en tiempos de gestión</a:t>
          </a:r>
        </a:p>
      </dgm:t>
    </dgm:pt>
    <dgm:pt modelId="{25AE2800-71BB-2948-A048-75413E13FE97}" type="parTrans" cxnId="{674A4F37-6DA6-214D-867B-9A1EEE954989}">
      <dgm:prSet/>
      <dgm:spPr/>
      <dgm:t>
        <a:bodyPr/>
        <a:lstStyle/>
        <a:p>
          <a:endParaRPr lang="es-MX"/>
        </a:p>
      </dgm:t>
    </dgm:pt>
    <dgm:pt modelId="{41A3E929-9FF5-0449-B02D-3B647BD5B951}" type="sibTrans" cxnId="{674A4F37-6DA6-214D-867B-9A1EEE954989}">
      <dgm:prSet/>
      <dgm:spPr/>
      <dgm:t>
        <a:bodyPr/>
        <a:lstStyle/>
        <a:p>
          <a:endParaRPr lang="es-MX"/>
        </a:p>
      </dgm:t>
    </dgm:pt>
    <dgm:pt modelId="{EA4DE1E6-855D-2B4D-B3EA-948DA6560025}">
      <dgm:prSet/>
      <dgm:spPr/>
      <dgm:t>
        <a:bodyPr/>
        <a:lstStyle/>
        <a:p>
          <a:r>
            <a:rPr lang="es-CL" b="1" dirty="0"/>
            <a:t>100%</a:t>
          </a:r>
          <a:r>
            <a:rPr lang="es-CL" dirty="0"/>
            <a:t> digitalización de procesos</a:t>
          </a:r>
        </a:p>
      </dgm:t>
    </dgm:pt>
    <dgm:pt modelId="{56DFFA7C-8B1D-2541-A6D0-A108096E6D77}" type="parTrans" cxnId="{E0BB8ED3-B3EA-1546-AAB6-7C82CFE6258C}">
      <dgm:prSet/>
      <dgm:spPr/>
      <dgm:t>
        <a:bodyPr/>
        <a:lstStyle/>
        <a:p>
          <a:endParaRPr lang="es-MX"/>
        </a:p>
      </dgm:t>
    </dgm:pt>
    <dgm:pt modelId="{D2946F11-76EA-EF42-9671-66D192E8CB34}" type="sibTrans" cxnId="{E0BB8ED3-B3EA-1546-AAB6-7C82CFE6258C}">
      <dgm:prSet/>
      <dgm:spPr/>
      <dgm:t>
        <a:bodyPr/>
        <a:lstStyle/>
        <a:p>
          <a:endParaRPr lang="es-MX"/>
        </a:p>
      </dgm:t>
    </dgm:pt>
    <dgm:pt modelId="{1D3A5E3F-BDBE-0B4F-B5C4-43C33BB90422}">
      <dgm:prSet/>
      <dgm:spPr/>
      <dgm:t>
        <a:bodyPr/>
        <a:lstStyle/>
        <a:p>
          <a:r>
            <a:rPr lang="es-CL" b="1" dirty="0"/>
            <a:t>5</a:t>
          </a:r>
          <a:r>
            <a:rPr lang="es-CL" dirty="0"/>
            <a:t> módulos implementados</a:t>
          </a:r>
        </a:p>
      </dgm:t>
    </dgm:pt>
    <dgm:pt modelId="{A508136A-33AC-9540-8F49-C54A7EB10236}" type="parTrans" cxnId="{BC1C35C8-5FCD-954D-B78A-A5D46F15D0E9}">
      <dgm:prSet/>
      <dgm:spPr/>
      <dgm:t>
        <a:bodyPr/>
        <a:lstStyle/>
        <a:p>
          <a:endParaRPr lang="es-MX"/>
        </a:p>
      </dgm:t>
    </dgm:pt>
    <dgm:pt modelId="{B8361F1A-2F44-5B41-9C51-7411D1D69C7C}" type="sibTrans" cxnId="{BC1C35C8-5FCD-954D-B78A-A5D46F15D0E9}">
      <dgm:prSet/>
      <dgm:spPr/>
      <dgm:t>
        <a:bodyPr/>
        <a:lstStyle/>
        <a:p>
          <a:endParaRPr lang="es-MX"/>
        </a:p>
      </dgm:t>
    </dgm:pt>
    <dgm:pt modelId="{CAAAB94F-E5E3-9A40-AFA7-6CAE7370D90E}">
      <dgm:prSet/>
      <dgm:spPr/>
    </dgm:pt>
    <dgm:pt modelId="{31CCEAE5-985A-FC4B-8BB7-C13B004C3E24}" type="parTrans" cxnId="{7EF012FC-C4C0-E74B-A1C7-45B2B92663E3}">
      <dgm:prSet/>
      <dgm:spPr/>
      <dgm:t>
        <a:bodyPr/>
        <a:lstStyle/>
        <a:p>
          <a:endParaRPr lang="es-MX"/>
        </a:p>
      </dgm:t>
    </dgm:pt>
    <dgm:pt modelId="{F0E53EB3-6979-4548-BEA7-755D6DCFF562}" type="sibTrans" cxnId="{7EF012FC-C4C0-E74B-A1C7-45B2B92663E3}">
      <dgm:prSet/>
      <dgm:spPr/>
      <dgm:t>
        <a:bodyPr/>
        <a:lstStyle/>
        <a:p>
          <a:endParaRPr lang="es-MX"/>
        </a:p>
      </dgm:t>
    </dgm:pt>
    <dgm:pt modelId="{7060CB22-D708-7F44-A2B4-436037BF4C3B}" type="pres">
      <dgm:prSet presAssocID="{ECD3AC35-614F-DF42-A251-90DA7C2B2705}" presName="composite" presStyleCnt="0">
        <dgm:presLayoutVars>
          <dgm:chMax val="3"/>
          <dgm:animLvl val="lvl"/>
          <dgm:resizeHandles val="exact"/>
        </dgm:presLayoutVars>
      </dgm:prSet>
      <dgm:spPr/>
    </dgm:pt>
    <dgm:pt modelId="{DAB20CEA-527F-E94A-A457-56C3A4A1ABA0}" type="pres">
      <dgm:prSet presAssocID="{3C3D8E8B-C39C-6448-A164-39072F1EDDB5}" presName="gear1" presStyleLbl="node1" presStyleIdx="0" presStyleCnt="3">
        <dgm:presLayoutVars>
          <dgm:chMax val="1"/>
          <dgm:bulletEnabled val="1"/>
        </dgm:presLayoutVars>
      </dgm:prSet>
      <dgm:spPr/>
    </dgm:pt>
    <dgm:pt modelId="{3E16397C-FCE9-0E4C-A3CF-9F275582A21F}" type="pres">
      <dgm:prSet presAssocID="{3C3D8E8B-C39C-6448-A164-39072F1EDDB5}" presName="gear1srcNode" presStyleLbl="node1" presStyleIdx="0" presStyleCnt="3"/>
      <dgm:spPr/>
    </dgm:pt>
    <dgm:pt modelId="{CAAD29B0-3DAE-894B-97F3-A6F795F96A2D}" type="pres">
      <dgm:prSet presAssocID="{3C3D8E8B-C39C-6448-A164-39072F1EDDB5}" presName="gear1dstNode" presStyleLbl="node1" presStyleIdx="0" presStyleCnt="3"/>
      <dgm:spPr/>
    </dgm:pt>
    <dgm:pt modelId="{4E529631-2070-034C-8D1B-9E3BA3B043A0}" type="pres">
      <dgm:prSet presAssocID="{EA4DE1E6-855D-2B4D-B3EA-948DA6560025}" presName="gear2" presStyleLbl="node1" presStyleIdx="1" presStyleCnt="3">
        <dgm:presLayoutVars>
          <dgm:chMax val="1"/>
          <dgm:bulletEnabled val="1"/>
        </dgm:presLayoutVars>
      </dgm:prSet>
      <dgm:spPr/>
    </dgm:pt>
    <dgm:pt modelId="{A6968C86-9CEF-5345-9CAE-3BCDE7C5927F}" type="pres">
      <dgm:prSet presAssocID="{EA4DE1E6-855D-2B4D-B3EA-948DA6560025}" presName="gear2srcNode" presStyleLbl="node1" presStyleIdx="1" presStyleCnt="3"/>
      <dgm:spPr/>
    </dgm:pt>
    <dgm:pt modelId="{59630C01-545D-EE4E-BC52-CC67C50FCF4B}" type="pres">
      <dgm:prSet presAssocID="{EA4DE1E6-855D-2B4D-B3EA-948DA6560025}" presName="gear2dstNode" presStyleLbl="node1" presStyleIdx="1" presStyleCnt="3"/>
      <dgm:spPr/>
    </dgm:pt>
    <dgm:pt modelId="{8FAEB7F9-ED48-2342-9F84-25989B8D6478}" type="pres">
      <dgm:prSet presAssocID="{1D3A5E3F-BDBE-0B4F-B5C4-43C33BB90422}" presName="gear3" presStyleLbl="node1" presStyleIdx="2" presStyleCnt="3"/>
      <dgm:spPr/>
    </dgm:pt>
    <dgm:pt modelId="{0830E25A-AB52-AB46-82BB-D063B64C5DED}" type="pres">
      <dgm:prSet presAssocID="{1D3A5E3F-BDBE-0B4F-B5C4-43C33BB90422}" presName="gear3tx" presStyleLbl="node1" presStyleIdx="2" presStyleCnt="3">
        <dgm:presLayoutVars>
          <dgm:chMax val="1"/>
          <dgm:bulletEnabled val="1"/>
        </dgm:presLayoutVars>
      </dgm:prSet>
      <dgm:spPr/>
    </dgm:pt>
    <dgm:pt modelId="{080495A4-0FE0-2948-AA32-39A378CF5D8E}" type="pres">
      <dgm:prSet presAssocID="{1D3A5E3F-BDBE-0B4F-B5C4-43C33BB90422}" presName="gear3srcNode" presStyleLbl="node1" presStyleIdx="2" presStyleCnt="3"/>
      <dgm:spPr/>
    </dgm:pt>
    <dgm:pt modelId="{BF263484-8D73-5C4D-8CB5-860B64EF2AAF}" type="pres">
      <dgm:prSet presAssocID="{1D3A5E3F-BDBE-0B4F-B5C4-43C33BB90422}" presName="gear3dstNode" presStyleLbl="node1" presStyleIdx="2" presStyleCnt="3"/>
      <dgm:spPr/>
    </dgm:pt>
    <dgm:pt modelId="{F0C16725-875D-2645-9933-BCC11C9223AC}" type="pres">
      <dgm:prSet presAssocID="{41A3E929-9FF5-0449-B02D-3B647BD5B951}" presName="connector1" presStyleLbl="sibTrans2D1" presStyleIdx="0" presStyleCnt="3"/>
      <dgm:spPr/>
    </dgm:pt>
    <dgm:pt modelId="{1B0EA96C-0B25-AA42-8435-F773881C7C4E}" type="pres">
      <dgm:prSet presAssocID="{D2946F11-76EA-EF42-9671-66D192E8CB34}" presName="connector2" presStyleLbl="sibTrans2D1" presStyleIdx="1" presStyleCnt="3"/>
      <dgm:spPr/>
    </dgm:pt>
    <dgm:pt modelId="{889D375B-82AE-734F-B3F4-57528E73D50B}" type="pres">
      <dgm:prSet presAssocID="{B8361F1A-2F44-5B41-9C51-7411D1D69C7C}" presName="connector3" presStyleLbl="sibTrans2D1" presStyleIdx="2" presStyleCnt="3"/>
      <dgm:spPr/>
    </dgm:pt>
  </dgm:ptLst>
  <dgm:cxnLst>
    <dgm:cxn modelId="{A5660E18-D48C-E742-959C-4202312B35C7}" type="presOf" srcId="{1D3A5E3F-BDBE-0B4F-B5C4-43C33BB90422}" destId="{080495A4-0FE0-2948-AA32-39A378CF5D8E}" srcOrd="2" destOrd="0" presId="urn:microsoft.com/office/officeart/2005/8/layout/gear1"/>
    <dgm:cxn modelId="{DA5ED41B-B8F9-0445-8E51-761095C8114F}" type="presOf" srcId="{ECD3AC35-614F-DF42-A251-90DA7C2B2705}" destId="{7060CB22-D708-7F44-A2B4-436037BF4C3B}" srcOrd="0" destOrd="0" presId="urn:microsoft.com/office/officeart/2005/8/layout/gear1"/>
    <dgm:cxn modelId="{3EDA462C-61C2-4F47-9D28-482B52B121DC}" type="presOf" srcId="{41A3E929-9FF5-0449-B02D-3B647BD5B951}" destId="{F0C16725-875D-2645-9933-BCC11C9223AC}" srcOrd="0" destOrd="0" presId="urn:microsoft.com/office/officeart/2005/8/layout/gear1"/>
    <dgm:cxn modelId="{674A4F37-6DA6-214D-867B-9A1EEE954989}" srcId="{ECD3AC35-614F-DF42-A251-90DA7C2B2705}" destId="{3C3D8E8B-C39C-6448-A164-39072F1EDDB5}" srcOrd="0" destOrd="0" parTransId="{25AE2800-71BB-2948-A048-75413E13FE97}" sibTransId="{41A3E929-9FF5-0449-B02D-3B647BD5B951}"/>
    <dgm:cxn modelId="{85AEE73A-95E3-E341-9078-DEE97F8CF7BA}" type="presOf" srcId="{3C3D8E8B-C39C-6448-A164-39072F1EDDB5}" destId="{CAAD29B0-3DAE-894B-97F3-A6F795F96A2D}" srcOrd="2" destOrd="0" presId="urn:microsoft.com/office/officeart/2005/8/layout/gear1"/>
    <dgm:cxn modelId="{AB9A5E3B-C512-494F-A31F-31FDDB27BD64}" type="presOf" srcId="{EA4DE1E6-855D-2B4D-B3EA-948DA6560025}" destId="{A6968C86-9CEF-5345-9CAE-3BCDE7C5927F}" srcOrd="1" destOrd="0" presId="urn:microsoft.com/office/officeart/2005/8/layout/gear1"/>
    <dgm:cxn modelId="{DDC3BA3F-E5A8-9C4D-BB7A-0F47F9FA64CA}" type="presOf" srcId="{1D3A5E3F-BDBE-0B4F-B5C4-43C33BB90422}" destId="{0830E25A-AB52-AB46-82BB-D063B64C5DED}" srcOrd="1" destOrd="0" presId="urn:microsoft.com/office/officeart/2005/8/layout/gear1"/>
    <dgm:cxn modelId="{08550280-F881-8845-A9E3-9CE03944AD50}" type="presOf" srcId="{1D3A5E3F-BDBE-0B4F-B5C4-43C33BB90422}" destId="{BF263484-8D73-5C4D-8CB5-860B64EF2AAF}" srcOrd="3" destOrd="0" presId="urn:microsoft.com/office/officeart/2005/8/layout/gear1"/>
    <dgm:cxn modelId="{80A9C3AD-6499-1443-AAE4-B4CE7A9483F2}" type="presOf" srcId="{3C3D8E8B-C39C-6448-A164-39072F1EDDB5}" destId="{3E16397C-FCE9-0E4C-A3CF-9F275582A21F}" srcOrd="1" destOrd="0" presId="urn:microsoft.com/office/officeart/2005/8/layout/gear1"/>
    <dgm:cxn modelId="{81BC7AB1-A586-484C-A9EF-490EE3DC811F}" type="presOf" srcId="{EA4DE1E6-855D-2B4D-B3EA-948DA6560025}" destId="{59630C01-545D-EE4E-BC52-CC67C50FCF4B}" srcOrd="2" destOrd="0" presId="urn:microsoft.com/office/officeart/2005/8/layout/gear1"/>
    <dgm:cxn modelId="{8C6A1DBF-48EE-DD4E-9EAC-E8F3CC48F03F}" type="presOf" srcId="{EA4DE1E6-855D-2B4D-B3EA-948DA6560025}" destId="{4E529631-2070-034C-8D1B-9E3BA3B043A0}" srcOrd="0" destOrd="0" presId="urn:microsoft.com/office/officeart/2005/8/layout/gear1"/>
    <dgm:cxn modelId="{BC1C35C8-5FCD-954D-B78A-A5D46F15D0E9}" srcId="{ECD3AC35-614F-DF42-A251-90DA7C2B2705}" destId="{1D3A5E3F-BDBE-0B4F-B5C4-43C33BB90422}" srcOrd="2" destOrd="0" parTransId="{A508136A-33AC-9540-8F49-C54A7EB10236}" sibTransId="{B8361F1A-2F44-5B41-9C51-7411D1D69C7C}"/>
    <dgm:cxn modelId="{E0BB8ED3-B3EA-1546-AAB6-7C82CFE6258C}" srcId="{ECD3AC35-614F-DF42-A251-90DA7C2B2705}" destId="{EA4DE1E6-855D-2B4D-B3EA-948DA6560025}" srcOrd="1" destOrd="0" parTransId="{56DFFA7C-8B1D-2541-A6D0-A108096E6D77}" sibTransId="{D2946F11-76EA-EF42-9671-66D192E8CB34}"/>
    <dgm:cxn modelId="{7AEC2CE0-61E7-A441-A242-01AC5CA972BF}" type="presOf" srcId="{1D3A5E3F-BDBE-0B4F-B5C4-43C33BB90422}" destId="{8FAEB7F9-ED48-2342-9F84-25989B8D6478}" srcOrd="0" destOrd="0" presId="urn:microsoft.com/office/officeart/2005/8/layout/gear1"/>
    <dgm:cxn modelId="{79CD65ED-3642-164A-9AF0-91560987B2A1}" type="presOf" srcId="{B8361F1A-2F44-5B41-9C51-7411D1D69C7C}" destId="{889D375B-82AE-734F-B3F4-57528E73D50B}" srcOrd="0" destOrd="0" presId="urn:microsoft.com/office/officeart/2005/8/layout/gear1"/>
    <dgm:cxn modelId="{4D40E3F0-8666-564A-9BA2-205CBA76BA59}" type="presOf" srcId="{3C3D8E8B-C39C-6448-A164-39072F1EDDB5}" destId="{DAB20CEA-527F-E94A-A457-56C3A4A1ABA0}" srcOrd="0" destOrd="0" presId="urn:microsoft.com/office/officeart/2005/8/layout/gear1"/>
    <dgm:cxn modelId="{7EF012FC-C4C0-E74B-A1C7-45B2B92663E3}" srcId="{ECD3AC35-614F-DF42-A251-90DA7C2B2705}" destId="{CAAAB94F-E5E3-9A40-AFA7-6CAE7370D90E}" srcOrd="3" destOrd="0" parTransId="{31CCEAE5-985A-FC4B-8BB7-C13B004C3E24}" sibTransId="{F0E53EB3-6979-4548-BEA7-755D6DCFF562}"/>
    <dgm:cxn modelId="{BE2DFAFE-E2E8-0C4B-8915-D1C5AD68AE9E}" type="presOf" srcId="{D2946F11-76EA-EF42-9671-66D192E8CB34}" destId="{1B0EA96C-0B25-AA42-8435-F773881C7C4E}" srcOrd="0" destOrd="0" presId="urn:microsoft.com/office/officeart/2005/8/layout/gear1"/>
    <dgm:cxn modelId="{72BA81A1-3F52-7C45-ABC1-142C2C5A4662}" type="presParOf" srcId="{7060CB22-D708-7F44-A2B4-436037BF4C3B}" destId="{DAB20CEA-527F-E94A-A457-56C3A4A1ABA0}" srcOrd="0" destOrd="0" presId="urn:microsoft.com/office/officeart/2005/8/layout/gear1"/>
    <dgm:cxn modelId="{C06611E7-751D-1C4C-A59A-B7AA86DA8750}" type="presParOf" srcId="{7060CB22-D708-7F44-A2B4-436037BF4C3B}" destId="{3E16397C-FCE9-0E4C-A3CF-9F275582A21F}" srcOrd="1" destOrd="0" presId="urn:microsoft.com/office/officeart/2005/8/layout/gear1"/>
    <dgm:cxn modelId="{49B36915-8DC3-474C-9F76-AB64FC701543}" type="presParOf" srcId="{7060CB22-D708-7F44-A2B4-436037BF4C3B}" destId="{CAAD29B0-3DAE-894B-97F3-A6F795F96A2D}" srcOrd="2" destOrd="0" presId="urn:microsoft.com/office/officeart/2005/8/layout/gear1"/>
    <dgm:cxn modelId="{19F1F341-66B5-2542-B3F7-057308CD1FC7}" type="presParOf" srcId="{7060CB22-D708-7F44-A2B4-436037BF4C3B}" destId="{4E529631-2070-034C-8D1B-9E3BA3B043A0}" srcOrd="3" destOrd="0" presId="urn:microsoft.com/office/officeart/2005/8/layout/gear1"/>
    <dgm:cxn modelId="{A2989689-0713-2044-9639-4D1364EEB33E}" type="presParOf" srcId="{7060CB22-D708-7F44-A2B4-436037BF4C3B}" destId="{A6968C86-9CEF-5345-9CAE-3BCDE7C5927F}" srcOrd="4" destOrd="0" presId="urn:microsoft.com/office/officeart/2005/8/layout/gear1"/>
    <dgm:cxn modelId="{0C0D0D79-066E-5847-929C-FF9FB30B3583}" type="presParOf" srcId="{7060CB22-D708-7F44-A2B4-436037BF4C3B}" destId="{59630C01-545D-EE4E-BC52-CC67C50FCF4B}" srcOrd="5" destOrd="0" presId="urn:microsoft.com/office/officeart/2005/8/layout/gear1"/>
    <dgm:cxn modelId="{74CEE7D0-43C5-EA4B-9BAB-BB43E2CF9286}" type="presParOf" srcId="{7060CB22-D708-7F44-A2B4-436037BF4C3B}" destId="{8FAEB7F9-ED48-2342-9F84-25989B8D6478}" srcOrd="6" destOrd="0" presId="urn:microsoft.com/office/officeart/2005/8/layout/gear1"/>
    <dgm:cxn modelId="{43E602DB-480F-5840-BAB1-4C3EB8F070F5}" type="presParOf" srcId="{7060CB22-D708-7F44-A2B4-436037BF4C3B}" destId="{0830E25A-AB52-AB46-82BB-D063B64C5DED}" srcOrd="7" destOrd="0" presId="urn:microsoft.com/office/officeart/2005/8/layout/gear1"/>
    <dgm:cxn modelId="{FD3E68F9-9602-274A-A3F3-A38990BC0151}" type="presParOf" srcId="{7060CB22-D708-7F44-A2B4-436037BF4C3B}" destId="{080495A4-0FE0-2948-AA32-39A378CF5D8E}" srcOrd="8" destOrd="0" presId="urn:microsoft.com/office/officeart/2005/8/layout/gear1"/>
    <dgm:cxn modelId="{0824371E-543F-0F46-9891-3DE6632B368E}" type="presParOf" srcId="{7060CB22-D708-7F44-A2B4-436037BF4C3B}" destId="{BF263484-8D73-5C4D-8CB5-860B64EF2AAF}" srcOrd="9" destOrd="0" presId="urn:microsoft.com/office/officeart/2005/8/layout/gear1"/>
    <dgm:cxn modelId="{408DD17B-3689-AE47-88A2-96E4A437B2B6}" type="presParOf" srcId="{7060CB22-D708-7F44-A2B4-436037BF4C3B}" destId="{F0C16725-875D-2645-9933-BCC11C9223AC}" srcOrd="10" destOrd="0" presId="urn:microsoft.com/office/officeart/2005/8/layout/gear1"/>
    <dgm:cxn modelId="{ABED5D96-05AB-CC45-949D-D89CA7910B35}" type="presParOf" srcId="{7060CB22-D708-7F44-A2B4-436037BF4C3B}" destId="{1B0EA96C-0B25-AA42-8435-F773881C7C4E}" srcOrd="11" destOrd="0" presId="urn:microsoft.com/office/officeart/2005/8/layout/gear1"/>
    <dgm:cxn modelId="{8C103031-8A09-274A-A4B9-9B1F55D9B3B4}" type="presParOf" srcId="{7060CB22-D708-7F44-A2B4-436037BF4C3B}" destId="{889D375B-82AE-734F-B3F4-57528E73D50B}"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92FD1C-2395-5742-BB23-8CE1A38178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MX"/>
        </a:p>
      </dgm:t>
    </dgm:pt>
    <dgm:pt modelId="{16A3FAA3-1F7F-9F4A-B05F-26166C5B9213}">
      <dgm:prSet custT="1"/>
      <dgm:spPr>
        <a:solidFill>
          <a:schemeClr val="accent2"/>
        </a:solidFill>
      </dgm:spPr>
      <dgm:t>
        <a:bodyPr/>
        <a:lstStyle/>
        <a:p>
          <a:r>
            <a:rPr lang="es-CL" sz="1800" b="0" i="0" dirty="0"/>
            <a:t>El </a:t>
          </a:r>
          <a:r>
            <a:rPr lang="es-CL" sz="1800" b="1" i="0" dirty="0"/>
            <a:t>Sistema Unidad Territorial</a:t>
          </a:r>
          <a:r>
            <a:rPr lang="es-CL" sz="1800" b="0" i="0" dirty="0"/>
            <a:t> es una </a:t>
          </a:r>
          <a:r>
            <a:rPr lang="es-CL" sz="1800" b="1" i="0" dirty="0"/>
            <a:t>plataforma web responsiva</a:t>
          </a:r>
          <a:r>
            <a:rPr lang="es-CL" sz="1800" b="0" i="0" dirty="0"/>
            <a:t> y/o aplicación móvil que centraliza y digitaliza la gestión comunitaria, </a:t>
          </a:r>
          <a:r>
            <a:rPr lang="es-CL" sz="1800" b="1" i="0" dirty="0"/>
            <a:t>permitiendo organizar de manera eficiente </a:t>
          </a:r>
          <a:r>
            <a:rPr lang="es-CL" sz="1800" b="0" i="0" dirty="0"/>
            <a:t>actividades, proyectos, documentos administrativos y la base de datos de integrantes de la </a:t>
          </a:r>
          <a:r>
            <a:rPr lang="es-CL" sz="1800" b="1" i="0" dirty="0"/>
            <a:t>junta de vecinos</a:t>
          </a:r>
          <a:r>
            <a:rPr lang="es-CL" sz="1800" b="0" i="0" dirty="0"/>
            <a:t>.</a:t>
          </a:r>
          <a:endParaRPr lang="es-CL" sz="1800" dirty="0"/>
        </a:p>
      </dgm:t>
    </dgm:pt>
    <dgm:pt modelId="{52D98B54-30DB-4442-AD81-9825BE697818}" type="parTrans" cxnId="{D39B5C41-CFB5-424E-B0F1-64B6768F1E7B}">
      <dgm:prSet/>
      <dgm:spPr/>
      <dgm:t>
        <a:bodyPr/>
        <a:lstStyle/>
        <a:p>
          <a:endParaRPr lang="es-MX"/>
        </a:p>
      </dgm:t>
    </dgm:pt>
    <dgm:pt modelId="{C63E48BC-8F59-D44E-81C5-D71D16507A3B}" type="sibTrans" cxnId="{D39B5C41-CFB5-424E-B0F1-64B6768F1E7B}">
      <dgm:prSet/>
      <dgm:spPr/>
      <dgm:t>
        <a:bodyPr/>
        <a:lstStyle/>
        <a:p>
          <a:endParaRPr lang="es-MX"/>
        </a:p>
      </dgm:t>
    </dgm:pt>
    <dgm:pt modelId="{BEE7C83C-CB72-354F-A9BE-1565554236A1}" type="pres">
      <dgm:prSet presAssocID="{4592FD1C-2395-5742-BB23-8CE1A3817824}" presName="linear" presStyleCnt="0">
        <dgm:presLayoutVars>
          <dgm:animLvl val="lvl"/>
          <dgm:resizeHandles val="exact"/>
        </dgm:presLayoutVars>
      </dgm:prSet>
      <dgm:spPr/>
    </dgm:pt>
    <dgm:pt modelId="{F338F439-7005-0348-B5A3-65DB921770D2}" type="pres">
      <dgm:prSet presAssocID="{16A3FAA3-1F7F-9F4A-B05F-26166C5B9213}" presName="parentText" presStyleLbl="node1" presStyleIdx="0" presStyleCnt="1" custLinFactNeighborY="9696">
        <dgm:presLayoutVars>
          <dgm:chMax val="0"/>
          <dgm:bulletEnabled val="1"/>
        </dgm:presLayoutVars>
      </dgm:prSet>
      <dgm:spPr/>
    </dgm:pt>
  </dgm:ptLst>
  <dgm:cxnLst>
    <dgm:cxn modelId="{A78C8E10-6D1B-6F4C-91BE-8D0F08F1E4C3}" type="presOf" srcId="{4592FD1C-2395-5742-BB23-8CE1A3817824}" destId="{BEE7C83C-CB72-354F-A9BE-1565554236A1}" srcOrd="0" destOrd="0" presId="urn:microsoft.com/office/officeart/2005/8/layout/vList2"/>
    <dgm:cxn modelId="{D39B5C41-CFB5-424E-B0F1-64B6768F1E7B}" srcId="{4592FD1C-2395-5742-BB23-8CE1A3817824}" destId="{16A3FAA3-1F7F-9F4A-B05F-26166C5B9213}" srcOrd="0" destOrd="0" parTransId="{52D98B54-30DB-4442-AD81-9825BE697818}" sibTransId="{C63E48BC-8F59-D44E-81C5-D71D16507A3B}"/>
    <dgm:cxn modelId="{8BDF634D-7349-904A-8728-0A2F2EB2EE3B}" type="presOf" srcId="{16A3FAA3-1F7F-9F4A-B05F-26166C5B9213}" destId="{F338F439-7005-0348-B5A3-65DB921770D2}" srcOrd="0" destOrd="0" presId="urn:microsoft.com/office/officeart/2005/8/layout/vList2"/>
    <dgm:cxn modelId="{A956E081-3D83-BD45-946F-D31B96411A41}" type="presParOf" srcId="{BEE7C83C-CB72-354F-A9BE-1565554236A1}" destId="{F338F439-7005-0348-B5A3-65DB921770D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92FD1C-2395-5742-BB23-8CE1A38178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MX"/>
        </a:p>
      </dgm:t>
    </dgm:pt>
    <dgm:pt modelId="{16A3FAA3-1F7F-9F4A-B05F-26166C5B9213}">
      <dgm:prSet custT="1"/>
      <dgm:spPr/>
      <dgm:t>
        <a:bodyPr/>
        <a:lstStyle/>
        <a:p>
          <a:r>
            <a:rPr lang="es-CL" sz="1800" dirty="0"/>
            <a:t>Este proyecto propone el desarrollo de una solución tecnológica integral que se adapte a la realidad operacional de cualquier junta de vecinos de Chile, solucionando las necesidades específicas tanto del directorio como de los vecinos residentes en la unidad territorial que sean mayores de 14 años.</a:t>
          </a:r>
        </a:p>
      </dgm:t>
    </dgm:pt>
    <dgm:pt modelId="{52D98B54-30DB-4442-AD81-9825BE697818}" type="parTrans" cxnId="{D39B5C41-CFB5-424E-B0F1-64B6768F1E7B}">
      <dgm:prSet/>
      <dgm:spPr/>
      <dgm:t>
        <a:bodyPr/>
        <a:lstStyle/>
        <a:p>
          <a:endParaRPr lang="es-MX"/>
        </a:p>
      </dgm:t>
    </dgm:pt>
    <dgm:pt modelId="{C63E48BC-8F59-D44E-81C5-D71D16507A3B}" type="sibTrans" cxnId="{D39B5C41-CFB5-424E-B0F1-64B6768F1E7B}">
      <dgm:prSet/>
      <dgm:spPr/>
      <dgm:t>
        <a:bodyPr/>
        <a:lstStyle/>
        <a:p>
          <a:endParaRPr lang="es-MX"/>
        </a:p>
      </dgm:t>
    </dgm:pt>
    <dgm:pt modelId="{BEE7C83C-CB72-354F-A9BE-1565554236A1}" type="pres">
      <dgm:prSet presAssocID="{4592FD1C-2395-5742-BB23-8CE1A3817824}" presName="linear" presStyleCnt="0">
        <dgm:presLayoutVars>
          <dgm:animLvl val="lvl"/>
          <dgm:resizeHandles val="exact"/>
        </dgm:presLayoutVars>
      </dgm:prSet>
      <dgm:spPr/>
    </dgm:pt>
    <dgm:pt modelId="{F338F439-7005-0348-B5A3-65DB921770D2}" type="pres">
      <dgm:prSet presAssocID="{16A3FAA3-1F7F-9F4A-B05F-26166C5B9213}" presName="parentText" presStyleLbl="node1" presStyleIdx="0" presStyleCnt="1" custLinFactY="-62019" custLinFactNeighborX="-107" custLinFactNeighborY="-100000">
        <dgm:presLayoutVars>
          <dgm:chMax val="0"/>
          <dgm:bulletEnabled val="1"/>
        </dgm:presLayoutVars>
      </dgm:prSet>
      <dgm:spPr/>
    </dgm:pt>
  </dgm:ptLst>
  <dgm:cxnLst>
    <dgm:cxn modelId="{A78C8E10-6D1B-6F4C-91BE-8D0F08F1E4C3}" type="presOf" srcId="{4592FD1C-2395-5742-BB23-8CE1A3817824}" destId="{BEE7C83C-CB72-354F-A9BE-1565554236A1}" srcOrd="0" destOrd="0" presId="urn:microsoft.com/office/officeart/2005/8/layout/vList2"/>
    <dgm:cxn modelId="{D39B5C41-CFB5-424E-B0F1-64B6768F1E7B}" srcId="{4592FD1C-2395-5742-BB23-8CE1A3817824}" destId="{16A3FAA3-1F7F-9F4A-B05F-26166C5B9213}" srcOrd="0" destOrd="0" parTransId="{52D98B54-30DB-4442-AD81-9825BE697818}" sibTransId="{C63E48BC-8F59-D44E-81C5-D71D16507A3B}"/>
    <dgm:cxn modelId="{8BDF634D-7349-904A-8728-0A2F2EB2EE3B}" type="presOf" srcId="{16A3FAA3-1F7F-9F4A-B05F-26166C5B9213}" destId="{F338F439-7005-0348-B5A3-65DB921770D2}" srcOrd="0" destOrd="0" presId="urn:microsoft.com/office/officeart/2005/8/layout/vList2"/>
    <dgm:cxn modelId="{A956E081-3D83-BD45-946F-D31B96411A41}" type="presParOf" srcId="{BEE7C83C-CB72-354F-A9BE-1565554236A1}" destId="{F338F439-7005-0348-B5A3-65DB921770D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48F820-2F69-9647-A466-79D88E2DC7E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MX"/>
        </a:p>
      </dgm:t>
    </dgm:pt>
    <dgm:pt modelId="{487BE2AF-9B55-1546-96E1-58BDD8A9E6B3}">
      <dgm:prSet/>
      <dgm:spPr/>
      <dgm:t>
        <a:bodyPr/>
        <a:lstStyle/>
        <a:p>
          <a:r>
            <a:rPr lang="es-CL" b="1" dirty="0"/>
            <a:t>Gestión Interna (Directorio)</a:t>
          </a:r>
          <a:endParaRPr lang="es-CL" dirty="0"/>
        </a:p>
      </dgm:t>
    </dgm:pt>
    <dgm:pt modelId="{538B18D6-77F0-EC4C-A63A-9B003BB1B6D5}" type="parTrans" cxnId="{91E79D0A-F23C-2143-9A9F-9D481D7F188D}">
      <dgm:prSet/>
      <dgm:spPr/>
      <dgm:t>
        <a:bodyPr/>
        <a:lstStyle/>
        <a:p>
          <a:endParaRPr lang="es-MX"/>
        </a:p>
      </dgm:t>
    </dgm:pt>
    <dgm:pt modelId="{95260BBC-DCBD-C845-AD97-2164D347A12B}" type="sibTrans" cxnId="{91E79D0A-F23C-2143-9A9F-9D481D7F188D}">
      <dgm:prSet/>
      <dgm:spPr/>
      <dgm:t>
        <a:bodyPr/>
        <a:lstStyle/>
        <a:p>
          <a:endParaRPr lang="es-MX"/>
        </a:p>
      </dgm:t>
    </dgm:pt>
    <dgm:pt modelId="{542E7CE0-1F96-2E46-BE08-87507E00AFE7}">
      <dgm:prSet/>
      <dgm:spPr/>
      <dgm:t>
        <a:bodyPr/>
        <a:lstStyle/>
        <a:p>
          <a:r>
            <a:rPr lang="es-CL"/>
            <a:t>Sistema administrativo completo para el manejo de inscripciones de vecinos</a:t>
          </a:r>
        </a:p>
      </dgm:t>
    </dgm:pt>
    <dgm:pt modelId="{C5CE2429-3F64-1041-8294-5A8FFD100752}" type="parTrans" cxnId="{39AF9847-D2CF-E641-A239-6885728A144E}">
      <dgm:prSet/>
      <dgm:spPr/>
      <dgm:t>
        <a:bodyPr/>
        <a:lstStyle/>
        <a:p>
          <a:endParaRPr lang="es-MX"/>
        </a:p>
      </dgm:t>
    </dgm:pt>
    <dgm:pt modelId="{392A7E4B-0823-4E49-AD1F-E39F56152C57}" type="sibTrans" cxnId="{39AF9847-D2CF-E641-A239-6885728A144E}">
      <dgm:prSet/>
      <dgm:spPr/>
      <dgm:t>
        <a:bodyPr/>
        <a:lstStyle/>
        <a:p>
          <a:endParaRPr lang="es-MX"/>
        </a:p>
      </dgm:t>
    </dgm:pt>
    <dgm:pt modelId="{2D9103D4-9DF4-9446-8882-73665F2C8B67}">
      <dgm:prSet/>
      <dgm:spPr/>
      <dgm:t>
        <a:bodyPr/>
        <a:lstStyle/>
        <a:p>
          <a:r>
            <a:rPr lang="es-CL"/>
            <a:t>Procesamiento, revisión y resolución de solicitudes de certificados de residencia</a:t>
          </a:r>
        </a:p>
      </dgm:t>
    </dgm:pt>
    <dgm:pt modelId="{68285A8F-2F55-6642-BBC6-4E66E8B19670}" type="parTrans" cxnId="{7BF7B6A5-4754-2E46-87A6-2E5E8889AF1D}">
      <dgm:prSet/>
      <dgm:spPr/>
      <dgm:t>
        <a:bodyPr/>
        <a:lstStyle/>
        <a:p>
          <a:endParaRPr lang="es-MX"/>
        </a:p>
      </dgm:t>
    </dgm:pt>
    <dgm:pt modelId="{9AF8E845-E18E-7C48-9025-454DA1689290}" type="sibTrans" cxnId="{7BF7B6A5-4754-2E46-87A6-2E5E8889AF1D}">
      <dgm:prSet/>
      <dgm:spPr/>
      <dgm:t>
        <a:bodyPr/>
        <a:lstStyle/>
        <a:p>
          <a:endParaRPr lang="es-MX"/>
        </a:p>
      </dgm:t>
    </dgm:pt>
    <dgm:pt modelId="{819CF495-E782-A447-881D-3F7685FAFC34}">
      <dgm:prSet/>
      <dgm:spPr/>
      <dgm:t>
        <a:bodyPr/>
        <a:lstStyle/>
        <a:p>
          <a:r>
            <a:rPr lang="es-CL"/>
            <a:t>Gestión integral de postulación, evaluación y seguimiento de proyectos vecinales</a:t>
          </a:r>
        </a:p>
      </dgm:t>
    </dgm:pt>
    <dgm:pt modelId="{C142A7D1-10E2-F24C-9F15-2562FAC49979}" type="parTrans" cxnId="{DD020BC4-D425-294E-A5AD-DFA279DB997B}">
      <dgm:prSet/>
      <dgm:spPr/>
      <dgm:t>
        <a:bodyPr/>
        <a:lstStyle/>
        <a:p>
          <a:endParaRPr lang="es-MX"/>
        </a:p>
      </dgm:t>
    </dgm:pt>
    <dgm:pt modelId="{728840E7-21AE-DE41-B713-A6E761E4A86C}" type="sibTrans" cxnId="{DD020BC4-D425-294E-A5AD-DFA279DB997B}">
      <dgm:prSet/>
      <dgm:spPr/>
      <dgm:t>
        <a:bodyPr/>
        <a:lstStyle/>
        <a:p>
          <a:endParaRPr lang="es-MX"/>
        </a:p>
      </dgm:t>
    </dgm:pt>
    <dgm:pt modelId="{5140BF72-0435-2B4E-AAC9-8AF57927FBF0}">
      <dgm:prSet/>
      <dgm:spPr/>
      <dgm:t>
        <a:bodyPr/>
        <a:lstStyle/>
        <a:p>
          <a:r>
            <a:rPr lang="es-CL"/>
            <a:t>Centro de distribución multicanal de notificaciones (email, WhatsApp, avisos físicos)</a:t>
          </a:r>
        </a:p>
      </dgm:t>
    </dgm:pt>
    <dgm:pt modelId="{95BA9F25-4670-224F-9FED-E0D7D3B52B66}" type="parTrans" cxnId="{D3003D40-A1B8-6647-B6F6-66820B63DF6A}">
      <dgm:prSet/>
      <dgm:spPr/>
      <dgm:t>
        <a:bodyPr/>
        <a:lstStyle/>
        <a:p>
          <a:endParaRPr lang="es-MX"/>
        </a:p>
      </dgm:t>
    </dgm:pt>
    <dgm:pt modelId="{FED1BD4E-8AEE-F645-BED1-1E7F0F5E0AA7}" type="sibTrans" cxnId="{D3003D40-A1B8-6647-B6F6-66820B63DF6A}">
      <dgm:prSet/>
      <dgm:spPr/>
      <dgm:t>
        <a:bodyPr/>
        <a:lstStyle/>
        <a:p>
          <a:endParaRPr lang="es-MX"/>
        </a:p>
      </dgm:t>
    </dgm:pt>
    <dgm:pt modelId="{E2FF350A-03FA-C046-B7D2-1269F31A5466}">
      <dgm:prSet/>
      <dgm:spPr/>
      <dgm:t>
        <a:bodyPr/>
        <a:lstStyle/>
        <a:p>
          <a:r>
            <a:rPr lang="es-CL"/>
            <a:t>Portal de publicación y gestión de noticias comunitarias</a:t>
          </a:r>
        </a:p>
      </dgm:t>
    </dgm:pt>
    <dgm:pt modelId="{FE04EF0A-E910-B14D-826F-0FC8BB794947}" type="parTrans" cxnId="{B644B2CD-3AE1-244F-AC0D-9D97F7566AF3}">
      <dgm:prSet/>
      <dgm:spPr/>
      <dgm:t>
        <a:bodyPr/>
        <a:lstStyle/>
        <a:p>
          <a:endParaRPr lang="es-MX"/>
        </a:p>
      </dgm:t>
    </dgm:pt>
    <dgm:pt modelId="{B65A74DF-9010-2747-B39B-91969D9E4AD9}" type="sibTrans" cxnId="{B644B2CD-3AE1-244F-AC0D-9D97F7566AF3}">
      <dgm:prSet/>
      <dgm:spPr/>
      <dgm:t>
        <a:bodyPr/>
        <a:lstStyle/>
        <a:p>
          <a:endParaRPr lang="es-MX"/>
        </a:p>
      </dgm:t>
    </dgm:pt>
    <dgm:pt modelId="{742DDD8B-1633-274B-B500-EFEFAF714A09}" type="pres">
      <dgm:prSet presAssocID="{D848F820-2F69-9647-A466-79D88E2DC7ED}" presName="Name0" presStyleCnt="0">
        <dgm:presLayoutVars>
          <dgm:dir/>
          <dgm:animLvl val="lvl"/>
          <dgm:resizeHandles val="exact"/>
        </dgm:presLayoutVars>
      </dgm:prSet>
      <dgm:spPr/>
    </dgm:pt>
    <dgm:pt modelId="{012E5CFA-DA42-6440-B891-E394D25DDB66}" type="pres">
      <dgm:prSet presAssocID="{487BE2AF-9B55-1546-96E1-58BDD8A9E6B3}" presName="linNode" presStyleCnt="0"/>
      <dgm:spPr/>
    </dgm:pt>
    <dgm:pt modelId="{91236561-70DC-234A-9749-CF2C82B0B71F}" type="pres">
      <dgm:prSet presAssocID="{487BE2AF-9B55-1546-96E1-58BDD8A9E6B3}" presName="parentText" presStyleLbl="node1" presStyleIdx="0" presStyleCnt="1">
        <dgm:presLayoutVars>
          <dgm:chMax val="1"/>
          <dgm:bulletEnabled val="1"/>
        </dgm:presLayoutVars>
      </dgm:prSet>
      <dgm:spPr/>
    </dgm:pt>
    <dgm:pt modelId="{A7CB64E1-195B-D843-B36C-470E0D7D56D3}" type="pres">
      <dgm:prSet presAssocID="{487BE2AF-9B55-1546-96E1-58BDD8A9E6B3}" presName="descendantText" presStyleLbl="alignAccFollowNode1" presStyleIdx="0" presStyleCnt="1">
        <dgm:presLayoutVars>
          <dgm:bulletEnabled val="1"/>
        </dgm:presLayoutVars>
      </dgm:prSet>
      <dgm:spPr/>
    </dgm:pt>
  </dgm:ptLst>
  <dgm:cxnLst>
    <dgm:cxn modelId="{91E79D0A-F23C-2143-9A9F-9D481D7F188D}" srcId="{D848F820-2F69-9647-A466-79D88E2DC7ED}" destId="{487BE2AF-9B55-1546-96E1-58BDD8A9E6B3}" srcOrd="0" destOrd="0" parTransId="{538B18D6-77F0-EC4C-A63A-9B003BB1B6D5}" sibTransId="{95260BBC-DCBD-C845-AD97-2164D347A12B}"/>
    <dgm:cxn modelId="{DAD5A61F-6A8D-8749-8DC5-F4ED033D3673}" type="presOf" srcId="{D848F820-2F69-9647-A466-79D88E2DC7ED}" destId="{742DDD8B-1633-274B-B500-EFEFAF714A09}" srcOrd="0" destOrd="0" presId="urn:microsoft.com/office/officeart/2005/8/layout/vList5"/>
    <dgm:cxn modelId="{3A79E827-B091-6C4F-835B-1019C0FAA691}" type="presOf" srcId="{819CF495-E782-A447-881D-3F7685FAFC34}" destId="{A7CB64E1-195B-D843-B36C-470E0D7D56D3}" srcOrd="0" destOrd="2" presId="urn:microsoft.com/office/officeart/2005/8/layout/vList5"/>
    <dgm:cxn modelId="{68D0442B-82D8-D945-9259-B5B16122C25E}" type="presOf" srcId="{2D9103D4-9DF4-9446-8882-73665F2C8B67}" destId="{A7CB64E1-195B-D843-B36C-470E0D7D56D3}" srcOrd="0" destOrd="1" presId="urn:microsoft.com/office/officeart/2005/8/layout/vList5"/>
    <dgm:cxn modelId="{D3003D40-A1B8-6647-B6F6-66820B63DF6A}" srcId="{487BE2AF-9B55-1546-96E1-58BDD8A9E6B3}" destId="{5140BF72-0435-2B4E-AAC9-8AF57927FBF0}" srcOrd="3" destOrd="0" parTransId="{95BA9F25-4670-224F-9FED-E0D7D3B52B66}" sibTransId="{FED1BD4E-8AEE-F645-BED1-1E7F0F5E0AA7}"/>
    <dgm:cxn modelId="{39AF9847-D2CF-E641-A239-6885728A144E}" srcId="{487BE2AF-9B55-1546-96E1-58BDD8A9E6B3}" destId="{542E7CE0-1F96-2E46-BE08-87507E00AFE7}" srcOrd="0" destOrd="0" parTransId="{C5CE2429-3F64-1041-8294-5A8FFD100752}" sibTransId="{392A7E4B-0823-4E49-AD1F-E39F56152C57}"/>
    <dgm:cxn modelId="{6D30A75F-AFEF-5549-B899-BFFACFEB27E5}" type="presOf" srcId="{542E7CE0-1F96-2E46-BE08-87507E00AFE7}" destId="{A7CB64E1-195B-D843-B36C-470E0D7D56D3}" srcOrd="0" destOrd="0" presId="urn:microsoft.com/office/officeart/2005/8/layout/vList5"/>
    <dgm:cxn modelId="{7BF7B6A5-4754-2E46-87A6-2E5E8889AF1D}" srcId="{487BE2AF-9B55-1546-96E1-58BDD8A9E6B3}" destId="{2D9103D4-9DF4-9446-8882-73665F2C8B67}" srcOrd="1" destOrd="0" parTransId="{68285A8F-2F55-6642-BBC6-4E66E8B19670}" sibTransId="{9AF8E845-E18E-7C48-9025-454DA1689290}"/>
    <dgm:cxn modelId="{E8BDE1B4-2A81-C846-8A6F-E588E083F75B}" type="presOf" srcId="{487BE2AF-9B55-1546-96E1-58BDD8A9E6B3}" destId="{91236561-70DC-234A-9749-CF2C82B0B71F}" srcOrd="0" destOrd="0" presId="urn:microsoft.com/office/officeart/2005/8/layout/vList5"/>
    <dgm:cxn modelId="{DD020BC4-D425-294E-A5AD-DFA279DB997B}" srcId="{487BE2AF-9B55-1546-96E1-58BDD8A9E6B3}" destId="{819CF495-E782-A447-881D-3F7685FAFC34}" srcOrd="2" destOrd="0" parTransId="{C142A7D1-10E2-F24C-9F15-2562FAC49979}" sibTransId="{728840E7-21AE-DE41-B713-A6E761E4A86C}"/>
    <dgm:cxn modelId="{B644B2CD-3AE1-244F-AC0D-9D97F7566AF3}" srcId="{487BE2AF-9B55-1546-96E1-58BDD8A9E6B3}" destId="{E2FF350A-03FA-C046-B7D2-1269F31A5466}" srcOrd="4" destOrd="0" parTransId="{FE04EF0A-E910-B14D-826F-0FC8BB794947}" sibTransId="{B65A74DF-9010-2747-B39B-91969D9E4AD9}"/>
    <dgm:cxn modelId="{9792BAD7-38AA-8547-A59E-AD4F8DE330F6}" type="presOf" srcId="{5140BF72-0435-2B4E-AAC9-8AF57927FBF0}" destId="{A7CB64E1-195B-D843-B36C-470E0D7D56D3}" srcOrd="0" destOrd="3" presId="urn:microsoft.com/office/officeart/2005/8/layout/vList5"/>
    <dgm:cxn modelId="{19B24FF1-E19F-884B-9588-9ED8622FA5CE}" type="presOf" srcId="{E2FF350A-03FA-C046-B7D2-1269F31A5466}" destId="{A7CB64E1-195B-D843-B36C-470E0D7D56D3}" srcOrd="0" destOrd="4" presId="urn:microsoft.com/office/officeart/2005/8/layout/vList5"/>
    <dgm:cxn modelId="{186379E8-7744-5D45-BB4E-0163304E17F4}" type="presParOf" srcId="{742DDD8B-1633-274B-B500-EFEFAF714A09}" destId="{012E5CFA-DA42-6440-B891-E394D25DDB66}" srcOrd="0" destOrd="0" presId="urn:microsoft.com/office/officeart/2005/8/layout/vList5"/>
    <dgm:cxn modelId="{947DE4F7-C095-074D-8015-7CE64496E7A3}" type="presParOf" srcId="{012E5CFA-DA42-6440-B891-E394D25DDB66}" destId="{91236561-70DC-234A-9749-CF2C82B0B71F}" srcOrd="0" destOrd="0" presId="urn:microsoft.com/office/officeart/2005/8/layout/vList5"/>
    <dgm:cxn modelId="{ECC2EF1D-5531-3243-978B-E2040B5E75B9}" type="presParOf" srcId="{012E5CFA-DA42-6440-B891-E394D25DDB66}" destId="{A7CB64E1-195B-D843-B36C-470E0D7D56D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C158FE-CF55-424E-9790-29CBB7A81F2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MX"/>
        </a:p>
      </dgm:t>
    </dgm:pt>
    <dgm:pt modelId="{0264DB69-311D-C44F-B27C-4C7406243D60}">
      <dgm:prSet custT="1"/>
      <dgm:spPr>
        <a:solidFill>
          <a:schemeClr val="accent2"/>
        </a:solidFill>
      </dgm:spPr>
      <dgm:t>
        <a:bodyPr/>
        <a:lstStyle/>
        <a:p>
          <a:r>
            <a:rPr lang="es-CL" sz="2400" b="1" dirty="0"/>
            <a:t>Acceso Público (Vecinos)</a:t>
          </a:r>
          <a:endParaRPr lang="es-CL" sz="2400" dirty="0"/>
        </a:p>
      </dgm:t>
    </dgm:pt>
    <dgm:pt modelId="{53A0BC20-2245-304A-91E5-E525B49F3675}" type="parTrans" cxnId="{8093B44D-7D58-9D49-9ACB-0EF50D140BA1}">
      <dgm:prSet/>
      <dgm:spPr/>
      <dgm:t>
        <a:bodyPr/>
        <a:lstStyle/>
        <a:p>
          <a:endParaRPr lang="es-MX"/>
        </a:p>
      </dgm:t>
    </dgm:pt>
    <dgm:pt modelId="{38D9956B-4169-5547-B1A6-D96FED994F6A}" type="sibTrans" cxnId="{8093B44D-7D58-9D49-9ACB-0EF50D140BA1}">
      <dgm:prSet/>
      <dgm:spPr/>
      <dgm:t>
        <a:bodyPr/>
        <a:lstStyle/>
        <a:p>
          <a:endParaRPr lang="es-MX"/>
        </a:p>
      </dgm:t>
    </dgm:pt>
    <dgm:pt modelId="{340DB900-E100-2344-89C4-C43F7C244EA0}">
      <dgm:prSet/>
      <dgm:spPr/>
      <dgm:t>
        <a:bodyPr/>
        <a:lstStyle/>
        <a:p>
          <a:r>
            <a:rPr lang="es-CL"/>
            <a:t>Portal de auto-inscripción a la junta de vecinos con validación automática</a:t>
          </a:r>
        </a:p>
      </dgm:t>
    </dgm:pt>
    <dgm:pt modelId="{BD32A225-1EA5-EB44-97E6-FF398741897E}" type="parTrans" cxnId="{D144D53E-ADE7-DC44-9794-54260DB29F92}">
      <dgm:prSet/>
      <dgm:spPr/>
      <dgm:t>
        <a:bodyPr/>
        <a:lstStyle/>
        <a:p>
          <a:endParaRPr lang="es-MX"/>
        </a:p>
      </dgm:t>
    </dgm:pt>
    <dgm:pt modelId="{B8C219A2-2B38-3C4D-93FE-EE9B1BD43988}" type="sibTrans" cxnId="{D144D53E-ADE7-DC44-9794-54260DB29F92}">
      <dgm:prSet/>
      <dgm:spPr/>
      <dgm:t>
        <a:bodyPr/>
        <a:lstStyle/>
        <a:p>
          <a:endParaRPr lang="es-MX"/>
        </a:p>
      </dgm:t>
    </dgm:pt>
    <dgm:pt modelId="{FCF6B74C-97C9-B74A-9C29-04EBAA0DCA1B}">
      <dgm:prSet/>
      <dgm:spPr/>
      <dgm:t>
        <a:bodyPr/>
        <a:lstStyle/>
        <a:p>
          <a:r>
            <a:rPr lang="es-CL"/>
            <a:t>Sistema de solicitud digital de certificados de residencia con seguimiento en tiempo real</a:t>
          </a:r>
        </a:p>
      </dgm:t>
    </dgm:pt>
    <dgm:pt modelId="{79A46CA8-1A1A-5640-9C61-B7B2B43EF499}" type="parTrans" cxnId="{B0E23C28-8B1F-9D4B-863B-26C9F9A12DF1}">
      <dgm:prSet/>
      <dgm:spPr/>
      <dgm:t>
        <a:bodyPr/>
        <a:lstStyle/>
        <a:p>
          <a:endParaRPr lang="es-MX"/>
        </a:p>
      </dgm:t>
    </dgm:pt>
    <dgm:pt modelId="{184C29F7-0BE9-D94E-ADCF-F3B3248C21F3}" type="sibTrans" cxnId="{B0E23C28-8B1F-9D4B-863B-26C9F9A12DF1}">
      <dgm:prSet/>
      <dgm:spPr/>
      <dgm:t>
        <a:bodyPr/>
        <a:lstStyle/>
        <a:p>
          <a:endParaRPr lang="es-MX"/>
        </a:p>
      </dgm:t>
    </dgm:pt>
    <dgm:pt modelId="{01A564A2-A929-AB4C-9302-DDCE1C996905}">
      <dgm:prSet/>
      <dgm:spPr/>
      <dgm:t>
        <a:bodyPr/>
        <a:lstStyle/>
        <a:p>
          <a:r>
            <a:rPr lang="es-CL"/>
            <a:t>Plataforma de postulación de proyectos vecinales (exclusivo para miembros activos)</a:t>
          </a:r>
        </a:p>
      </dgm:t>
    </dgm:pt>
    <dgm:pt modelId="{1E346952-296C-5445-8C68-C5817D884896}" type="parTrans" cxnId="{B509AA61-D27F-BC45-BAD5-3974B7C82988}">
      <dgm:prSet/>
      <dgm:spPr/>
      <dgm:t>
        <a:bodyPr/>
        <a:lstStyle/>
        <a:p>
          <a:endParaRPr lang="es-MX"/>
        </a:p>
      </dgm:t>
    </dgm:pt>
    <dgm:pt modelId="{A9738DDA-BC82-5B48-824A-F2224D44CC04}" type="sibTrans" cxnId="{B509AA61-D27F-BC45-BAD5-3974B7C82988}">
      <dgm:prSet/>
      <dgm:spPr/>
      <dgm:t>
        <a:bodyPr/>
        <a:lstStyle/>
        <a:p>
          <a:endParaRPr lang="es-MX"/>
        </a:p>
      </dgm:t>
    </dgm:pt>
    <dgm:pt modelId="{20D1B4B5-C1EF-3347-ABBD-E86F6F23FC22}">
      <dgm:prSet/>
      <dgm:spPr/>
      <dgm:t>
        <a:bodyPr/>
        <a:lstStyle/>
        <a:p>
          <a:r>
            <a:rPr lang="es-CL"/>
            <a:t>Calendario interactivo para reserva de espacios comunitarios (canchas, salas, plazas)</a:t>
          </a:r>
        </a:p>
      </dgm:t>
    </dgm:pt>
    <dgm:pt modelId="{D994752C-C8CD-834E-83E3-9F75D1E91243}" type="parTrans" cxnId="{E87D1490-5E37-3A43-8FEB-BF567E2BF3BE}">
      <dgm:prSet/>
      <dgm:spPr/>
      <dgm:t>
        <a:bodyPr/>
        <a:lstStyle/>
        <a:p>
          <a:endParaRPr lang="es-MX"/>
        </a:p>
      </dgm:t>
    </dgm:pt>
    <dgm:pt modelId="{17752BCA-A19C-F941-8F13-EC57CAFE037D}" type="sibTrans" cxnId="{E87D1490-5E37-3A43-8FEB-BF567E2BF3BE}">
      <dgm:prSet/>
      <dgm:spPr/>
      <dgm:t>
        <a:bodyPr/>
        <a:lstStyle/>
        <a:p>
          <a:endParaRPr lang="es-MX"/>
        </a:p>
      </dgm:t>
    </dgm:pt>
    <dgm:pt modelId="{FE569685-AE64-524E-A897-CFA846D5FBBB}">
      <dgm:prSet/>
      <dgm:spPr/>
      <dgm:t>
        <a:bodyPr/>
        <a:lstStyle/>
        <a:p>
          <a:r>
            <a:rPr lang="es-CL"/>
            <a:t>Sistema de inscripción a actividades vecinales con control automático de cupos</a:t>
          </a:r>
        </a:p>
      </dgm:t>
    </dgm:pt>
    <dgm:pt modelId="{C888AEF7-FB69-0847-A012-3F242A18D468}" type="parTrans" cxnId="{E0D8B2EF-BD50-DA4F-ACF8-2EEF39E96F96}">
      <dgm:prSet/>
      <dgm:spPr/>
      <dgm:t>
        <a:bodyPr/>
        <a:lstStyle/>
        <a:p>
          <a:endParaRPr lang="es-MX"/>
        </a:p>
      </dgm:t>
    </dgm:pt>
    <dgm:pt modelId="{C0337BB3-7A29-1545-8DDA-8CB4113AFB79}" type="sibTrans" cxnId="{E0D8B2EF-BD50-DA4F-ACF8-2EEF39E96F96}">
      <dgm:prSet/>
      <dgm:spPr/>
      <dgm:t>
        <a:bodyPr/>
        <a:lstStyle/>
        <a:p>
          <a:endParaRPr lang="es-MX"/>
        </a:p>
      </dgm:t>
    </dgm:pt>
    <dgm:pt modelId="{885C5F16-E439-5546-942A-F729FDE34C61}">
      <dgm:prSet/>
      <dgm:spPr/>
      <dgm:t>
        <a:bodyPr/>
        <a:lstStyle/>
        <a:p>
          <a:r>
            <a:rPr lang="es-CL"/>
            <a:t>Centro de notificaciones personalizado y visualización de noticias comunitarias</a:t>
          </a:r>
        </a:p>
      </dgm:t>
    </dgm:pt>
    <dgm:pt modelId="{74AEF418-76EA-0D4E-A6F8-CCCDD66693F8}" type="parTrans" cxnId="{24C9A641-A2E6-0245-B6DC-8930CCD64625}">
      <dgm:prSet/>
      <dgm:spPr/>
      <dgm:t>
        <a:bodyPr/>
        <a:lstStyle/>
        <a:p>
          <a:endParaRPr lang="es-MX"/>
        </a:p>
      </dgm:t>
    </dgm:pt>
    <dgm:pt modelId="{33F01662-1A2B-AC41-AD88-4F1EA751C75F}" type="sibTrans" cxnId="{24C9A641-A2E6-0245-B6DC-8930CCD64625}">
      <dgm:prSet/>
      <dgm:spPr/>
      <dgm:t>
        <a:bodyPr/>
        <a:lstStyle/>
        <a:p>
          <a:endParaRPr lang="es-MX"/>
        </a:p>
      </dgm:t>
    </dgm:pt>
    <dgm:pt modelId="{B84D820A-57FE-314C-A475-8DEC84E29CE2}" type="pres">
      <dgm:prSet presAssocID="{8FC158FE-CF55-424E-9790-29CBB7A81F26}" presName="Name0" presStyleCnt="0">
        <dgm:presLayoutVars>
          <dgm:dir/>
          <dgm:animLvl val="lvl"/>
          <dgm:resizeHandles val="exact"/>
        </dgm:presLayoutVars>
      </dgm:prSet>
      <dgm:spPr/>
    </dgm:pt>
    <dgm:pt modelId="{D9BC7A52-36F4-644A-B06B-0AA8918B6B7E}" type="pres">
      <dgm:prSet presAssocID="{0264DB69-311D-C44F-B27C-4C7406243D60}" presName="linNode" presStyleCnt="0"/>
      <dgm:spPr/>
    </dgm:pt>
    <dgm:pt modelId="{9ABC8AFA-28DC-2347-A271-9D1995583C04}" type="pres">
      <dgm:prSet presAssocID="{0264DB69-311D-C44F-B27C-4C7406243D60}" presName="parentText" presStyleLbl="node1" presStyleIdx="0" presStyleCnt="1">
        <dgm:presLayoutVars>
          <dgm:chMax val="1"/>
          <dgm:bulletEnabled val="1"/>
        </dgm:presLayoutVars>
      </dgm:prSet>
      <dgm:spPr/>
    </dgm:pt>
    <dgm:pt modelId="{59C91DD6-D863-1A46-B6D3-3FFBE232D931}" type="pres">
      <dgm:prSet presAssocID="{0264DB69-311D-C44F-B27C-4C7406243D60}" presName="descendantText" presStyleLbl="alignAccFollowNode1" presStyleIdx="0" presStyleCnt="1">
        <dgm:presLayoutVars>
          <dgm:bulletEnabled val="1"/>
        </dgm:presLayoutVars>
      </dgm:prSet>
      <dgm:spPr/>
    </dgm:pt>
  </dgm:ptLst>
  <dgm:cxnLst>
    <dgm:cxn modelId="{B0E23C28-8B1F-9D4B-863B-26C9F9A12DF1}" srcId="{0264DB69-311D-C44F-B27C-4C7406243D60}" destId="{FCF6B74C-97C9-B74A-9C29-04EBAA0DCA1B}" srcOrd="1" destOrd="0" parTransId="{79A46CA8-1A1A-5640-9C61-B7B2B43EF499}" sibTransId="{184C29F7-0BE9-D94E-ADCF-F3B3248C21F3}"/>
    <dgm:cxn modelId="{6EB35B33-A289-6442-B321-96D6A3845DB6}" type="presOf" srcId="{885C5F16-E439-5546-942A-F729FDE34C61}" destId="{59C91DD6-D863-1A46-B6D3-3FFBE232D931}" srcOrd="0" destOrd="5" presId="urn:microsoft.com/office/officeart/2005/8/layout/vList5"/>
    <dgm:cxn modelId="{D144D53E-ADE7-DC44-9794-54260DB29F92}" srcId="{0264DB69-311D-C44F-B27C-4C7406243D60}" destId="{340DB900-E100-2344-89C4-C43F7C244EA0}" srcOrd="0" destOrd="0" parTransId="{BD32A225-1EA5-EB44-97E6-FF398741897E}" sibTransId="{B8C219A2-2B38-3C4D-93FE-EE9B1BD43988}"/>
    <dgm:cxn modelId="{24C9A641-A2E6-0245-B6DC-8930CCD64625}" srcId="{0264DB69-311D-C44F-B27C-4C7406243D60}" destId="{885C5F16-E439-5546-942A-F729FDE34C61}" srcOrd="5" destOrd="0" parTransId="{74AEF418-76EA-0D4E-A6F8-CCCDD66693F8}" sibTransId="{33F01662-1A2B-AC41-AD88-4F1EA751C75F}"/>
    <dgm:cxn modelId="{8093B44D-7D58-9D49-9ACB-0EF50D140BA1}" srcId="{8FC158FE-CF55-424E-9790-29CBB7A81F26}" destId="{0264DB69-311D-C44F-B27C-4C7406243D60}" srcOrd="0" destOrd="0" parTransId="{53A0BC20-2245-304A-91E5-E525B49F3675}" sibTransId="{38D9956B-4169-5547-B1A6-D96FED994F6A}"/>
    <dgm:cxn modelId="{F69ADB60-D04F-9A43-B184-FFF59A53866D}" type="presOf" srcId="{340DB900-E100-2344-89C4-C43F7C244EA0}" destId="{59C91DD6-D863-1A46-B6D3-3FFBE232D931}" srcOrd="0" destOrd="0" presId="urn:microsoft.com/office/officeart/2005/8/layout/vList5"/>
    <dgm:cxn modelId="{B509AA61-D27F-BC45-BAD5-3974B7C82988}" srcId="{0264DB69-311D-C44F-B27C-4C7406243D60}" destId="{01A564A2-A929-AB4C-9302-DDCE1C996905}" srcOrd="2" destOrd="0" parTransId="{1E346952-296C-5445-8C68-C5817D884896}" sibTransId="{A9738DDA-BC82-5B48-824A-F2224D44CC04}"/>
    <dgm:cxn modelId="{E321C68C-94C2-3242-BC1C-92A7D9491C92}" type="presOf" srcId="{FE569685-AE64-524E-A897-CFA846D5FBBB}" destId="{59C91DD6-D863-1A46-B6D3-3FFBE232D931}" srcOrd="0" destOrd="4" presId="urn:microsoft.com/office/officeart/2005/8/layout/vList5"/>
    <dgm:cxn modelId="{E87D1490-5E37-3A43-8FEB-BF567E2BF3BE}" srcId="{0264DB69-311D-C44F-B27C-4C7406243D60}" destId="{20D1B4B5-C1EF-3347-ABBD-E86F6F23FC22}" srcOrd="3" destOrd="0" parTransId="{D994752C-C8CD-834E-83E3-9F75D1E91243}" sibTransId="{17752BCA-A19C-F941-8F13-EC57CAFE037D}"/>
    <dgm:cxn modelId="{B09E60A3-07A3-D740-9A5A-5C9F4ABE4EC0}" type="presOf" srcId="{8FC158FE-CF55-424E-9790-29CBB7A81F26}" destId="{B84D820A-57FE-314C-A475-8DEC84E29CE2}" srcOrd="0" destOrd="0" presId="urn:microsoft.com/office/officeart/2005/8/layout/vList5"/>
    <dgm:cxn modelId="{E34E21C8-3868-584C-B3B9-8709E414A712}" type="presOf" srcId="{20D1B4B5-C1EF-3347-ABBD-E86F6F23FC22}" destId="{59C91DD6-D863-1A46-B6D3-3FFBE232D931}" srcOrd="0" destOrd="3" presId="urn:microsoft.com/office/officeart/2005/8/layout/vList5"/>
    <dgm:cxn modelId="{FB3858CD-D7CE-A843-BFAE-68CD75DDDBC5}" type="presOf" srcId="{01A564A2-A929-AB4C-9302-DDCE1C996905}" destId="{59C91DD6-D863-1A46-B6D3-3FFBE232D931}" srcOrd="0" destOrd="2" presId="urn:microsoft.com/office/officeart/2005/8/layout/vList5"/>
    <dgm:cxn modelId="{2E1FDED7-7C86-524C-9B79-5FF249E170BB}" type="presOf" srcId="{0264DB69-311D-C44F-B27C-4C7406243D60}" destId="{9ABC8AFA-28DC-2347-A271-9D1995583C04}" srcOrd="0" destOrd="0" presId="urn:microsoft.com/office/officeart/2005/8/layout/vList5"/>
    <dgm:cxn modelId="{E0D8B2EF-BD50-DA4F-ACF8-2EEF39E96F96}" srcId="{0264DB69-311D-C44F-B27C-4C7406243D60}" destId="{FE569685-AE64-524E-A897-CFA846D5FBBB}" srcOrd="4" destOrd="0" parTransId="{C888AEF7-FB69-0847-A012-3F242A18D468}" sibTransId="{C0337BB3-7A29-1545-8DDA-8CB4113AFB79}"/>
    <dgm:cxn modelId="{609CCEF0-21A1-B04E-A458-0990DE7039E7}" type="presOf" srcId="{FCF6B74C-97C9-B74A-9C29-04EBAA0DCA1B}" destId="{59C91DD6-D863-1A46-B6D3-3FFBE232D931}" srcOrd="0" destOrd="1" presId="urn:microsoft.com/office/officeart/2005/8/layout/vList5"/>
    <dgm:cxn modelId="{8AA7C588-6F86-144C-8E07-158AD9310513}" type="presParOf" srcId="{B84D820A-57FE-314C-A475-8DEC84E29CE2}" destId="{D9BC7A52-36F4-644A-B06B-0AA8918B6B7E}" srcOrd="0" destOrd="0" presId="urn:microsoft.com/office/officeart/2005/8/layout/vList5"/>
    <dgm:cxn modelId="{792DBCE0-F191-324C-929D-9801DD67BC8D}" type="presParOf" srcId="{D9BC7A52-36F4-644A-B06B-0AA8918B6B7E}" destId="{9ABC8AFA-28DC-2347-A271-9D1995583C04}" srcOrd="0" destOrd="0" presId="urn:microsoft.com/office/officeart/2005/8/layout/vList5"/>
    <dgm:cxn modelId="{9C45C407-B029-3C43-AD94-E5D594B69ED2}" type="presParOf" srcId="{D9BC7A52-36F4-644A-B06B-0AA8918B6B7E}" destId="{59C91DD6-D863-1A46-B6D3-3FFBE232D931}"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708B10-6E23-AC46-9262-618C5FE08266}" type="doc">
      <dgm:prSet loTypeId="urn:microsoft.com/office/officeart/2005/8/layout/target1" loCatId="relationship" qsTypeId="urn:microsoft.com/office/officeart/2005/8/quickstyle/simple1" qsCatId="simple" csTypeId="urn:microsoft.com/office/officeart/2005/8/colors/accent1_2" csCatId="accent1" phldr="1"/>
      <dgm:spPr/>
      <dgm:t>
        <a:bodyPr/>
        <a:lstStyle/>
        <a:p>
          <a:endParaRPr lang="es-MX"/>
        </a:p>
      </dgm:t>
    </dgm:pt>
    <dgm:pt modelId="{3DF347BC-2667-1B40-90F7-EA1D43D76DB6}">
      <dgm:prSet/>
      <dgm:spPr/>
      <dgm:t>
        <a:bodyPr/>
        <a:lstStyle/>
        <a:p>
          <a:r>
            <a:rPr lang="es-CL" dirty="0"/>
            <a:t>Personas</a:t>
          </a:r>
        </a:p>
      </dgm:t>
    </dgm:pt>
    <dgm:pt modelId="{A411C934-BB07-EF47-882D-E04D26EDD7E4}" type="parTrans" cxnId="{B7A3F5F6-1C08-5143-AFAE-CDDC883F19F4}">
      <dgm:prSet/>
      <dgm:spPr/>
      <dgm:t>
        <a:bodyPr/>
        <a:lstStyle/>
        <a:p>
          <a:endParaRPr lang="es-MX"/>
        </a:p>
      </dgm:t>
    </dgm:pt>
    <dgm:pt modelId="{832E5F70-9252-8344-8BB0-053E389CC665}" type="sibTrans" cxnId="{B7A3F5F6-1C08-5143-AFAE-CDDC883F19F4}">
      <dgm:prSet/>
      <dgm:spPr/>
      <dgm:t>
        <a:bodyPr/>
        <a:lstStyle/>
        <a:p>
          <a:endParaRPr lang="es-MX"/>
        </a:p>
      </dgm:t>
    </dgm:pt>
    <dgm:pt modelId="{0DA8C879-7271-B543-8ECC-6E067E819849}">
      <dgm:prSet/>
      <dgm:spPr/>
      <dgm:t>
        <a:bodyPr/>
        <a:lstStyle/>
        <a:p>
          <a:r>
            <a:rPr lang="es-CL" dirty="0"/>
            <a:t>País</a:t>
          </a:r>
        </a:p>
      </dgm:t>
    </dgm:pt>
    <dgm:pt modelId="{3BF6B8FB-908E-6048-8BA2-5D98537D984C}" type="parTrans" cxnId="{44EDE315-6478-C343-8DA5-AACF14967001}">
      <dgm:prSet/>
      <dgm:spPr/>
      <dgm:t>
        <a:bodyPr/>
        <a:lstStyle/>
        <a:p>
          <a:endParaRPr lang="es-MX"/>
        </a:p>
      </dgm:t>
    </dgm:pt>
    <dgm:pt modelId="{D10ECEF9-84BF-1042-8AE7-0FB8CC065A71}" type="sibTrans" cxnId="{44EDE315-6478-C343-8DA5-AACF14967001}">
      <dgm:prSet/>
      <dgm:spPr/>
      <dgm:t>
        <a:bodyPr/>
        <a:lstStyle/>
        <a:p>
          <a:endParaRPr lang="es-MX"/>
        </a:p>
      </dgm:t>
    </dgm:pt>
    <dgm:pt modelId="{9BD8F129-269B-0546-A58E-AD5CD05B1761}">
      <dgm:prSet/>
      <dgm:spPr/>
      <dgm:t>
        <a:bodyPr/>
        <a:lstStyle/>
        <a:p>
          <a:r>
            <a:rPr lang="es-CL" dirty="0"/>
            <a:t>Juntas de vecinos</a:t>
          </a:r>
        </a:p>
      </dgm:t>
    </dgm:pt>
    <dgm:pt modelId="{3EF0C69E-E507-2C46-A74D-38E72E4E5F3B}" type="parTrans" cxnId="{326DC972-9531-F94A-AE7C-6F2C8514E09A}">
      <dgm:prSet/>
      <dgm:spPr/>
      <dgm:t>
        <a:bodyPr/>
        <a:lstStyle/>
        <a:p>
          <a:endParaRPr lang="es-MX"/>
        </a:p>
      </dgm:t>
    </dgm:pt>
    <dgm:pt modelId="{D0EE773F-6CF9-C14A-82BD-8CDB925AD968}" type="sibTrans" cxnId="{326DC972-9531-F94A-AE7C-6F2C8514E09A}">
      <dgm:prSet/>
      <dgm:spPr/>
      <dgm:t>
        <a:bodyPr/>
        <a:lstStyle/>
        <a:p>
          <a:endParaRPr lang="es-MX"/>
        </a:p>
      </dgm:t>
    </dgm:pt>
    <dgm:pt modelId="{97E370E8-06B7-D842-899E-2D9FBB7C4B80}" type="pres">
      <dgm:prSet presAssocID="{16708B10-6E23-AC46-9262-618C5FE08266}" presName="composite" presStyleCnt="0">
        <dgm:presLayoutVars>
          <dgm:chMax val="5"/>
          <dgm:dir/>
          <dgm:resizeHandles val="exact"/>
        </dgm:presLayoutVars>
      </dgm:prSet>
      <dgm:spPr/>
    </dgm:pt>
    <dgm:pt modelId="{06758FA9-BA6D-C34B-A706-5ADA3FD3ACEC}" type="pres">
      <dgm:prSet presAssocID="{3DF347BC-2667-1B40-90F7-EA1D43D76DB6}" presName="circle1" presStyleLbl="lnNode1" presStyleIdx="0" presStyleCnt="3"/>
      <dgm:spPr/>
    </dgm:pt>
    <dgm:pt modelId="{812B70C6-24EF-9B42-AE99-E11018221177}" type="pres">
      <dgm:prSet presAssocID="{3DF347BC-2667-1B40-90F7-EA1D43D76DB6}" presName="text1" presStyleLbl="revTx" presStyleIdx="0" presStyleCnt="3">
        <dgm:presLayoutVars>
          <dgm:bulletEnabled val="1"/>
        </dgm:presLayoutVars>
      </dgm:prSet>
      <dgm:spPr/>
    </dgm:pt>
    <dgm:pt modelId="{6B06D374-4517-DA4B-A711-264B4B9F15F9}" type="pres">
      <dgm:prSet presAssocID="{3DF347BC-2667-1B40-90F7-EA1D43D76DB6}" presName="line1" presStyleLbl="callout" presStyleIdx="0" presStyleCnt="6"/>
      <dgm:spPr/>
    </dgm:pt>
    <dgm:pt modelId="{0BD4DD1F-C4F7-DE43-8715-7BB13246C7B9}" type="pres">
      <dgm:prSet presAssocID="{3DF347BC-2667-1B40-90F7-EA1D43D76DB6}" presName="d1" presStyleLbl="callout" presStyleIdx="1" presStyleCnt="6"/>
      <dgm:spPr/>
    </dgm:pt>
    <dgm:pt modelId="{E1AC45C1-438F-8A47-AD87-C4D7C4D6F9EF}" type="pres">
      <dgm:prSet presAssocID="{9BD8F129-269B-0546-A58E-AD5CD05B1761}" presName="circle2" presStyleLbl="lnNode1" presStyleIdx="1" presStyleCnt="3"/>
      <dgm:spPr/>
    </dgm:pt>
    <dgm:pt modelId="{30B5721E-D335-354F-B450-E59F8D5AAA14}" type="pres">
      <dgm:prSet presAssocID="{9BD8F129-269B-0546-A58E-AD5CD05B1761}" presName="text2" presStyleLbl="revTx" presStyleIdx="1" presStyleCnt="3">
        <dgm:presLayoutVars>
          <dgm:bulletEnabled val="1"/>
        </dgm:presLayoutVars>
      </dgm:prSet>
      <dgm:spPr/>
    </dgm:pt>
    <dgm:pt modelId="{1677770B-A261-774D-BD92-0423E8CEE589}" type="pres">
      <dgm:prSet presAssocID="{9BD8F129-269B-0546-A58E-AD5CD05B1761}" presName="line2" presStyleLbl="callout" presStyleIdx="2" presStyleCnt="6"/>
      <dgm:spPr/>
    </dgm:pt>
    <dgm:pt modelId="{3573D35E-4D82-2441-B5AC-A3E494D1D3F0}" type="pres">
      <dgm:prSet presAssocID="{9BD8F129-269B-0546-A58E-AD5CD05B1761}" presName="d2" presStyleLbl="callout" presStyleIdx="3" presStyleCnt="6"/>
      <dgm:spPr/>
    </dgm:pt>
    <dgm:pt modelId="{9ACE618D-C757-0242-8E3F-BCD61E220EF1}" type="pres">
      <dgm:prSet presAssocID="{0DA8C879-7271-B543-8ECC-6E067E819849}" presName="circle3" presStyleLbl="lnNode1" presStyleIdx="2" presStyleCnt="3"/>
      <dgm:spPr/>
    </dgm:pt>
    <dgm:pt modelId="{0411C362-EEC1-B849-B141-71119F8D0023}" type="pres">
      <dgm:prSet presAssocID="{0DA8C879-7271-B543-8ECC-6E067E819849}" presName="text3" presStyleLbl="revTx" presStyleIdx="2" presStyleCnt="3">
        <dgm:presLayoutVars>
          <dgm:bulletEnabled val="1"/>
        </dgm:presLayoutVars>
      </dgm:prSet>
      <dgm:spPr/>
    </dgm:pt>
    <dgm:pt modelId="{26839FB4-50E0-A94A-9B42-D9FE5BE0932E}" type="pres">
      <dgm:prSet presAssocID="{0DA8C879-7271-B543-8ECC-6E067E819849}" presName="line3" presStyleLbl="callout" presStyleIdx="4" presStyleCnt="6"/>
      <dgm:spPr/>
    </dgm:pt>
    <dgm:pt modelId="{DE45F571-905C-D64D-A6EC-9062CDFA7CAB}" type="pres">
      <dgm:prSet presAssocID="{0DA8C879-7271-B543-8ECC-6E067E819849}" presName="d3" presStyleLbl="callout" presStyleIdx="5" presStyleCnt="6"/>
      <dgm:spPr/>
    </dgm:pt>
  </dgm:ptLst>
  <dgm:cxnLst>
    <dgm:cxn modelId="{44EDE315-6478-C343-8DA5-AACF14967001}" srcId="{16708B10-6E23-AC46-9262-618C5FE08266}" destId="{0DA8C879-7271-B543-8ECC-6E067E819849}" srcOrd="2" destOrd="0" parTransId="{3BF6B8FB-908E-6048-8BA2-5D98537D984C}" sibTransId="{D10ECEF9-84BF-1042-8AE7-0FB8CC065A71}"/>
    <dgm:cxn modelId="{2B7FA522-432F-B748-9E7F-F1288CD67694}" type="presOf" srcId="{3DF347BC-2667-1B40-90F7-EA1D43D76DB6}" destId="{812B70C6-24EF-9B42-AE99-E11018221177}" srcOrd="0" destOrd="0" presId="urn:microsoft.com/office/officeart/2005/8/layout/target1"/>
    <dgm:cxn modelId="{326DC972-9531-F94A-AE7C-6F2C8514E09A}" srcId="{16708B10-6E23-AC46-9262-618C5FE08266}" destId="{9BD8F129-269B-0546-A58E-AD5CD05B1761}" srcOrd="1" destOrd="0" parTransId="{3EF0C69E-E507-2C46-A74D-38E72E4E5F3B}" sibTransId="{D0EE773F-6CF9-C14A-82BD-8CDB925AD968}"/>
    <dgm:cxn modelId="{843AA9BE-4E0C-774A-9D01-629246C37B64}" type="presOf" srcId="{9BD8F129-269B-0546-A58E-AD5CD05B1761}" destId="{30B5721E-D335-354F-B450-E59F8D5AAA14}" srcOrd="0" destOrd="0" presId="urn:microsoft.com/office/officeart/2005/8/layout/target1"/>
    <dgm:cxn modelId="{406742EC-2C9A-7847-871D-F88295A37F42}" type="presOf" srcId="{0DA8C879-7271-B543-8ECC-6E067E819849}" destId="{0411C362-EEC1-B849-B141-71119F8D0023}" srcOrd="0" destOrd="0" presId="urn:microsoft.com/office/officeart/2005/8/layout/target1"/>
    <dgm:cxn modelId="{B7A3F5F6-1C08-5143-AFAE-CDDC883F19F4}" srcId="{16708B10-6E23-AC46-9262-618C5FE08266}" destId="{3DF347BC-2667-1B40-90F7-EA1D43D76DB6}" srcOrd="0" destOrd="0" parTransId="{A411C934-BB07-EF47-882D-E04D26EDD7E4}" sibTransId="{832E5F70-9252-8344-8BB0-053E389CC665}"/>
    <dgm:cxn modelId="{1F6875FB-1338-D742-BD28-F4162723004D}" type="presOf" srcId="{16708B10-6E23-AC46-9262-618C5FE08266}" destId="{97E370E8-06B7-D842-899E-2D9FBB7C4B80}" srcOrd="0" destOrd="0" presId="urn:microsoft.com/office/officeart/2005/8/layout/target1"/>
    <dgm:cxn modelId="{CEA2B54C-D6E3-FE4E-817A-6C59AB879E74}" type="presParOf" srcId="{97E370E8-06B7-D842-899E-2D9FBB7C4B80}" destId="{06758FA9-BA6D-C34B-A706-5ADA3FD3ACEC}" srcOrd="0" destOrd="0" presId="urn:microsoft.com/office/officeart/2005/8/layout/target1"/>
    <dgm:cxn modelId="{2A265D36-5701-B849-946D-19564AB7D816}" type="presParOf" srcId="{97E370E8-06B7-D842-899E-2D9FBB7C4B80}" destId="{812B70C6-24EF-9B42-AE99-E11018221177}" srcOrd="1" destOrd="0" presId="urn:microsoft.com/office/officeart/2005/8/layout/target1"/>
    <dgm:cxn modelId="{78D8A192-5BB2-0D46-BC38-6EF2A74D812C}" type="presParOf" srcId="{97E370E8-06B7-D842-899E-2D9FBB7C4B80}" destId="{6B06D374-4517-DA4B-A711-264B4B9F15F9}" srcOrd="2" destOrd="0" presId="urn:microsoft.com/office/officeart/2005/8/layout/target1"/>
    <dgm:cxn modelId="{BC13B9C5-F34F-5044-874E-191BB01E8514}" type="presParOf" srcId="{97E370E8-06B7-D842-899E-2D9FBB7C4B80}" destId="{0BD4DD1F-C4F7-DE43-8715-7BB13246C7B9}" srcOrd="3" destOrd="0" presId="urn:microsoft.com/office/officeart/2005/8/layout/target1"/>
    <dgm:cxn modelId="{40CAB358-288D-3740-963F-17A1D86B93F8}" type="presParOf" srcId="{97E370E8-06B7-D842-899E-2D9FBB7C4B80}" destId="{E1AC45C1-438F-8A47-AD87-C4D7C4D6F9EF}" srcOrd="4" destOrd="0" presId="urn:microsoft.com/office/officeart/2005/8/layout/target1"/>
    <dgm:cxn modelId="{E0CAF007-F1DC-3C46-B6CF-B1B697357B04}" type="presParOf" srcId="{97E370E8-06B7-D842-899E-2D9FBB7C4B80}" destId="{30B5721E-D335-354F-B450-E59F8D5AAA14}" srcOrd="5" destOrd="0" presId="urn:microsoft.com/office/officeart/2005/8/layout/target1"/>
    <dgm:cxn modelId="{01FEC15B-E5DE-1541-A9F7-51C3BBC6FB34}" type="presParOf" srcId="{97E370E8-06B7-D842-899E-2D9FBB7C4B80}" destId="{1677770B-A261-774D-BD92-0423E8CEE589}" srcOrd="6" destOrd="0" presId="urn:microsoft.com/office/officeart/2005/8/layout/target1"/>
    <dgm:cxn modelId="{BDD8632C-4DDD-F44D-AF35-A660E2224AB3}" type="presParOf" srcId="{97E370E8-06B7-D842-899E-2D9FBB7C4B80}" destId="{3573D35E-4D82-2441-B5AC-A3E494D1D3F0}" srcOrd="7" destOrd="0" presId="urn:microsoft.com/office/officeart/2005/8/layout/target1"/>
    <dgm:cxn modelId="{0CE43BC7-1005-E048-AB9D-F0F52398E1CD}" type="presParOf" srcId="{97E370E8-06B7-D842-899E-2D9FBB7C4B80}" destId="{9ACE618D-C757-0242-8E3F-BCD61E220EF1}" srcOrd="8" destOrd="0" presId="urn:microsoft.com/office/officeart/2005/8/layout/target1"/>
    <dgm:cxn modelId="{8B60D786-5BD7-4146-8035-8CE59C7DC193}" type="presParOf" srcId="{97E370E8-06B7-D842-899E-2D9FBB7C4B80}" destId="{0411C362-EEC1-B849-B141-71119F8D0023}" srcOrd="9" destOrd="0" presId="urn:microsoft.com/office/officeart/2005/8/layout/target1"/>
    <dgm:cxn modelId="{66FF9657-9AD5-B041-A660-82F4EA8DA6C6}" type="presParOf" srcId="{97E370E8-06B7-D842-899E-2D9FBB7C4B80}" destId="{26839FB4-50E0-A94A-9B42-D9FE5BE0932E}" srcOrd="10" destOrd="0" presId="urn:microsoft.com/office/officeart/2005/8/layout/target1"/>
    <dgm:cxn modelId="{EFF31F7C-2B96-BA46-8DD9-2F4238D50073}" type="presParOf" srcId="{97E370E8-06B7-D842-899E-2D9FBB7C4B80}" destId="{DE45F571-905C-D64D-A6EC-9062CDFA7CAB}"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708B10-6E23-AC46-9262-618C5FE08266}" type="doc">
      <dgm:prSet loTypeId="urn:microsoft.com/office/officeart/2005/8/layout/venn3" loCatId="list" qsTypeId="urn:microsoft.com/office/officeart/2005/8/quickstyle/simple1" qsCatId="simple" csTypeId="urn:microsoft.com/office/officeart/2005/8/colors/accent1_2" csCatId="accent1" phldr="1"/>
      <dgm:spPr/>
      <dgm:t>
        <a:bodyPr/>
        <a:lstStyle/>
        <a:p>
          <a:endParaRPr lang="es-MX"/>
        </a:p>
      </dgm:t>
    </dgm:pt>
    <dgm:pt modelId="{3DF347BC-2667-1B40-90F7-EA1D43D76DB6}">
      <dgm:prSet/>
      <dgm:spPr>
        <a:solidFill>
          <a:schemeClr val="accent2">
            <a:alpha val="50000"/>
          </a:schemeClr>
        </a:solidFill>
      </dgm:spPr>
      <dgm:t>
        <a:bodyPr/>
        <a:lstStyle/>
        <a:p>
          <a:r>
            <a:rPr lang="es-CL" b="1" i="0" dirty="0"/>
            <a:t>Desarrollo de Software</a:t>
          </a:r>
          <a:endParaRPr lang="es-CL" dirty="0"/>
        </a:p>
      </dgm:t>
    </dgm:pt>
    <dgm:pt modelId="{832E5F70-9252-8344-8BB0-053E389CC665}" type="sibTrans" cxnId="{B7A3F5F6-1C08-5143-AFAE-CDDC883F19F4}">
      <dgm:prSet/>
      <dgm:spPr/>
      <dgm:t>
        <a:bodyPr/>
        <a:lstStyle/>
        <a:p>
          <a:endParaRPr lang="es-MX"/>
        </a:p>
      </dgm:t>
    </dgm:pt>
    <dgm:pt modelId="{A411C934-BB07-EF47-882D-E04D26EDD7E4}" type="parTrans" cxnId="{B7A3F5F6-1C08-5143-AFAE-CDDC883F19F4}">
      <dgm:prSet/>
      <dgm:spPr/>
      <dgm:t>
        <a:bodyPr/>
        <a:lstStyle/>
        <a:p>
          <a:endParaRPr lang="es-MX"/>
        </a:p>
      </dgm:t>
    </dgm:pt>
    <dgm:pt modelId="{D6653D09-DA7D-E944-B26B-2F721946EFB5}">
      <dgm:prSet/>
      <dgm:spPr>
        <a:solidFill>
          <a:schemeClr val="accent2">
            <a:alpha val="50000"/>
          </a:schemeClr>
        </a:solidFill>
      </dgm:spPr>
      <dgm:t>
        <a:bodyPr/>
        <a:lstStyle/>
        <a:p>
          <a:pPr>
            <a:buNone/>
          </a:pPr>
          <a:r>
            <a:rPr lang="es-CL" b="1" i="0" dirty="0"/>
            <a:t>Diseño de Base de Datos</a:t>
          </a:r>
          <a:endParaRPr lang="es-CL" dirty="0"/>
        </a:p>
      </dgm:t>
    </dgm:pt>
    <dgm:pt modelId="{0238BFAA-98C7-8E4C-9988-776930363CFD}" type="parTrans" cxnId="{36C1CE0A-F4CF-5447-ADC3-DC2C09404BB9}">
      <dgm:prSet/>
      <dgm:spPr/>
      <dgm:t>
        <a:bodyPr/>
        <a:lstStyle/>
        <a:p>
          <a:endParaRPr lang="es-MX"/>
        </a:p>
      </dgm:t>
    </dgm:pt>
    <dgm:pt modelId="{D014C791-8105-DA45-BF3E-21F08CE0B80F}" type="sibTrans" cxnId="{36C1CE0A-F4CF-5447-ADC3-DC2C09404BB9}">
      <dgm:prSet/>
      <dgm:spPr/>
      <dgm:t>
        <a:bodyPr/>
        <a:lstStyle/>
        <a:p>
          <a:endParaRPr lang="es-MX"/>
        </a:p>
      </dgm:t>
    </dgm:pt>
    <dgm:pt modelId="{30F33F6F-8FA3-C442-9186-1177AF030516}">
      <dgm:prSet/>
      <dgm:spPr>
        <a:solidFill>
          <a:schemeClr val="accent2">
            <a:alpha val="50000"/>
          </a:schemeClr>
        </a:solidFill>
      </dgm:spPr>
      <dgm:t>
        <a:bodyPr/>
        <a:lstStyle/>
        <a:p>
          <a:pPr>
            <a:buNone/>
          </a:pPr>
          <a:r>
            <a:rPr lang="es-CL" b="1" i="0" dirty="0"/>
            <a:t>Análisis y Evaluación</a:t>
          </a:r>
          <a:endParaRPr lang="es-CL" dirty="0"/>
        </a:p>
      </dgm:t>
    </dgm:pt>
    <dgm:pt modelId="{0A26B178-EFF7-5B46-9191-2C1B0A3013E5}" type="parTrans" cxnId="{27804C35-882E-D74C-A92B-3FEFE2DF8F9A}">
      <dgm:prSet/>
      <dgm:spPr/>
      <dgm:t>
        <a:bodyPr/>
        <a:lstStyle/>
        <a:p>
          <a:endParaRPr lang="es-MX"/>
        </a:p>
      </dgm:t>
    </dgm:pt>
    <dgm:pt modelId="{C4361B87-85D3-304F-93C9-F24D144D544D}" type="sibTrans" cxnId="{27804C35-882E-D74C-A92B-3FEFE2DF8F9A}">
      <dgm:prSet/>
      <dgm:spPr/>
      <dgm:t>
        <a:bodyPr/>
        <a:lstStyle/>
        <a:p>
          <a:endParaRPr lang="es-MX"/>
        </a:p>
      </dgm:t>
    </dgm:pt>
    <dgm:pt modelId="{FFD83550-39DA-1D49-A18A-D3856E65F24D}" type="pres">
      <dgm:prSet presAssocID="{16708B10-6E23-AC46-9262-618C5FE08266}" presName="Name0" presStyleCnt="0">
        <dgm:presLayoutVars>
          <dgm:dir/>
          <dgm:resizeHandles val="exact"/>
        </dgm:presLayoutVars>
      </dgm:prSet>
      <dgm:spPr/>
    </dgm:pt>
    <dgm:pt modelId="{1B5BDF39-ECBF-724E-B1C9-3D58B119C4A9}" type="pres">
      <dgm:prSet presAssocID="{30F33F6F-8FA3-C442-9186-1177AF030516}" presName="Name5" presStyleLbl="vennNode1" presStyleIdx="0" presStyleCnt="3">
        <dgm:presLayoutVars>
          <dgm:bulletEnabled val="1"/>
        </dgm:presLayoutVars>
      </dgm:prSet>
      <dgm:spPr/>
    </dgm:pt>
    <dgm:pt modelId="{0F0E82A2-66AD-304B-97CE-6B4B67D72A22}" type="pres">
      <dgm:prSet presAssocID="{C4361B87-85D3-304F-93C9-F24D144D544D}" presName="space" presStyleCnt="0"/>
      <dgm:spPr/>
    </dgm:pt>
    <dgm:pt modelId="{17497C17-97ED-7940-BD12-45A9B17A9A70}" type="pres">
      <dgm:prSet presAssocID="{D6653D09-DA7D-E944-B26B-2F721946EFB5}" presName="Name5" presStyleLbl="vennNode1" presStyleIdx="1" presStyleCnt="3">
        <dgm:presLayoutVars>
          <dgm:bulletEnabled val="1"/>
        </dgm:presLayoutVars>
      </dgm:prSet>
      <dgm:spPr/>
    </dgm:pt>
    <dgm:pt modelId="{ABE95217-FFE2-A34E-B859-33B9D55F4E1C}" type="pres">
      <dgm:prSet presAssocID="{D014C791-8105-DA45-BF3E-21F08CE0B80F}" presName="space" presStyleCnt="0"/>
      <dgm:spPr/>
    </dgm:pt>
    <dgm:pt modelId="{8754A9CD-59CF-5C4C-952C-68654291E8DF}" type="pres">
      <dgm:prSet presAssocID="{3DF347BC-2667-1B40-90F7-EA1D43D76DB6}" presName="Name5" presStyleLbl="vennNode1" presStyleIdx="2" presStyleCnt="3">
        <dgm:presLayoutVars>
          <dgm:bulletEnabled val="1"/>
        </dgm:presLayoutVars>
      </dgm:prSet>
      <dgm:spPr/>
    </dgm:pt>
  </dgm:ptLst>
  <dgm:cxnLst>
    <dgm:cxn modelId="{36C1CE0A-F4CF-5447-ADC3-DC2C09404BB9}" srcId="{16708B10-6E23-AC46-9262-618C5FE08266}" destId="{D6653D09-DA7D-E944-B26B-2F721946EFB5}" srcOrd="1" destOrd="0" parTransId="{0238BFAA-98C7-8E4C-9988-776930363CFD}" sibTransId="{D014C791-8105-DA45-BF3E-21F08CE0B80F}"/>
    <dgm:cxn modelId="{27804C35-882E-D74C-A92B-3FEFE2DF8F9A}" srcId="{16708B10-6E23-AC46-9262-618C5FE08266}" destId="{30F33F6F-8FA3-C442-9186-1177AF030516}" srcOrd="0" destOrd="0" parTransId="{0A26B178-EFF7-5B46-9191-2C1B0A3013E5}" sibTransId="{C4361B87-85D3-304F-93C9-F24D144D544D}"/>
    <dgm:cxn modelId="{88246852-7BA0-8A47-918A-5D997D803A32}" type="presOf" srcId="{16708B10-6E23-AC46-9262-618C5FE08266}" destId="{FFD83550-39DA-1D49-A18A-D3856E65F24D}" srcOrd="0" destOrd="0" presId="urn:microsoft.com/office/officeart/2005/8/layout/venn3"/>
    <dgm:cxn modelId="{02C0637D-9089-1540-81F6-3E469D140AE9}" type="presOf" srcId="{30F33F6F-8FA3-C442-9186-1177AF030516}" destId="{1B5BDF39-ECBF-724E-B1C9-3D58B119C4A9}" srcOrd="0" destOrd="0" presId="urn:microsoft.com/office/officeart/2005/8/layout/venn3"/>
    <dgm:cxn modelId="{98842196-4F5C-4049-A8DB-453C75253C3A}" type="presOf" srcId="{D6653D09-DA7D-E944-B26B-2F721946EFB5}" destId="{17497C17-97ED-7940-BD12-45A9B17A9A70}" srcOrd="0" destOrd="0" presId="urn:microsoft.com/office/officeart/2005/8/layout/venn3"/>
    <dgm:cxn modelId="{145C0AE1-94C8-FD43-81EE-BACB386AB78F}" type="presOf" srcId="{3DF347BC-2667-1B40-90F7-EA1D43D76DB6}" destId="{8754A9CD-59CF-5C4C-952C-68654291E8DF}" srcOrd="0" destOrd="0" presId="urn:microsoft.com/office/officeart/2005/8/layout/venn3"/>
    <dgm:cxn modelId="{B7A3F5F6-1C08-5143-AFAE-CDDC883F19F4}" srcId="{16708B10-6E23-AC46-9262-618C5FE08266}" destId="{3DF347BC-2667-1B40-90F7-EA1D43D76DB6}" srcOrd="2" destOrd="0" parTransId="{A411C934-BB07-EF47-882D-E04D26EDD7E4}" sibTransId="{832E5F70-9252-8344-8BB0-053E389CC665}"/>
    <dgm:cxn modelId="{A05C1857-2D33-AC4B-A292-427DD0B870B7}" type="presParOf" srcId="{FFD83550-39DA-1D49-A18A-D3856E65F24D}" destId="{1B5BDF39-ECBF-724E-B1C9-3D58B119C4A9}" srcOrd="0" destOrd="0" presId="urn:microsoft.com/office/officeart/2005/8/layout/venn3"/>
    <dgm:cxn modelId="{E0122E55-3763-F94C-8143-99ABD383D08C}" type="presParOf" srcId="{FFD83550-39DA-1D49-A18A-D3856E65F24D}" destId="{0F0E82A2-66AD-304B-97CE-6B4B67D72A22}" srcOrd="1" destOrd="0" presId="urn:microsoft.com/office/officeart/2005/8/layout/venn3"/>
    <dgm:cxn modelId="{3EB9D23C-C59F-F843-9912-B0ABCC44B6AE}" type="presParOf" srcId="{FFD83550-39DA-1D49-A18A-D3856E65F24D}" destId="{17497C17-97ED-7940-BD12-45A9B17A9A70}" srcOrd="2" destOrd="0" presId="urn:microsoft.com/office/officeart/2005/8/layout/venn3"/>
    <dgm:cxn modelId="{21036593-B3C2-734A-BF01-3EB891F97B2B}" type="presParOf" srcId="{FFD83550-39DA-1D49-A18A-D3856E65F24D}" destId="{ABE95217-FFE2-A34E-B859-33B9D55F4E1C}" srcOrd="3" destOrd="0" presId="urn:microsoft.com/office/officeart/2005/8/layout/venn3"/>
    <dgm:cxn modelId="{6CD69C06-00C3-0444-95CD-676D51DF5DFF}" type="presParOf" srcId="{FFD83550-39DA-1D49-A18A-D3856E65F24D}" destId="{8754A9CD-59CF-5C4C-952C-68654291E8DF}" srcOrd="4"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6708B10-6E23-AC46-9262-618C5FE08266}" type="doc">
      <dgm:prSet loTypeId="urn:microsoft.com/office/officeart/2005/8/layout/venn3" loCatId="list" qsTypeId="urn:microsoft.com/office/officeart/2005/8/quickstyle/simple1" qsCatId="simple" csTypeId="urn:microsoft.com/office/officeart/2005/8/colors/accent1_2" csCatId="accent1" phldr="1"/>
      <dgm:spPr/>
      <dgm:t>
        <a:bodyPr/>
        <a:lstStyle/>
        <a:p>
          <a:endParaRPr lang="es-MX"/>
        </a:p>
      </dgm:t>
    </dgm:pt>
    <dgm:pt modelId="{3DF347BC-2667-1B40-90F7-EA1D43D76DB6}">
      <dgm:prSet/>
      <dgm:spPr/>
      <dgm:t>
        <a:bodyPr/>
        <a:lstStyle/>
        <a:p>
          <a:r>
            <a:rPr lang="es-CL" dirty="0"/>
            <a:t>Manejo de Inscripciones de vecinos</a:t>
          </a:r>
        </a:p>
      </dgm:t>
    </dgm:pt>
    <dgm:pt modelId="{A411C934-BB07-EF47-882D-E04D26EDD7E4}" type="parTrans" cxnId="{B7A3F5F6-1C08-5143-AFAE-CDDC883F19F4}">
      <dgm:prSet/>
      <dgm:spPr/>
      <dgm:t>
        <a:bodyPr/>
        <a:lstStyle/>
        <a:p>
          <a:endParaRPr lang="es-MX"/>
        </a:p>
      </dgm:t>
    </dgm:pt>
    <dgm:pt modelId="{832E5F70-9252-8344-8BB0-053E389CC665}" type="sibTrans" cxnId="{B7A3F5F6-1C08-5143-AFAE-CDDC883F19F4}">
      <dgm:prSet/>
      <dgm:spPr/>
      <dgm:t>
        <a:bodyPr/>
        <a:lstStyle/>
        <a:p>
          <a:endParaRPr lang="es-MX"/>
        </a:p>
      </dgm:t>
    </dgm:pt>
    <dgm:pt modelId="{55DF5A3A-6E21-4448-AEEA-BDCC98D8D8A5}">
      <dgm:prSet/>
      <dgm:spPr/>
      <dgm:t>
        <a:bodyPr/>
        <a:lstStyle/>
        <a:p>
          <a:r>
            <a:rPr lang="es-CL" dirty="0"/>
            <a:t>Gestión de solicitudes</a:t>
          </a:r>
        </a:p>
      </dgm:t>
    </dgm:pt>
    <dgm:pt modelId="{7B1B555E-0004-8744-AF53-41FD0D6A452C}" type="parTrans" cxnId="{844D4E8A-F02B-B64A-A719-7514674241D0}">
      <dgm:prSet/>
      <dgm:spPr/>
      <dgm:t>
        <a:bodyPr/>
        <a:lstStyle/>
        <a:p>
          <a:endParaRPr lang="es-MX"/>
        </a:p>
      </dgm:t>
    </dgm:pt>
    <dgm:pt modelId="{3F65AD85-B4A5-8548-A26B-A661F9FAEC2F}" type="sibTrans" cxnId="{844D4E8A-F02B-B64A-A719-7514674241D0}">
      <dgm:prSet/>
      <dgm:spPr/>
      <dgm:t>
        <a:bodyPr/>
        <a:lstStyle/>
        <a:p>
          <a:endParaRPr lang="es-MX"/>
        </a:p>
      </dgm:t>
    </dgm:pt>
    <dgm:pt modelId="{766C1268-8C84-9740-90F3-94F5AB09A221}">
      <dgm:prSet/>
      <dgm:spPr/>
      <dgm:t>
        <a:bodyPr/>
        <a:lstStyle/>
        <a:p>
          <a:r>
            <a:rPr lang="es-CL" dirty="0"/>
            <a:t>Emisión de certificados de residencia</a:t>
          </a:r>
        </a:p>
      </dgm:t>
    </dgm:pt>
    <dgm:pt modelId="{0F7B3D75-E44D-5F4E-AD34-5CF46EAFEABD}" type="parTrans" cxnId="{F7124B33-B96F-884E-A605-452A4BC897B1}">
      <dgm:prSet/>
      <dgm:spPr/>
      <dgm:t>
        <a:bodyPr/>
        <a:lstStyle/>
        <a:p>
          <a:endParaRPr lang="es-MX"/>
        </a:p>
      </dgm:t>
    </dgm:pt>
    <dgm:pt modelId="{B590A05A-3203-D648-9949-4B8DD4761144}" type="sibTrans" cxnId="{F7124B33-B96F-884E-A605-452A4BC897B1}">
      <dgm:prSet/>
      <dgm:spPr/>
      <dgm:t>
        <a:bodyPr/>
        <a:lstStyle/>
        <a:p>
          <a:endParaRPr lang="es-MX"/>
        </a:p>
      </dgm:t>
    </dgm:pt>
    <dgm:pt modelId="{48A1FEB9-EAC2-D34A-AB10-E1833B152426}">
      <dgm:prSet/>
      <dgm:spPr/>
      <dgm:t>
        <a:bodyPr/>
        <a:lstStyle/>
        <a:p>
          <a:r>
            <a:rPr lang="es-CL" dirty="0"/>
            <a:t>Postulación y seguimiento de proyectos vecinales</a:t>
          </a:r>
        </a:p>
      </dgm:t>
    </dgm:pt>
    <dgm:pt modelId="{278ADC92-E835-2743-83A7-EA85F9E4DEA2}" type="parTrans" cxnId="{73010285-449E-A54A-A84B-5CB29439BC0D}">
      <dgm:prSet/>
      <dgm:spPr/>
      <dgm:t>
        <a:bodyPr/>
        <a:lstStyle/>
        <a:p>
          <a:endParaRPr lang="es-MX"/>
        </a:p>
      </dgm:t>
    </dgm:pt>
    <dgm:pt modelId="{89BD9999-5113-D843-A151-46A063A869CB}" type="sibTrans" cxnId="{73010285-449E-A54A-A84B-5CB29439BC0D}">
      <dgm:prSet/>
      <dgm:spPr/>
      <dgm:t>
        <a:bodyPr/>
        <a:lstStyle/>
        <a:p>
          <a:endParaRPr lang="es-MX"/>
        </a:p>
      </dgm:t>
    </dgm:pt>
    <dgm:pt modelId="{5F896E67-C395-9E4D-8442-176A4EEA4ED8}">
      <dgm:prSet/>
      <dgm:spPr/>
      <dgm:t>
        <a:bodyPr/>
        <a:lstStyle/>
        <a:p>
          <a:r>
            <a:rPr lang="es-CL" dirty="0"/>
            <a:t>Administración de recursos vecinales</a:t>
          </a:r>
        </a:p>
      </dgm:t>
    </dgm:pt>
    <dgm:pt modelId="{BACB562C-592D-4947-BF55-81AAD833FC31}" type="parTrans" cxnId="{632875F4-7585-FD4E-9034-1066BB82FD95}">
      <dgm:prSet/>
      <dgm:spPr/>
      <dgm:t>
        <a:bodyPr/>
        <a:lstStyle/>
        <a:p>
          <a:endParaRPr lang="es-MX"/>
        </a:p>
      </dgm:t>
    </dgm:pt>
    <dgm:pt modelId="{CBC4092A-8900-444B-B555-9ADEE9C5FA25}" type="sibTrans" cxnId="{632875F4-7585-FD4E-9034-1066BB82FD95}">
      <dgm:prSet/>
      <dgm:spPr/>
      <dgm:t>
        <a:bodyPr/>
        <a:lstStyle/>
        <a:p>
          <a:endParaRPr lang="es-MX"/>
        </a:p>
      </dgm:t>
    </dgm:pt>
    <dgm:pt modelId="{983F9975-F4A9-504F-B662-E7FF5F22C672}">
      <dgm:prSet/>
      <dgm:spPr/>
      <dgm:t>
        <a:bodyPr/>
        <a:lstStyle/>
        <a:p>
          <a:r>
            <a:rPr lang="es-CL" dirty="0"/>
            <a:t>Distribución de notificaciones</a:t>
          </a:r>
        </a:p>
      </dgm:t>
    </dgm:pt>
    <dgm:pt modelId="{61EB79FF-2D37-CB4A-AB5A-7B52DD140B8D}" type="parTrans" cxnId="{800E1B39-ED8F-5B41-B0BB-B7BB521BB747}">
      <dgm:prSet/>
      <dgm:spPr/>
      <dgm:t>
        <a:bodyPr/>
        <a:lstStyle/>
        <a:p>
          <a:endParaRPr lang="es-MX"/>
        </a:p>
      </dgm:t>
    </dgm:pt>
    <dgm:pt modelId="{9BBF44E1-CA00-E44E-9C8F-A936C7386DB3}" type="sibTrans" cxnId="{800E1B39-ED8F-5B41-B0BB-B7BB521BB747}">
      <dgm:prSet/>
      <dgm:spPr/>
      <dgm:t>
        <a:bodyPr/>
        <a:lstStyle/>
        <a:p>
          <a:endParaRPr lang="es-MX"/>
        </a:p>
      </dgm:t>
    </dgm:pt>
    <dgm:pt modelId="{BA73FB20-B3C2-A04E-A14D-B6BB7663A554}">
      <dgm:prSet/>
      <dgm:spPr/>
      <dgm:t>
        <a:bodyPr/>
        <a:lstStyle/>
        <a:p>
          <a:r>
            <a:rPr lang="es-CL" dirty="0"/>
            <a:t>Publicación de noticias e información relevante</a:t>
          </a:r>
        </a:p>
      </dgm:t>
    </dgm:pt>
    <dgm:pt modelId="{7704DEB2-3115-3949-88FE-50D6A8DB173A}" type="parTrans" cxnId="{C84C5683-BC56-B54C-8176-0A8F129E304F}">
      <dgm:prSet/>
      <dgm:spPr/>
      <dgm:t>
        <a:bodyPr/>
        <a:lstStyle/>
        <a:p>
          <a:endParaRPr lang="es-MX"/>
        </a:p>
      </dgm:t>
    </dgm:pt>
    <dgm:pt modelId="{63A609CF-27A2-D048-B546-AD11DCE2C0D5}" type="sibTrans" cxnId="{C84C5683-BC56-B54C-8176-0A8F129E304F}">
      <dgm:prSet/>
      <dgm:spPr/>
      <dgm:t>
        <a:bodyPr/>
        <a:lstStyle/>
        <a:p>
          <a:endParaRPr lang="es-MX"/>
        </a:p>
      </dgm:t>
    </dgm:pt>
    <dgm:pt modelId="{FFD83550-39DA-1D49-A18A-D3856E65F24D}" type="pres">
      <dgm:prSet presAssocID="{16708B10-6E23-AC46-9262-618C5FE08266}" presName="Name0" presStyleCnt="0">
        <dgm:presLayoutVars>
          <dgm:dir/>
          <dgm:resizeHandles val="exact"/>
        </dgm:presLayoutVars>
      </dgm:prSet>
      <dgm:spPr/>
    </dgm:pt>
    <dgm:pt modelId="{8754A9CD-59CF-5C4C-952C-68654291E8DF}" type="pres">
      <dgm:prSet presAssocID="{3DF347BC-2667-1B40-90F7-EA1D43D76DB6}" presName="Name5" presStyleLbl="vennNode1" presStyleIdx="0" presStyleCnt="7">
        <dgm:presLayoutVars>
          <dgm:bulletEnabled val="1"/>
        </dgm:presLayoutVars>
      </dgm:prSet>
      <dgm:spPr/>
    </dgm:pt>
    <dgm:pt modelId="{956F41B4-AD02-3140-A43D-EDC713A083AD}" type="pres">
      <dgm:prSet presAssocID="{832E5F70-9252-8344-8BB0-053E389CC665}" presName="space" presStyleCnt="0"/>
      <dgm:spPr/>
    </dgm:pt>
    <dgm:pt modelId="{65AC86E1-9C09-6648-A3C1-02CE90DFE303}" type="pres">
      <dgm:prSet presAssocID="{55DF5A3A-6E21-4448-AEEA-BDCC98D8D8A5}" presName="Name5" presStyleLbl="vennNode1" presStyleIdx="1" presStyleCnt="7">
        <dgm:presLayoutVars>
          <dgm:bulletEnabled val="1"/>
        </dgm:presLayoutVars>
      </dgm:prSet>
      <dgm:spPr/>
    </dgm:pt>
    <dgm:pt modelId="{3CA801EB-54A1-A147-A352-EB283E357A50}" type="pres">
      <dgm:prSet presAssocID="{3F65AD85-B4A5-8548-A26B-A661F9FAEC2F}" presName="space" presStyleCnt="0"/>
      <dgm:spPr/>
    </dgm:pt>
    <dgm:pt modelId="{FBC548E6-E89B-8E47-9AF4-5D65976C57C3}" type="pres">
      <dgm:prSet presAssocID="{766C1268-8C84-9740-90F3-94F5AB09A221}" presName="Name5" presStyleLbl="vennNode1" presStyleIdx="2" presStyleCnt="7">
        <dgm:presLayoutVars>
          <dgm:bulletEnabled val="1"/>
        </dgm:presLayoutVars>
      </dgm:prSet>
      <dgm:spPr/>
    </dgm:pt>
    <dgm:pt modelId="{23F2ABC1-15DD-2143-BEDE-BD766C58F362}" type="pres">
      <dgm:prSet presAssocID="{B590A05A-3203-D648-9949-4B8DD4761144}" presName="space" presStyleCnt="0"/>
      <dgm:spPr/>
    </dgm:pt>
    <dgm:pt modelId="{54028D84-6E96-1A4F-A2D1-C20B881C52F9}" type="pres">
      <dgm:prSet presAssocID="{48A1FEB9-EAC2-D34A-AB10-E1833B152426}" presName="Name5" presStyleLbl="vennNode1" presStyleIdx="3" presStyleCnt="7">
        <dgm:presLayoutVars>
          <dgm:bulletEnabled val="1"/>
        </dgm:presLayoutVars>
      </dgm:prSet>
      <dgm:spPr/>
    </dgm:pt>
    <dgm:pt modelId="{5BC3A241-3ECD-2A49-8903-FFCA63ADB2EA}" type="pres">
      <dgm:prSet presAssocID="{89BD9999-5113-D843-A151-46A063A869CB}" presName="space" presStyleCnt="0"/>
      <dgm:spPr/>
    </dgm:pt>
    <dgm:pt modelId="{D3E6B967-4526-3E47-9F59-75357B7583C5}" type="pres">
      <dgm:prSet presAssocID="{5F896E67-C395-9E4D-8442-176A4EEA4ED8}" presName="Name5" presStyleLbl="vennNode1" presStyleIdx="4" presStyleCnt="7">
        <dgm:presLayoutVars>
          <dgm:bulletEnabled val="1"/>
        </dgm:presLayoutVars>
      </dgm:prSet>
      <dgm:spPr/>
    </dgm:pt>
    <dgm:pt modelId="{89892AAE-2602-1142-9D9E-E4C97B58C4C3}" type="pres">
      <dgm:prSet presAssocID="{CBC4092A-8900-444B-B555-9ADEE9C5FA25}" presName="space" presStyleCnt="0"/>
      <dgm:spPr/>
    </dgm:pt>
    <dgm:pt modelId="{1DC7F79C-0779-ED40-9B9A-6CAB4C99ECEB}" type="pres">
      <dgm:prSet presAssocID="{983F9975-F4A9-504F-B662-E7FF5F22C672}" presName="Name5" presStyleLbl="vennNode1" presStyleIdx="5" presStyleCnt="7">
        <dgm:presLayoutVars>
          <dgm:bulletEnabled val="1"/>
        </dgm:presLayoutVars>
      </dgm:prSet>
      <dgm:spPr/>
    </dgm:pt>
    <dgm:pt modelId="{8D4EFA4B-6F56-A344-BB52-9951533081E8}" type="pres">
      <dgm:prSet presAssocID="{9BBF44E1-CA00-E44E-9C8F-A936C7386DB3}" presName="space" presStyleCnt="0"/>
      <dgm:spPr/>
    </dgm:pt>
    <dgm:pt modelId="{3E4D368A-9A75-C84F-B167-44E1DEAE2A8E}" type="pres">
      <dgm:prSet presAssocID="{BA73FB20-B3C2-A04E-A14D-B6BB7663A554}" presName="Name5" presStyleLbl="vennNode1" presStyleIdx="6" presStyleCnt="7">
        <dgm:presLayoutVars>
          <dgm:bulletEnabled val="1"/>
        </dgm:presLayoutVars>
      </dgm:prSet>
      <dgm:spPr/>
    </dgm:pt>
  </dgm:ptLst>
  <dgm:cxnLst>
    <dgm:cxn modelId="{26C3D421-76FD-F242-83AF-1D415B8E6215}" type="presOf" srcId="{766C1268-8C84-9740-90F3-94F5AB09A221}" destId="{FBC548E6-E89B-8E47-9AF4-5D65976C57C3}" srcOrd="0" destOrd="0" presId="urn:microsoft.com/office/officeart/2005/8/layout/venn3"/>
    <dgm:cxn modelId="{F7124B33-B96F-884E-A605-452A4BC897B1}" srcId="{16708B10-6E23-AC46-9262-618C5FE08266}" destId="{766C1268-8C84-9740-90F3-94F5AB09A221}" srcOrd="2" destOrd="0" parTransId="{0F7B3D75-E44D-5F4E-AD34-5CF46EAFEABD}" sibTransId="{B590A05A-3203-D648-9949-4B8DD4761144}"/>
    <dgm:cxn modelId="{800E1B39-ED8F-5B41-B0BB-B7BB521BB747}" srcId="{16708B10-6E23-AC46-9262-618C5FE08266}" destId="{983F9975-F4A9-504F-B662-E7FF5F22C672}" srcOrd="5" destOrd="0" parTransId="{61EB79FF-2D37-CB4A-AB5A-7B52DD140B8D}" sibTransId="{9BBF44E1-CA00-E44E-9C8F-A936C7386DB3}"/>
    <dgm:cxn modelId="{88246852-7BA0-8A47-918A-5D997D803A32}" type="presOf" srcId="{16708B10-6E23-AC46-9262-618C5FE08266}" destId="{FFD83550-39DA-1D49-A18A-D3856E65F24D}" srcOrd="0" destOrd="0" presId="urn:microsoft.com/office/officeart/2005/8/layout/venn3"/>
    <dgm:cxn modelId="{81C61F6D-8F70-9F4D-8FC8-C4F90FD28681}" type="presOf" srcId="{55DF5A3A-6E21-4448-AEEA-BDCC98D8D8A5}" destId="{65AC86E1-9C09-6648-A3C1-02CE90DFE303}" srcOrd="0" destOrd="0" presId="urn:microsoft.com/office/officeart/2005/8/layout/venn3"/>
    <dgm:cxn modelId="{3903C978-C46D-7042-874F-BD9348456FE1}" type="presOf" srcId="{3DF347BC-2667-1B40-90F7-EA1D43D76DB6}" destId="{8754A9CD-59CF-5C4C-952C-68654291E8DF}" srcOrd="0" destOrd="0" presId="urn:microsoft.com/office/officeart/2005/8/layout/venn3"/>
    <dgm:cxn modelId="{69392E7B-C686-CA4E-9F82-F597AAB9DDED}" type="presOf" srcId="{BA73FB20-B3C2-A04E-A14D-B6BB7663A554}" destId="{3E4D368A-9A75-C84F-B167-44E1DEAE2A8E}" srcOrd="0" destOrd="0" presId="urn:microsoft.com/office/officeart/2005/8/layout/venn3"/>
    <dgm:cxn modelId="{78BC3982-24FE-F346-AD44-BF8A1CFB5050}" type="presOf" srcId="{983F9975-F4A9-504F-B662-E7FF5F22C672}" destId="{1DC7F79C-0779-ED40-9B9A-6CAB4C99ECEB}" srcOrd="0" destOrd="0" presId="urn:microsoft.com/office/officeart/2005/8/layout/venn3"/>
    <dgm:cxn modelId="{C84C5683-BC56-B54C-8176-0A8F129E304F}" srcId="{16708B10-6E23-AC46-9262-618C5FE08266}" destId="{BA73FB20-B3C2-A04E-A14D-B6BB7663A554}" srcOrd="6" destOrd="0" parTransId="{7704DEB2-3115-3949-88FE-50D6A8DB173A}" sibTransId="{63A609CF-27A2-D048-B546-AD11DCE2C0D5}"/>
    <dgm:cxn modelId="{59D98584-69BB-EC47-89A5-9C276B623C49}" type="presOf" srcId="{5F896E67-C395-9E4D-8442-176A4EEA4ED8}" destId="{D3E6B967-4526-3E47-9F59-75357B7583C5}" srcOrd="0" destOrd="0" presId="urn:microsoft.com/office/officeart/2005/8/layout/venn3"/>
    <dgm:cxn modelId="{73010285-449E-A54A-A84B-5CB29439BC0D}" srcId="{16708B10-6E23-AC46-9262-618C5FE08266}" destId="{48A1FEB9-EAC2-D34A-AB10-E1833B152426}" srcOrd="3" destOrd="0" parTransId="{278ADC92-E835-2743-83A7-EA85F9E4DEA2}" sibTransId="{89BD9999-5113-D843-A151-46A063A869CB}"/>
    <dgm:cxn modelId="{844D4E8A-F02B-B64A-A719-7514674241D0}" srcId="{16708B10-6E23-AC46-9262-618C5FE08266}" destId="{55DF5A3A-6E21-4448-AEEA-BDCC98D8D8A5}" srcOrd="1" destOrd="0" parTransId="{7B1B555E-0004-8744-AF53-41FD0D6A452C}" sibTransId="{3F65AD85-B4A5-8548-A26B-A661F9FAEC2F}"/>
    <dgm:cxn modelId="{07F27FAA-D5BE-274D-A6C9-3841C75C70E3}" type="presOf" srcId="{48A1FEB9-EAC2-D34A-AB10-E1833B152426}" destId="{54028D84-6E96-1A4F-A2D1-C20B881C52F9}" srcOrd="0" destOrd="0" presId="urn:microsoft.com/office/officeart/2005/8/layout/venn3"/>
    <dgm:cxn modelId="{632875F4-7585-FD4E-9034-1066BB82FD95}" srcId="{16708B10-6E23-AC46-9262-618C5FE08266}" destId="{5F896E67-C395-9E4D-8442-176A4EEA4ED8}" srcOrd="4" destOrd="0" parTransId="{BACB562C-592D-4947-BF55-81AAD833FC31}" sibTransId="{CBC4092A-8900-444B-B555-9ADEE9C5FA25}"/>
    <dgm:cxn modelId="{B7A3F5F6-1C08-5143-AFAE-CDDC883F19F4}" srcId="{16708B10-6E23-AC46-9262-618C5FE08266}" destId="{3DF347BC-2667-1B40-90F7-EA1D43D76DB6}" srcOrd="0" destOrd="0" parTransId="{A411C934-BB07-EF47-882D-E04D26EDD7E4}" sibTransId="{832E5F70-9252-8344-8BB0-053E389CC665}"/>
    <dgm:cxn modelId="{2AE2B2D4-E4F2-AF44-AC5B-F0C71A4240A3}" type="presParOf" srcId="{FFD83550-39DA-1D49-A18A-D3856E65F24D}" destId="{8754A9CD-59CF-5C4C-952C-68654291E8DF}" srcOrd="0" destOrd="0" presId="urn:microsoft.com/office/officeart/2005/8/layout/venn3"/>
    <dgm:cxn modelId="{4CCB09D8-E441-004D-BC10-8043C6158DC2}" type="presParOf" srcId="{FFD83550-39DA-1D49-A18A-D3856E65F24D}" destId="{956F41B4-AD02-3140-A43D-EDC713A083AD}" srcOrd="1" destOrd="0" presId="urn:microsoft.com/office/officeart/2005/8/layout/venn3"/>
    <dgm:cxn modelId="{FA86A965-1BF6-204F-8821-C4058EB807FB}" type="presParOf" srcId="{FFD83550-39DA-1D49-A18A-D3856E65F24D}" destId="{65AC86E1-9C09-6648-A3C1-02CE90DFE303}" srcOrd="2" destOrd="0" presId="urn:microsoft.com/office/officeart/2005/8/layout/venn3"/>
    <dgm:cxn modelId="{5F6FB99D-8E10-954D-A1F4-17C280843342}" type="presParOf" srcId="{FFD83550-39DA-1D49-A18A-D3856E65F24D}" destId="{3CA801EB-54A1-A147-A352-EB283E357A50}" srcOrd="3" destOrd="0" presId="urn:microsoft.com/office/officeart/2005/8/layout/venn3"/>
    <dgm:cxn modelId="{ABBC8035-BAC7-124B-8510-604FE906DBD6}" type="presParOf" srcId="{FFD83550-39DA-1D49-A18A-D3856E65F24D}" destId="{FBC548E6-E89B-8E47-9AF4-5D65976C57C3}" srcOrd="4" destOrd="0" presId="urn:microsoft.com/office/officeart/2005/8/layout/venn3"/>
    <dgm:cxn modelId="{3459DD7A-1EBE-A444-8BCD-CA73CE747297}" type="presParOf" srcId="{FFD83550-39DA-1D49-A18A-D3856E65F24D}" destId="{23F2ABC1-15DD-2143-BEDE-BD766C58F362}" srcOrd="5" destOrd="0" presId="urn:microsoft.com/office/officeart/2005/8/layout/venn3"/>
    <dgm:cxn modelId="{9A5A39FD-CDD3-8045-B429-2F0726498CCC}" type="presParOf" srcId="{FFD83550-39DA-1D49-A18A-D3856E65F24D}" destId="{54028D84-6E96-1A4F-A2D1-C20B881C52F9}" srcOrd="6" destOrd="0" presId="urn:microsoft.com/office/officeart/2005/8/layout/venn3"/>
    <dgm:cxn modelId="{4B1BB7BD-81F2-8E48-97D3-17D001F97960}" type="presParOf" srcId="{FFD83550-39DA-1D49-A18A-D3856E65F24D}" destId="{5BC3A241-3ECD-2A49-8903-FFCA63ADB2EA}" srcOrd="7" destOrd="0" presId="urn:microsoft.com/office/officeart/2005/8/layout/venn3"/>
    <dgm:cxn modelId="{358957E0-CE7E-8348-B207-84AE5978645E}" type="presParOf" srcId="{FFD83550-39DA-1D49-A18A-D3856E65F24D}" destId="{D3E6B967-4526-3E47-9F59-75357B7583C5}" srcOrd="8" destOrd="0" presId="urn:microsoft.com/office/officeart/2005/8/layout/venn3"/>
    <dgm:cxn modelId="{D5277C8A-C23F-0545-83E4-5A02FB275336}" type="presParOf" srcId="{FFD83550-39DA-1D49-A18A-D3856E65F24D}" destId="{89892AAE-2602-1142-9D9E-E4C97B58C4C3}" srcOrd="9" destOrd="0" presId="urn:microsoft.com/office/officeart/2005/8/layout/venn3"/>
    <dgm:cxn modelId="{2A9CAD69-B23C-A247-8868-C3220BFFBAF3}" type="presParOf" srcId="{FFD83550-39DA-1D49-A18A-D3856E65F24D}" destId="{1DC7F79C-0779-ED40-9B9A-6CAB4C99ECEB}" srcOrd="10" destOrd="0" presId="urn:microsoft.com/office/officeart/2005/8/layout/venn3"/>
    <dgm:cxn modelId="{E950288A-A1C4-B945-BE06-D41E99BBD110}" type="presParOf" srcId="{FFD83550-39DA-1D49-A18A-D3856E65F24D}" destId="{8D4EFA4B-6F56-A344-BB52-9951533081E8}" srcOrd="11" destOrd="0" presId="urn:microsoft.com/office/officeart/2005/8/layout/venn3"/>
    <dgm:cxn modelId="{717D83EA-BC8F-4B45-8D95-1ACD03EB0954}" type="presParOf" srcId="{FFD83550-39DA-1D49-A18A-D3856E65F24D}" destId="{3E4D368A-9A75-C84F-B167-44E1DEAE2A8E}" srcOrd="1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592FD1C-2395-5742-BB23-8CE1A3817824}"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s-MX"/>
        </a:p>
      </dgm:t>
    </dgm:pt>
    <dgm:pt modelId="{16A3FAA3-1F7F-9F4A-B05F-26166C5B9213}">
      <dgm:prSet custT="1"/>
      <dgm:spPr>
        <a:solidFill>
          <a:schemeClr val="accent2"/>
        </a:solidFill>
      </dgm:spPr>
      <dgm:t>
        <a:bodyPr/>
        <a:lstStyle/>
        <a:p>
          <a:r>
            <a:rPr lang="es-CL" sz="1800" b="0" i="0" dirty="0"/>
            <a:t>Fase 1: Investigación y Análisis</a:t>
          </a:r>
          <a:endParaRPr lang="es-CL" sz="1800" dirty="0"/>
        </a:p>
      </dgm:t>
    </dgm:pt>
    <dgm:pt modelId="{52D98B54-30DB-4442-AD81-9825BE697818}" type="parTrans" cxnId="{D39B5C41-CFB5-424E-B0F1-64B6768F1E7B}">
      <dgm:prSet/>
      <dgm:spPr/>
      <dgm:t>
        <a:bodyPr/>
        <a:lstStyle/>
        <a:p>
          <a:endParaRPr lang="es-MX"/>
        </a:p>
      </dgm:t>
    </dgm:pt>
    <dgm:pt modelId="{C63E48BC-8F59-D44E-81C5-D71D16507A3B}" type="sibTrans" cxnId="{D39B5C41-CFB5-424E-B0F1-64B6768F1E7B}">
      <dgm:prSet/>
      <dgm:spPr/>
      <dgm:t>
        <a:bodyPr/>
        <a:lstStyle/>
        <a:p>
          <a:endParaRPr lang="es-MX"/>
        </a:p>
      </dgm:t>
    </dgm:pt>
    <dgm:pt modelId="{C5F4F0FD-C2ED-084C-BDFB-66A3EBC0DE08}">
      <dgm:prSet custT="1"/>
      <dgm:spPr>
        <a:solidFill>
          <a:schemeClr val="accent2"/>
        </a:solidFill>
      </dgm:spPr>
      <dgm:t>
        <a:bodyPr/>
        <a:lstStyle/>
        <a:p>
          <a:r>
            <a:rPr lang="es-CL" sz="1800" b="0" i="0" dirty="0"/>
            <a:t>Fase 2: Diseño</a:t>
          </a:r>
          <a:endParaRPr lang="es-CL" sz="1800" dirty="0"/>
        </a:p>
      </dgm:t>
    </dgm:pt>
    <dgm:pt modelId="{171BABA5-D8C2-6243-A034-708406C64366}" type="parTrans" cxnId="{A02F6110-EE6A-5D4F-95DC-08EEED22D90C}">
      <dgm:prSet/>
      <dgm:spPr/>
      <dgm:t>
        <a:bodyPr/>
        <a:lstStyle/>
        <a:p>
          <a:endParaRPr lang="es-MX"/>
        </a:p>
      </dgm:t>
    </dgm:pt>
    <dgm:pt modelId="{69D8C61B-CA27-814B-B6D0-535592C09AEC}" type="sibTrans" cxnId="{A02F6110-EE6A-5D4F-95DC-08EEED22D90C}">
      <dgm:prSet/>
      <dgm:spPr/>
      <dgm:t>
        <a:bodyPr/>
        <a:lstStyle/>
        <a:p>
          <a:endParaRPr lang="es-MX"/>
        </a:p>
      </dgm:t>
    </dgm:pt>
    <dgm:pt modelId="{EAB572A6-B582-C04E-AB6A-A53D50CA231B}">
      <dgm:prSet custT="1"/>
      <dgm:spPr>
        <a:solidFill>
          <a:schemeClr val="accent2"/>
        </a:solidFill>
      </dgm:spPr>
      <dgm:t>
        <a:bodyPr/>
        <a:lstStyle/>
        <a:p>
          <a:r>
            <a:rPr lang="es-CL" sz="1800" b="0" i="0" dirty="0"/>
            <a:t>Fase 3: Desarrollo</a:t>
          </a:r>
          <a:endParaRPr lang="es-CL" sz="1800" dirty="0"/>
        </a:p>
      </dgm:t>
    </dgm:pt>
    <dgm:pt modelId="{6D83A23C-2B68-3540-BFC6-277E023528A7}" type="parTrans" cxnId="{61FEC820-BC31-944D-BD20-93CF9F456909}">
      <dgm:prSet/>
      <dgm:spPr/>
      <dgm:t>
        <a:bodyPr/>
        <a:lstStyle/>
        <a:p>
          <a:endParaRPr lang="es-MX"/>
        </a:p>
      </dgm:t>
    </dgm:pt>
    <dgm:pt modelId="{83AEC4A4-F556-0649-8561-753BC340B845}" type="sibTrans" cxnId="{61FEC820-BC31-944D-BD20-93CF9F456909}">
      <dgm:prSet/>
      <dgm:spPr/>
      <dgm:t>
        <a:bodyPr/>
        <a:lstStyle/>
        <a:p>
          <a:endParaRPr lang="es-MX"/>
        </a:p>
      </dgm:t>
    </dgm:pt>
    <dgm:pt modelId="{0BFB1B65-9BDB-D344-A31E-876EF737EA4E}">
      <dgm:prSet custT="1"/>
      <dgm:spPr>
        <a:solidFill>
          <a:schemeClr val="accent2"/>
        </a:solidFill>
      </dgm:spPr>
      <dgm:t>
        <a:bodyPr/>
        <a:lstStyle/>
        <a:p>
          <a:r>
            <a:rPr lang="es-CL" sz="1800" b="0" i="0" dirty="0"/>
            <a:t>Fase 4: Pruebas y Validación</a:t>
          </a:r>
          <a:endParaRPr lang="es-CL" sz="1800" dirty="0"/>
        </a:p>
      </dgm:t>
    </dgm:pt>
    <dgm:pt modelId="{1FF249F8-7B83-754C-A491-C3C8747CA8AC}" type="parTrans" cxnId="{3C78CAF8-E28C-7947-980A-39341FE983A8}">
      <dgm:prSet/>
      <dgm:spPr/>
      <dgm:t>
        <a:bodyPr/>
        <a:lstStyle/>
        <a:p>
          <a:endParaRPr lang="es-MX"/>
        </a:p>
      </dgm:t>
    </dgm:pt>
    <dgm:pt modelId="{2304EED4-2143-E84A-8F79-541925BF9631}" type="sibTrans" cxnId="{3C78CAF8-E28C-7947-980A-39341FE983A8}">
      <dgm:prSet/>
      <dgm:spPr/>
      <dgm:t>
        <a:bodyPr/>
        <a:lstStyle/>
        <a:p>
          <a:endParaRPr lang="es-MX"/>
        </a:p>
      </dgm:t>
    </dgm:pt>
    <dgm:pt modelId="{D4CF5550-51C9-894C-9D47-70A4520730EC}">
      <dgm:prSet custT="1"/>
      <dgm:spPr>
        <a:solidFill>
          <a:schemeClr val="accent2"/>
        </a:solidFill>
      </dgm:spPr>
      <dgm:t>
        <a:bodyPr/>
        <a:lstStyle/>
        <a:p>
          <a:r>
            <a:rPr lang="es-CL" sz="1800" b="0" i="0" dirty="0"/>
            <a:t>Fase 5: Cierre</a:t>
          </a:r>
          <a:endParaRPr lang="es-CL" sz="1800" dirty="0"/>
        </a:p>
      </dgm:t>
    </dgm:pt>
    <dgm:pt modelId="{7D9982C6-C0B6-8A47-A75A-80159C108B51}" type="parTrans" cxnId="{E630454B-5D7A-FE45-AFFA-04123C7A5D02}">
      <dgm:prSet/>
      <dgm:spPr/>
      <dgm:t>
        <a:bodyPr/>
        <a:lstStyle/>
        <a:p>
          <a:endParaRPr lang="es-MX"/>
        </a:p>
      </dgm:t>
    </dgm:pt>
    <dgm:pt modelId="{D5D05F0B-BC6D-3A48-BBEA-9A9B2C956FC4}" type="sibTrans" cxnId="{E630454B-5D7A-FE45-AFFA-04123C7A5D02}">
      <dgm:prSet/>
      <dgm:spPr/>
      <dgm:t>
        <a:bodyPr/>
        <a:lstStyle/>
        <a:p>
          <a:endParaRPr lang="es-MX"/>
        </a:p>
      </dgm:t>
    </dgm:pt>
    <dgm:pt modelId="{5C700A70-B1AA-CA4A-A2AF-08A8369EC3B1}">
      <dgm:prSet custT="1"/>
      <dgm:spPr>
        <a:solidFill>
          <a:schemeClr val="accent2"/>
        </a:solidFill>
      </dgm:spPr>
      <dgm:t>
        <a:bodyPr/>
        <a:lstStyle/>
        <a:p>
          <a:r>
            <a:rPr lang="es-CL" sz="1400" dirty="0"/>
            <a:t>Análisis de procesos actuales</a:t>
          </a:r>
        </a:p>
      </dgm:t>
    </dgm:pt>
    <dgm:pt modelId="{9F5F0A97-5AFB-C344-80ED-348CBDA9FD75}" type="parTrans" cxnId="{F3A66D5D-E4D3-C346-A443-C6F081AC7837}">
      <dgm:prSet/>
      <dgm:spPr/>
      <dgm:t>
        <a:bodyPr/>
        <a:lstStyle/>
        <a:p>
          <a:endParaRPr lang="es-MX"/>
        </a:p>
      </dgm:t>
    </dgm:pt>
    <dgm:pt modelId="{F5EAE266-8478-6046-AABE-222C1E894FE2}" type="sibTrans" cxnId="{F3A66D5D-E4D3-C346-A443-C6F081AC7837}">
      <dgm:prSet/>
      <dgm:spPr/>
      <dgm:t>
        <a:bodyPr/>
        <a:lstStyle/>
        <a:p>
          <a:endParaRPr lang="es-MX"/>
        </a:p>
      </dgm:t>
    </dgm:pt>
    <dgm:pt modelId="{199ED256-B695-8647-8082-792B63B0E562}">
      <dgm:prSet custT="1"/>
      <dgm:spPr>
        <a:solidFill>
          <a:schemeClr val="accent2"/>
        </a:solidFill>
      </dgm:spPr>
      <dgm:t>
        <a:bodyPr/>
        <a:lstStyle/>
        <a:p>
          <a:r>
            <a:rPr lang="es-CL" sz="1400" dirty="0"/>
            <a:t>Definición de requerimientos</a:t>
          </a:r>
        </a:p>
      </dgm:t>
    </dgm:pt>
    <dgm:pt modelId="{40D06716-78A9-1A48-928A-13924E80DF2D}" type="parTrans" cxnId="{8DA8C098-3E1D-1348-86F5-796657EAEA63}">
      <dgm:prSet/>
      <dgm:spPr/>
      <dgm:t>
        <a:bodyPr/>
        <a:lstStyle/>
        <a:p>
          <a:endParaRPr lang="es-MX"/>
        </a:p>
      </dgm:t>
    </dgm:pt>
    <dgm:pt modelId="{710BF749-5F7C-B941-934E-DA2C0FE94A1E}" type="sibTrans" cxnId="{8DA8C098-3E1D-1348-86F5-796657EAEA63}">
      <dgm:prSet/>
      <dgm:spPr/>
      <dgm:t>
        <a:bodyPr/>
        <a:lstStyle/>
        <a:p>
          <a:endParaRPr lang="es-MX"/>
        </a:p>
      </dgm:t>
    </dgm:pt>
    <dgm:pt modelId="{76C13DEA-08D8-3048-A9C9-52B50B71E4AC}">
      <dgm:prSet custT="1"/>
      <dgm:spPr>
        <a:solidFill>
          <a:schemeClr val="accent2"/>
        </a:solidFill>
      </dgm:spPr>
      <dgm:t>
        <a:bodyPr/>
        <a:lstStyle/>
        <a:p>
          <a:r>
            <a:rPr lang="es-CL" sz="1400" dirty="0"/>
            <a:t>Diseño de arquitectura</a:t>
          </a:r>
        </a:p>
      </dgm:t>
    </dgm:pt>
    <dgm:pt modelId="{6DEA8FE8-5916-2945-B52A-504AEC7EF2F7}" type="parTrans" cxnId="{732B4387-83FE-9C4B-AE3C-64AEF4578706}">
      <dgm:prSet/>
      <dgm:spPr/>
      <dgm:t>
        <a:bodyPr/>
        <a:lstStyle/>
        <a:p>
          <a:endParaRPr lang="es-MX"/>
        </a:p>
      </dgm:t>
    </dgm:pt>
    <dgm:pt modelId="{57DF4F39-5F61-B649-8F5B-99EC13E83199}" type="sibTrans" cxnId="{732B4387-83FE-9C4B-AE3C-64AEF4578706}">
      <dgm:prSet/>
      <dgm:spPr/>
      <dgm:t>
        <a:bodyPr/>
        <a:lstStyle/>
        <a:p>
          <a:endParaRPr lang="es-MX"/>
        </a:p>
      </dgm:t>
    </dgm:pt>
    <dgm:pt modelId="{EE09CCB1-C827-224A-9066-EC0247E52CD9}">
      <dgm:prSet custT="1"/>
      <dgm:spPr>
        <a:solidFill>
          <a:schemeClr val="accent2"/>
        </a:solidFill>
      </dgm:spPr>
      <dgm:t>
        <a:bodyPr/>
        <a:lstStyle/>
        <a:p>
          <a:r>
            <a:rPr lang="es-CL" sz="1400" dirty="0"/>
            <a:t>Modelado de base de datos</a:t>
          </a:r>
        </a:p>
      </dgm:t>
    </dgm:pt>
    <dgm:pt modelId="{5BEF5117-AC72-2F4D-9ACB-21E7AA96C916}" type="parTrans" cxnId="{6F0686B6-CF5C-FE48-912A-828103DB875F}">
      <dgm:prSet/>
      <dgm:spPr/>
      <dgm:t>
        <a:bodyPr/>
        <a:lstStyle/>
        <a:p>
          <a:endParaRPr lang="es-MX"/>
        </a:p>
      </dgm:t>
    </dgm:pt>
    <dgm:pt modelId="{0111B203-D5EB-3142-9A89-F030526B94FE}" type="sibTrans" cxnId="{6F0686B6-CF5C-FE48-912A-828103DB875F}">
      <dgm:prSet/>
      <dgm:spPr/>
      <dgm:t>
        <a:bodyPr/>
        <a:lstStyle/>
        <a:p>
          <a:endParaRPr lang="es-MX"/>
        </a:p>
      </dgm:t>
    </dgm:pt>
    <dgm:pt modelId="{0932AB09-9C55-5C4E-BC3D-8EC2DD0EFB13}">
      <dgm:prSet custT="1"/>
      <dgm:spPr>
        <a:solidFill>
          <a:schemeClr val="accent2"/>
        </a:solidFill>
      </dgm:spPr>
      <dgm:t>
        <a:bodyPr/>
        <a:lstStyle/>
        <a:p>
          <a:r>
            <a:rPr lang="es-CL" sz="1400" dirty="0"/>
            <a:t>Configuración del entorno</a:t>
          </a:r>
        </a:p>
      </dgm:t>
    </dgm:pt>
    <dgm:pt modelId="{225A1BE1-B6AA-634E-BBB0-52E7FCF328A1}" type="parTrans" cxnId="{8FE32471-55A4-C042-8FDA-B10876FDDC2D}">
      <dgm:prSet/>
      <dgm:spPr/>
      <dgm:t>
        <a:bodyPr/>
        <a:lstStyle/>
        <a:p>
          <a:endParaRPr lang="es-MX"/>
        </a:p>
      </dgm:t>
    </dgm:pt>
    <dgm:pt modelId="{31106C73-5927-9843-988D-019E19263249}" type="sibTrans" cxnId="{8FE32471-55A4-C042-8FDA-B10876FDDC2D}">
      <dgm:prSet/>
      <dgm:spPr/>
      <dgm:t>
        <a:bodyPr/>
        <a:lstStyle/>
        <a:p>
          <a:endParaRPr lang="es-MX"/>
        </a:p>
      </dgm:t>
    </dgm:pt>
    <dgm:pt modelId="{B9B1DEDC-AE00-304A-AD8D-E797A988938D}">
      <dgm:prSet custT="1"/>
      <dgm:spPr>
        <a:solidFill>
          <a:schemeClr val="accent2"/>
        </a:solidFill>
      </dgm:spPr>
      <dgm:t>
        <a:bodyPr/>
        <a:lstStyle/>
        <a:p>
          <a:r>
            <a:rPr lang="es-CL" sz="1400" dirty="0"/>
            <a:t>Desarrollo iterativo</a:t>
          </a:r>
        </a:p>
      </dgm:t>
    </dgm:pt>
    <dgm:pt modelId="{D7CE0EF3-449C-1942-AE15-49CB065F0E5A}" type="parTrans" cxnId="{CC59947E-E0C3-9743-A666-BB264CBEDDB2}">
      <dgm:prSet/>
      <dgm:spPr/>
      <dgm:t>
        <a:bodyPr/>
        <a:lstStyle/>
        <a:p>
          <a:endParaRPr lang="es-MX"/>
        </a:p>
      </dgm:t>
    </dgm:pt>
    <dgm:pt modelId="{87366A6A-8EB7-224F-B4D8-8677C4591CD6}" type="sibTrans" cxnId="{CC59947E-E0C3-9743-A666-BB264CBEDDB2}">
      <dgm:prSet/>
      <dgm:spPr/>
      <dgm:t>
        <a:bodyPr/>
        <a:lstStyle/>
        <a:p>
          <a:endParaRPr lang="es-MX"/>
        </a:p>
      </dgm:t>
    </dgm:pt>
    <dgm:pt modelId="{DB41D973-7BE1-1647-B3D3-38A8E6A92497}">
      <dgm:prSet custT="1"/>
      <dgm:spPr>
        <a:solidFill>
          <a:schemeClr val="accent2"/>
        </a:solidFill>
      </dgm:spPr>
      <dgm:t>
        <a:bodyPr/>
        <a:lstStyle/>
        <a:p>
          <a:r>
            <a:rPr lang="es-CL" sz="1400" dirty="0"/>
            <a:t>Pruebas unitaria y de integración</a:t>
          </a:r>
        </a:p>
      </dgm:t>
    </dgm:pt>
    <dgm:pt modelId="{34958B7D-8489-F84A-B95F-E36FA6CD9E55}" type="parTrans" cxnId="{FF50F169-CCCF-3946-8713-ECD4174001F1}">
      <dgm:prSet/>
      <dgm:spPr/>
      <dgm:t>
        <a:bodyPr/>
        <a:lstStyle/>
        <a:p>
          <a:endParaRPr lang="es-MX"/>
        </a:p>
      </dgm:t>
    </dgm:pt>
    <dgm:pt modelId="{6F303005-6AD5-304D-9AA4-9AB1A0770837}" type="sibTrans" cxnId="{FF50F169-CCCF-3946-8713-ECD4174001F1}">
      <dgm:prSet/>
      <dgm:spPr/>
      <dgm:t>
        <a:bodyPr/>
        <a:lstStyle/>
        <a:p>
          <a:endParaRPr lang="es-MX"/>
        </a:p>
      </dgm:t>
    </dgm:pt>
    <dgm:pt modelId="{6818AE9E-DC8C-D441-9CB5-8FD47975BFF6}">
      <dgm:prSet custT="1"/>
      <dgm:spPr>
        <a:solidFill>
          <a:schemeClr val="accent2"/>
        </a:solidFill>
      </dgm:spPr>
      <dgm:t>
        <a:bodyPr/>
        <a:lstStyle/>
        <a:p>
          <a:r>
            <a:rPr lang="es-CL" sz="1400" dirty="0"/>
            <a:t>Pruebas de usabilidad con usuarios</a:t>
          </a:r>
        </a:p>
      </dgm:t>
    </dgm:pt>
    <dgm:pt modelId="{F87A3316-F397-F74A-BEB3-E3FF5CB087C6}" type="parTrans" cxnId="{39FD9616-790E-BF4F-8112-B63DBC193C99}">
      <dgm:prSet/>
      <dgm:spPr/>
      <dgm:t>
        <a:bodyPr/>
        <a:lstStyle/>
        <a:p>
          <a:endParaRPr lang="es-MX"/>
        </a:p>
      </dgm:t>
    </dgm:pt>
    <dgm:pt modelId="{EE169163-EA2A-7B42-B85A-7A0DC52DE08B}" type="sibTrans" cxnId="{39FD9616-790E-BF4F-8112-B63DBC193C99}">
      <dgm:prSet/>
      <dgm:spPr/>
      <dgm:t>
        <a:bodyPr/>
        <a:lstStyle/>
        <a:p>
          <a:endParaRPr lang="es-MX"/>
        </a:p>
      </dgm:t>
    </dgm:pt>
    <dgm:pt modelId="{43AAE757-1868-0F4A-9E9C-E42DDF031C28}">
      <dgm:prSet custT="1"/>
      <dgm:spPr>
        <a:solidFill>
          <a:schemeClr val="accent2"/>
        </a:solidFill>
      </dgm:spPr>
      <dgm:t>
        <a:bodyPr/>
        <a:lstStyle/>
        <a:p>
          <a:r>
            <a:rPr lang="es-CL" sz="1400" b="0" i="0" dirty="0"/>
            <a:t>Documentación final</a:t>
          </a:r>
          <a:endParaRPr lang="es-CL" sz="1400" dirty="0"/>
        </a:p>
      </dgm:t>
    </dgm:pt>
    <dgm:pt modelId="{D31F10F7-3E5E-C744-AD14-1E6B92D3AAC5}" type="parTrans" cxnId="{4A251095-85C9-9B4B-A3FD-4B6989FC7160}">
      <dgm:prSet/>
      <dgm:spPr/>
      <dgm:t>
        <a:bodyPr/>
        <a:lstStyle/>
        <a:p>
          <a:endParaRPr lang="es-MX"/>
        </a:p>
      </dgm:t>
    </dgm:pt>
    <dgm:pt modelId="{7B29BCE5-DB5C-5D40-A1C5-C5DBA2AA845F}" type="sibTrans" cxnId="{4A251095-85C9-9B4B-A3FD-4B6989FC7160}">
      <dgm:prSet/>
      <dgm:spPr/>
      <dgm:t>
        <a:bodyPr/>
        <a:lstStyle/>
        <a:p>
          <a:endParaRPr lang="es-MX"/>
        </a:p>
      </dgm:t>
    </dgm:pt>
    <dgm:pt modelId="{A4019677-D475-C44D-9DCA-959B0CB6E252}">
      <dgm:prSet custT="1"/>
      <dgm:spPr>
        <a:solidFill>
          <a:schemeClr val="accent2"/>
        </a:solidFill>
      </dgm:spPr>
      <dgm:t>
        <a:bodyPr/>
        <a:lstStyle/>
        <a:p>
          <a:r>
            <a:rPr lang="es-CL" sz="1400" b="0" i="0" dirty="0"/>
            <a:t>Entrega del proyecto</a:t>
          </a:r>
        </a:p>
        <a:p>
          <a:endParaRPr lang="es-CL" sz="1800" dirty="0"/>
        </a:p>
      </dgm:t>
    </dgm:pt>
    <dgm:pt modelId="{51CFFC5F-6EE0-8D41-9B35-42F8BFF83502}" type="parTrans" cxnId="{C4C69EBA-9965-4948-9031-A70203128478}">
      <dgm:prSet/>
      <dgm:spPr/>
      <dgm:t>
        <a:bodyPr/>
        <a:lstStyle/>
        <a:p>
          <a:endParaRPr lang="es-MX"/>
        </a:p>
      </dgm:t>
    </dgm:pt>
    <dgm:pt modelId="{257D65EC-806B-E54C-AA1E-6CD8A73272B1}" type="sibTrans" cxnId="{C4C69EBA-9965-4948-9031-A70203128478}">
      <dgm:prSet/>
      <dgm:spPr/>
      <dgm:t>
        <a:bodyPr/>
        <a:lstStyle/>
        <a:p>
          <a:endParaRPr lang="es-MX"/>
        </a:p>
      </dgm:t>
    </dgm:pt>
    <dgm:pt modelId="{3F909C0D-910A-1943-810F-079D8D1AC97D}" type="pres">
      <dgm:prSet presAssocID="{4592FD1C-2395-5742-BB23-8CE1A3817824}" presName="Name0" presStyleCnt="0">
        <dgm:presLayoutVars>
          <dgm:dir/>
          <dgm:resizeHandles val="exact"/>
        </dgm:presLayoutVars>
      </dgm:prSet>
      <dgm:spPr/>
    </dgm:pt>
    <dgm:pt modelId="{643775B6-86F8-ED49-9797-D50F2E24B153}" type="pres">
      <dgm:prSet presAssocID="{4592FD1C-2395-5742-BB23-8CE1A3817824}" presName="bkgdShp" presStyleLbl="alignAccFollowNode1" presStyleIdx="0" presStyleCnt="1"/>
      <dgm:spPr/>
    </dgm:pt>
    <dgm:pt modelId="{34EB28C9-A147-E943-878B-DDEFD905900C}" type="pres">
      <dgm:prSet presAssocID="{4592FD1C-2395-5742-BB23-8CE1A3817824}" presName="linComp" presStyleCnt="0"/>
      <dgm:spPr/>
    </dgm:pt>
    <dgm:pt modelId="{AB4EE24C-A11B-AC45-B5C1-7FB11435A65D}" type="pres">
      <dgm:prSet presAssocID="{16A3FAA3-1F7F-9F4A-B05F-26166C5B9213}" presName="compNode" presStyleCnt="0"/>
      <dgm:spPr/>
    </dgm:pt>
    <dgm:pt modelId="{D62A6037-87E8-A14F-A9A7-B19AFE2EDE5B}" type="pres">
      <dgm:prSet presAssocID="{16A3FAA3-1F7F-9F4A-B05F-26166C5B9213}" presName="node" presStyleLbl="node1" presStyleIdx="0" presStyleCnt="5">
        <dgm:presLayoutVars>
          <dgm:bulletEnabled val="1"/>
        </dgm:presLayoutVars>
      </dgm:prSet>
      <dgm:spPr/>
    </dgm:pt>
    <dgm:pt modelId="{DFE19CB2-C78C-D142-810F-FA34D280A228}" type="pres">
      <dgm:prSet presAssocID="{16A3FAA3-1F7F-9F4A-B05F-26166C5B9213}" presName="invisiNode" presStyleLbl="node1" presStyleIdx="0" presStyleCnt="5"/>
      <dgm:spPr/>
    </dgm:pt>
    <dgm:pt modelId="{89782C8D-58F8-6649-BDA9-BB430FE103E9}" type="pres">
      <dgm:prSet presAssocID="{16A3FAA3-1F7F-9F4A-B05F-26166C5B9213}" presName="imagNode" presStyleLbl="fgImgPlac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t="-22000" b="-22000"/>
          </a:stretch>
        </a:blipFill>
      </dgm:spPr>
    </dgm:pt>
    <dgm:pt modelId="{2466D3B0-F105-C445-A7D3-31539C50F69C}" type="pres">
      <dgm:prSet presAssocID="{C63E48BC-8F59-D44E-81C5-D71D16507A3B}" presName="sibTrans" presStyleLbl="sibTrans2D1" presStyleIdx="0" presStyleCnt="0"/>
      <dgm:spPr/>
    </dgm:pt>
    <dgm:pt modelId="{8031214E-7347-1A43-A155-0A0809C554C0}" type="pres">
      <dgm:prSet presAssocID="{C5F4F0FD-C2ED-084C-BDFB-66A3EBC0DE08}" presName="compNode" presStyleCnt="0"/>
      <dgm:spPr/>
    </dgm:pt>
    <dgm:pt modelId="{0666AF30-3AE6-5247-9BCA-4349F67C88E9}" type="pres">
      <dgm:prSet presAssocID="{C5F4F0FD-C2ED-084C-BDFB-66A3EBC0DE08}" presName="node" presStyleLbl="node1" presStyleIdx="1" presStyleCnt="5">
        <dgm:presLayoutVars>
          <dgm:bulletEnabled val="1"/>
        </dgm:presLayoutVars>
      </dgm:prSet>
      <dgm:spPr/>
    </dgm:pt>
    <dgm:pt modelId="{674642A4-D114-B24C-84DF-829D960DD005}" type="pres">
      <dgm:prSet presAssocID="{C5F4F0FD-C2ED-084C-BDFB-66A3EBC0DE08}" presName="invisiNode" presStyleLbl="node1" presStyleIdx="1" presStyleCnt="5"/>
      <dgm:spPr/>
    </dgm:pt>
    <dgm:pt modelId="{E51BFA4D-681D-F54C-A63F-F336046754B4}" type="pres">
      <dgm:prSet presAssocID="{C5F4F0FD-C2ED-084C-BDFB-66A3EBC0DE08}" presName="imagNode" presStyleLbl="fgImgPlac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t="-22000" b="-22000"/>
          </a:stretch>
        </a:blipFill>
      </dgm:spPr>
    </dgm:pt>
    <dgm:pt modelId="{B8D1D33F-7F2C-F84B-8407-A39E7E134559}" type="pres">
      <dgm:prSet presAssocID="{69D8C61B-CA27-814B-B6D0-535592C09AEC}" presName="sibTrans" presStyleLbl="sibTrans2D1" presStyleIdx="0" presStyleCnt="0"/>
      <dgm:spPr/>
    </dgm:pt>
    <dgm:pt modelId="{2811699E-9602-8B4C-86D8-741A0E77F5B0}" type="pres">
      <dgm:prSet presAssocID="{EAB572A6-B582-C04E-AB6A-A53D50CA231B}" presName="compNode" presStyleCnt="0"/>
      <dgm:spPr/>
    </dgm:pt>
    <dgm:pt modelId="{6298962B-3DEE-0D4B-B55D-283D63630E40}" type="pres">
      <dgm:prSet presAssocID="{EAB572A6-B582-C04E-AB6A-A53D50CA231B}" presName="node" presStyleLbl="node1" presStyleIdx="2" presStyleCnt="5">
        <dgm:presLayoutVars>
          <dgm:bulletEnabled val="1"/>
        </dgm:presLayoutVars>
      </dgm:prSet>
      <dgm:spPr/>
    </dgm:pt>
    <dgm:pt modelId="{58FAC467-93DD-D445-8361-3E8BEBEECA72}" type="pres">
      <dgm:prSet presAssocID="{EAB572A6-B582-C04E-AB6A-A53D50CA231B}" presName="invisiNode" presStyleLbl="node1" presStyleIdx="2" presStyleCnt="5"/>
      <dgm:spPr/>
    </dgm:pt>
    <dgm:pt modelId="{F1232E9C-B509-4548-97AC-AFA13C951010}" type="pres">
      <dgm:prSet presAssocID="{EAB572A6-B582-C04E-AB6A-A53D50CA231B}" presName="imagNode" presStyleLbl="fgImgPlac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t="-22000" b="-22000"/>
          </a:stretch>
        </a:blipFill>
      </dgm:spPr>
    </dgm:pt>
    <dgm:pt modelId="{FFA8136F-8173-514F-B167-0FA09AD4138C}" type="pres">
      <dgm:prSet presAssocID="{83AEC4A4-F556-0649-8561-753BC340B845}" presName="sibTrans" presStyleLbl="sibTrans2D1" presStyleIdx="0" presStyleCnt="0"/>
      <dgm:spPr/>
    </dgm:pt>
    <dgm:pt modelId="{54661DC7-1B2B-5A46-BE94-3D8FEAB1CCA6}" type="pres">
      <dgm:prSet presAssocID="{0BFB1B65-9BDB-D344-A31E-876EF737EA4E}" presName="compNode" presStyleCnt="0"/>
      <dgm:spPr/>
    </dgm:pt>
    <dgm:pt modelId="{F7F378B5-8B96-AA40-A085-7765AE1EBE48}" type="pres">
      <dgm:prSet presAssocID="{0BFB1B65-9BDB-D344-A31E-876EF737EA4E}" presName="node" presStyleLbl="node1" presStyleIdx="3" presStyleCnt="5">
        <dgm:presLayoutVars>
          <dgm:bulletEnabled val="1"/>
        </dgm:presLayoutVars>
      </dgm:prSet>
      <dgm:spPr/>
    </dgm:pt>
    <dgm:pt modelId="{8DC3DECB-2FAE-1444-8229-2D1EB52476B4}" type="pres">
      <dgm:prSet presAssocID="{0BFB1B65-9BDB-D344-A31E-876EF737EA4E}" presName="invisiNode" presStyleLbl="node1" presStyleIdx="3" presStyleCnt="5"/>
      <dgm:spPr/>
    </dgm:pt>
    <dgm:pt modelId="{65271428-5268-B34C-90D1-74387F23731B}" type="pres">
      <dgm:prSet presAssocID="{0BFB1B65-9BDB-D344-A31E-876EF737EA4E}" presName="imagNode" presStyleLbl="fgImgPlac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t="-22000" b="-22000"/>
          </a:stretch>
        </a:blipFill>
      </dgm:spPr>
    </dgm:pt>
    <dgm:pt modelId="{DB0CEC77-4D9A-B840-9D8A-66C731B84471}" type="pres">
      <dgm:prSet presAssocID="{2304EED4-2143-E84A-8F79-541925BF9631}" presName="sibTrans" presStyleLbl="sibTrans2D1" presStyleIdx="0" presStyleCnt="0"/>
      <dgm:spPr/>
    </dgm:pt>
    <dgm:pt modelId="{A722DD27-5C48-6543-9296-FBB649AA5B6C}" type="pres">
      <dgm:prSet presAssocID="{D4CF5550-51C9-894C-9D47-70A4520730EC}" presName="compNode" presStyleCnt="0"/>
      <dgm:spPr/>
    </dgm:pt>
    <dgm:pt modelId="{8312AB2F-7BE4-774B-9302-161EDAAE4E0B}" type="pres">
      <dgm:prSet presAssocID="{D4CF5550-51C9-894C-9D47-70A4520730EC}" presName="node" presStyleLbl="node1" presStyleIdx="4" presStyleCnt="5">
        <dgm:presLayoutVars>
          <dgm:bulletEnabled val="1"/>
        </dgm:presLayoutVars>
      </dgm:prSet>
      <dgm:spPr/>
    </dgm:pt>
    <dgm:pt modelId="{D73CEEF2-10FB-1240-99CE-EB143AAC32C1}" type="pres">
      <dgm:prSet presAssocID="{D4CF5550-51C9-894C-9D47-70A4520730EC}" presName="invisiNode" presStyleLbl="node1" presStyleIdx="4" presStyleCnt="5"/>
      <dgm:spPr/>
    </dgm:pt>
    <dgm:pt modelId="{9ECD8BA2-0378-DE43-9F74-614408F7BE95}" type="pres">
      <dgm:prSet presAssocID="{D4CF5550-51C9-894C-9D47-70A4520730EC}" presName="imagNode" presStyleLbl="fgImgPlac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t="-22000" b="-22000"/>
          </a:stretch>
        </a:blipFill>
      </dgm:spPr>
    </dgm:pt>
  </dgm:ptLst>
  <dgm:cxnLst>
    <dgm:cxn modelId="{359DFE03-3389-0946-8FB4-F67B6CEE29ED}" type="presOf" srcId="{C5F4F0FD-C2ED-084C-BDFB-66A3EBC0DE08}" destId="{0666AF30-3AE6-5247-9BCA-4349F67C88E9}" srcOrd="0" destOrd="0" presId="urn:microsoft.com/office/officeart/2005/8/layout/pList2"/>
    <dgm:cxn modelId="{2CAFAF05-1C2D-7E41-A7C9-C718CCD2BBC8}" type="presOf" srcId="{43AAE757-1868-0F4A-9E9C-E42DDF031C28}" destId="{8312AB2F-7BE4-774B-9302-161EDAAE4E0B}" srcOrd="0" destOrd="1" presId="urn:microsoft.com/office/officeart/2005/8/layout/pList2"/>
    <dgm:cxn modelId="{A02F6110-EE6A-5D4F-95DC-08EEED22D90C}" srcId="{4592FD1C-2395-5742-BB23-8CE1A3817824}" destId="{C5F4F0FD-C2ED-084C-BDFB-66A3EBC0DE08}" srcOrd="1" destOrd="0" parTransId="{171BABA5-D8C2-6243-A034-708406C64366}" sibTransId="{69D8C61B-CA27-814B-B6D0-535592C09AEC}"/>
    <dgm:cxn modelId="{14DB5612-99E8-8046-AA27-A1E0DDC8F9CC}" type="presOf" srcId="{2304EED4-2143-E84A-8F79-541925BF9631}" destId="{DB0CEC77-4D9A-B840-9D8A-66C731B84471}" srcOrd="0" destOrd="0" presId="urn:microsoft.com/office/officeart/2005/8/layout/pList2"/>
    <dgm:cxn modelId="{FB9E6812-EB04-FF46-9948-8009D44F92AC}" type="presOf" srcId="{5C700A70-B1AA-CA4A-A2AF-08A8369EC3B1}" destId="{D62A6037-87E8-A14F-A9A7-B19AFE2EDE5B}" srcOrd="0" destOrd="1" presId="urn:microsoft.com/office/officeart/2005/8/layout/pList2"/>
    <dgm:cxn modelId="{39FD9616-790E-BF4F-8112-B63DBC193C99}" srcId="{0BFB1B65-9BDB-D344-A31E-876EF737EA4E}" destId="{6818AE9E-DC8C-D441-9CB5-8FD47975BFF6}" srcOrd="1" destOrd="0" parTransId="{F87A3316-F397-F74A-BEB3-E3FF5CB087C6}" sibTransId="{EE169163-EA2A-7B42-B85A-7A0DC52DE08B}"/>
    <dgm:cxn modelId="{61FEC820-BC31-944D-BD20-93CF9F456909}" srcId="{4592FD1C-2395-5742-BB23-8CE1A3817824}" destId="{EAB572A6-B582-C04E-AB6A-A53D50CA231B}" srcOrd="2" destOrd="0" parTransId="{6D83A23C-2B68-3540-BFC6-277E023528A7}" sibTransId="{83AEC4A4-F556-0649-8561-753BC340B845}"/>
    <dgm:cxn modelId="{D39B5C41-CFB5-424E-B0F1-64B6768F1E7B}" srcId="{4592FD1C-2395-5742-BB23-8CE1A3817824}" destId="{16A3FAA3-1F7F-9F4A-B05F-26166C5B9213}" srcOrd="0" destOrd="0" parTransId="{52D98B54-30DB-4442-AD81-9825BE697818}" sibTransId="{C63E48BC-8F59-D44E-81C5-D71D16507A3B}"/>
    <dgm:cxn modelId="{E630454B-5D7A-FE45-AFFA-04123C7A5D02}" srcId="{4592FD1C-2395-5742-BB23-8CE1A3817824}" destId="{D4CF5550-51C9-894C-9D47-70A4520730EC}" srcOrd="4" destOrd="0" parTransId="{7D9982C6-C0B6-8A47-A75A-80159C108B51}" sibTransId="{D5D05F0B-BC6D-3A48-BBEA-9A9B2C956FC4}"/>
    <dgm:cxn modelId="{9574A450-C68C-074B-97DC-29F0816788BE}" type="presOf" srcId="{69D8C61B-CA27-814B-B6D0-535592C09AEC}" destId="{B8D1D33F-7F2C-F84B-8407-A39E7E134559}" srcOrd="0" destOrd="0" presId="urn:microsoft.com/office/officeart/2005/8/layout/pList2"/>
    <dgm:cxn modelId="{64A9E051-9297-9244-849D-EC8ABF229623}" type="presOf" srcId="{76C13DEA-08D8-3048-A9C9-52B50B71E4AC}" destId="{0666AF30-3AE6-5247-9BCA-4349F67C88E9}" srcOrd="0" destOrd="1" presId="urn:microsoft.com/office/officeart/2005/8/layout/pList2"/>
    <dgm:cxn modelId="{F3A66D5D-E4D3-C346-A443-C6F081AC7837}" srcId="{16A3FAA3-1F7F-9F4A-B05F-26166C5B9213}" destId="{5C700A70-B1AA-CA4A-A2AF-08A8369EC3B1}" srcOrd="0" destOrd="0" parTransId="{9F5F0A97-5AFB-C344-80ED-348CBDA9FD75}" sibTransId="{F5EAE266-8478-6046-AABE-222C1E894FE2}"/>
    <dgm:cxn modelId="{40AA4E5F-C794-B548-838D-058EBF7490E0}" type="presOf" srcId="{D4CF5550-51C9-894C-9D47-70A4520730EC}" destId="{8312AB2F-7BE4-774B-9302-161EDAAE4E0B}" srcOrd="0" destOrd="0" presId="urn:microsoft.com/office/officeart/2005/8/layout/pList2"/>
    <dgm:cxn modelId="{15848760-2C75-1C4D-99EC-EA34FBB58B7C}" type="presOf" srcId="{EE09CCB1-C827-224A-9066-EC0247E52CD9}" destId="{0666AF30-3AE6-5247-9BCA-4349F67C88E9}" srcOrd="0" destOrd="2" presId="urn:microsoft.com/office/officeart/2005/8/layout/pList2"/>
    <dgm:cxn modelId="{FF50F169-CCCF-3946-8713-ECD4174001F1}" srcId="{0BFB1B65-9BDB-D344-A31E-876EF737EA4E}" destId="{DB41D973-7BE1-1647-B3D3-38A8E6A92497}" srcOrd="0" destOrd="0" parTransId="{34958B7D-8489-F84A-B95F-E36FA6CD9E55}" sibTransId="{6F303005-6AD5-304D-9AA4-9AB1A0770837}"/>
    <dgm:cxn modelId="{4DD55F6B-41DA-4D45-A2DD-C57171802AE2}" type="presOf" srcId="{83AEC4A4-F556-0649-8561-753BC340B845}" destId="{FFA8136F-8173-514F-B167-0FA09AD4138C}" srcOrd="0" destOrd="0" presId="urn:microsoft.com/office/officeart/2005/8/layout/pList2"/>
    <dgm:cxn modelId="{AC8CFC6C-D9D4-CB43-900B-866158333027}" type="presOf" srcId="{199ED256-B695-8647-8082-792B63B0E562}" destId="{D62A6037-87E8-A14F-A9A7-B19AFE2EDE5B}" srcOrd="0" destOrd="2" presId="urn:microsoft.com/office/officeart/2005/8/layout/pList2"/>
    <dgm:cxn modelId="{10EDAE70-9581-3A4B-BF6F-BD47679070D5}" type="presOf" srcId="{A4019677-D475-C44D-9DCA-959B0CB6E252}" destId="{8312AB2F-7BE4-774B-9302-161EDAAE4E0B}" srcOrd="0" destOrd="2" presId="urn:microsoft.com/office/officeart/2005/8/layout/pList2"/>
    <dgm:cxn modelId="{8FE32471-55A4-C042-8FDA-B10876FDDC2D}" srcId="{EAB572A6-B582-C04E-AB6A-A53D50CA231B}" destId="{0932AB09-9C55-5C4E-BC3D-8EC2DD0EFB13}" srcOrd="0" destOrd="0" parTransId="{225A1BE1-B6AA-634E-BBB0-52E7FCF328A1}" sibTransId="{31106C73-5927-9843-988D-019E19263249}"/>
    <dgm:cxn modelId="{FBEB567E-4A40-7843-A825-8777C71AAEF8}" type="presOf" srcId="{0932AB09-9C55-5C4E-BC3D-8EC2DD0EFB13}" destId="{6298962B-3DEE-0D4B-B55D-283D63630E40}" srcOrd="0" destOrd="1" presId="urn:microsoft.com/office/officeart/2005/8/layout/pList2"/>
    <dgm:cxn modelId="{CC59947E-E0C3-9743-A666-BB264CBEDDB2}" srcId="{EAB572A6-B582-C04E-AB6A-A53D50CA231B}" destId="{B9B1DEDC-AE00-304A-AD8D-E797A988938D}" srcOrd="1" destOrd="0" parTransId="{D7CE0EF3-449C-1942-AE15-49CB065F0E5A}" sibTransId="{87366A6A-8EB7-224F-B4D8-8677C4591CD6}"/>
    <dgm:cxn modelId="{E3A1737F-6E1A-B449-98ED-4B1772F3EA63}" type="presOf" srcId="{DB41D973-7BE1-1647-B3D3-38A8E6A92497}" destId="{F7F378B5-8B96-AA40-A085-7765AE1EBE48}" srcOrd="0" destOrd="1" presId="urn:microsoft.com/office/officeart/2005/8/layout/pList2"/>
    <dgm:cxn modelId="{732B4387-83FE-9C4B-AE3C-64AEF4578706}" srcId="{C5F4F0FD-C2ED-084C-BDFB-66A3EBC0DE08}" destId="{76C13DEA-08D8-3048-A9C9-52B50B71E4AC}" srcOrd="0" destOrd="0" parTransId="{6DEA8FE8-5916-2945-B52A-504AEC7EF2F7}" sibTransId="{57DF4F39-5F61-B649-8F5B-99EC13E83199}"/>
    <dgm:cxn modelId="{F6169392-A72E-DD4A-A155-F817B6DAD79A}" type="presOf" srcId="{C63E48BC-8F59-D44E-81C5-D71D16507A3B}" destId="{2466D3B0-F105-C445-A7D3-31539C50F69C}" srcOrd="0" destOrd="0" presId="urn:microsoft.com/office/officeart/2005/8/layout/pList2"/>
    <dgm:cxn modelId="{4A251095-85C9-9B4B-A3FD-4B6989FC7160}" srcId="{D4CF5550-51C9-894C-9D47-70A4520730EC}" destId="{43AAE757-1868-0F4A-9E9C-E42DDF031C28}" srcOrd="0" destOrd="0" parTransId="{D31F10F7-3E5E-C744-AD14-1E6B92D3AAC5}" sibTransId="{7B29BCE5-DB5C-5D40-A1C5-C5DBA2AA845F}"/>
    <dgm:cxn modelId="{8DA8C098-3E1D-1348-86F5-796657EAEA63}" srcId="{16A3FAA3-1F7F-9F4A-B05F-26166C5B9213}" destId="{199ED256-B695-8647-8082-792B63B0E562}" srcOrd="1" destOrd="0" parTransId="{40D06716-78A9-1A48-928A-13924E80DF2D}" sibTransId="{710BF749-5F7C-B941-934E-DA2C0FE94A1E}"/>
    <dgm:cxn modelId="{87D34A9F-C5DF-D64C-903E-F8A4CEE18FE9}" type="presOf" srcId="{B9B1DEDC-AE00-304A-AD8D-E797A988938D}" destId="{6298962B-3DEE-0D4B-B55D-283D63630E40}" srcOrd="0" destOrd="2" presId="urn:microsoft.com/office/officeart/2005/8/layout/pList2"/>
    <dgm:cxn modelId="{6924B0A9-D8CC-844E-805F-DEA59883F93F}" type="presOf" srcId="{0BFB1B65-9BDB-D344-A31E-876EF737EA4E}" destId="{F7F378B5-8B96-AA40-A085-7765AE1EBE48}" srcOrd="0" destOrd="0" presId="urn:microsoft.com/office/officeart/2005/8/layout/pList2"/>
    <dgm:cxn modelId="{F6673AAF-A5F5-1D45-8B97-E49CEAB310B3}" type="presOf" srcId="{16A3FAA3-1F7F-9F4A-B05F-26166C5B9213}" destId="{D62A6037-87E8-A14F-A9A7-B19AFE2EDE5B}" srcOrd="0" destOrd="0" presId="urn:microsoft.com/office/officeart/2005/8/layout/pList2"/>
    <dgm:cxn modelId="{6F0686B6-CF5C-FE48-912A-828103DB875F}" srcId="{C5F4F0FD-C2ED-084C-BDFB-66A3EBC0DE08}" destId="{EE09CCB1-C827-224A-9066-EC0247E52CD9}" srcOrd="1" destOrd="0" parTransId="{5BEF5117-AC72-2F4D-9ACB-21E7AA96C916}" sibTransId="{0111B203-D5EB-3142-9A89-F030526B94FE}"/>
    <dgm:cxn modelId="{C4C69EBA-9965-4948-9031-A70203128478}" srcId="{D4CF5550-51C9-894C-9D47-70A4520730EC}" destId="{A4019677-D475-C44D-9DCA-959B0CB6E252}" srcOrd="1" destOrd="0" parTransId="{51CFFC5F-6EE0-8D41-9B35-42F8BFF83502}" sibTransId="{257D65EC-806B-E54C-AA1E-6CD8A73272B1}"/>
    <dgm:cxn modelId="{D3F906CD-0C24-3848-B87D-FBFC79AEFAF8}" type="presOf" srcId="{6818AE9E-DC8C-D441-9CB5-8FD47975BFF6}" destId="{F7F378B5-8B96-AA40-A085-7765AE1EBE48}" srcOrd="0" destOrd="2" presId="urn:microsoft.com/office/officeart/2005/8/layout/pList2"/>
    <dgm:cxn modelId="{D5E3A0CF-BC83-454A-96A3-ADCE6866D035}" type="presOf" srcId="{4592FD1C-2395-5742-BB23-8CE1A3817824}" destId="{3F909C0D-910A-1943-810F-079D8D1AC97D}" srcOrd="0" destOrd="0" presId="urn:microsoft.com/office/officeart/2005/8/layout/pList2"/>
    <dgm:cxn modelId="{AD449CF1-B907-1049-8E41-32056D35BB43}" type="presOf" srcId="{EAB572A6-B582-C04E-AB6A-A53D50CA231B}" destId="{6298962B-3DEE-0D4B-B55D-283D63630E40}" srcOrd="0" destOrd="0" presId="urn:microsoft.com/office/officeart/2005/8/layout/pList2"/>
    <dgm:cxn modelId="{3C78CAF8-E28C-7947-980A-39341FE983A8}" srcId="{4592FD1C-2395-5742-BB23-8CE1A3817824}" destId="{0BFB1B65-9BDB-D344-A31E-876EF737EA4E}" srcOrd="3" destOrd="0" parTransId="{1FF249F8-7B83-754C-A491-C3C8747CA8AC}" sibTransId="{2304EED4-2143-E84A-8F79-541925BF9631}"/>
    <dgm:cxn modelId="{6685EB72-A636-5B46-8B1F-C29BBDC137C8}" type="presParOf" srcId="{3F909C0D-910A-1943-810F-079D8D1AC97D}" destId="{643775B6-86F8-ED49-9797-D50F2E24B153}" srcOrd="0" destOrd="0" presId="urn:microsoft.com/office/officeart/2005/8/layout/pList2"/>
    <dgm:cxn modelId="{009862AF-D0CC-C14E-A8C1-6380216133C6}" type="presParOf" srcId="{3F909C0D-910A-1943-810F-079D8D1AC97D}" destId="{34EB28C9-A147-E943-878B-DDEFD905900C}" srcOrd="1" destOrd="0" presId="urn:microsoft.com/office/officeart/2005/8/layout/pList2"/>
    <dgm:cxn modelId="{AFA1A09C-EA50-594D-8821-7C6CDF994AEE}" type="presParOf" srcId="{34EB28C9-A147-E943-878B-DDEFD905900C}" destId="{AB4EE24C-A11B-AC45-B5C1-7FB11435A65D}" srcOrd="0" destOrd="0" presId="urn:microsoft.com/office/officeart/2005/8/layout/pList2"/>
    <dgm:cxn modelId="{1474C3ED-FF94-8549-8F64-8DE05C89CB6B}" type="presParOf" srcId="{AB4EE24C-A11B-AC45-B5C1-7FB11435A65D}" destId="{D62A6037-87E8-A14F-A9A7-B19AFE2EDE5B}" srcOrd="0" destOrd="0" presId="urn:microsoft.com/office/officeart/2005/8/layout/pList2"/>
    <dgm:cxn modelId="{5D3711F9-BBFC-7342-BC5D-18FC13B11AD6}" type="presParOf" srcId="{AB4EE24C-A11B-AC45-B5C1-7FB11435A65D}" destId="{DFE19CB2-C78C-D142-810F-FA34D280A228}" srcOrd="1" destOrd="0" presId="urn:microsoft.com/office/officeart/2005/8/layout/pList2"/>
    <dgm:cxn modelId="{E0645C96-6341-1A44-8C9E-B588C7D13A08}" type="presParOf" srcId="{AB4EE24C-A11B-AC45-B5C1-7FB11435A65D}" destId="{89782C8D-58F8-6649-BDA9-BB430FE103E9}" srcOrd="2" destOrd="0" presId="urn:microsoft.com/office/officeart/2005/8/layout/pList2"/>
    <dgm:cxn modelId="{9C3A531D-D364-CD45-8B73-400891FF3A32}" type="presParOf" srcId="{34EB28C9-A147-E943-878B-DDEFD905900C}" destId="{2466D3B0-F105-C445-A7D3-31539C50F69C}" srcOrd="1" destOrd="0" presId="urn:microsoft.com/office/officeart/2005/8/layout/pList2"/>
    <dgm:cxn modelId="{45D390B6-BCE3-3D49-BBAA-3530DCF5FB89}" type="presParOf" srcId="{34EB28C9-A147-E943-878B-DDEFD905900C}" destId="{8031214E-7347-1A43-A155-0A0809C554C0}" srcOrd="2" destOrd="0" presId="urn:microsoft.com/office/officeart/2005/8/layout/pList2"/>
    <dgm:cxn modelId="{E6406352-37BD-0445-A779-636458E553E2}" type="presParOf" srcId="{8031214E-7347-1A43-A155-0A0809C554C0}" destId="{0666AF30-3AE6-5247-9BCA-4349F67C88E9}" srcOrd="0" destOrd="0" presId="urn:microsoft.com/office/officeart/2005/8/layout/pList2"/>
    <dgm:cxn modelId="{AECC730E-1799-0B40-A7AD-A66A2012188D}" type="presParOf" srcId="{8031214E-7347-1A43-A155-0A0809C554C0}" destId="{674642A4-D114-B24C-84DF-829D960DD005}" srcOrd="1" destOrd="0" presId="urn:microsoft.com/office/officeart/2005/8/layout/pList2"/>
    <dgm:cxn modelId="{5402D1DB-B8F8-E94E-BA69-F00C8359AD6F}" type="presParOf" srcId="{8031214E-7347-1A43-A155-0A0809C554C0}" destId="{E51BFA4D-681D-F54C-A63F-F336046754B4}" srcOrd="2" destOrd="0" presId="urn:microsoft.com/office/officeart/2005/8/layout/pList2"/>
    <dgm:cxn modelId="{F77ED35C-325C-E14E-A588-BBD0D724F7EE}" type="presParOf" srcId="{34EB28C9-A147-E943-878B-DDEFD905900C}" destId="{B8D1D33F-7F2C-F84B-8407-A39E7E134559}" srcOrd="3" destOrd="0" presId="urn:microsoft.com/office/officeart/2005/8/layout/pList2"/>
    <dgm:cxn modelId="{0D436734-92EB-A448-B846-70F803AB50D3}" type="presParOf" srcId="{34EB28C9-A147-E943-878B-DDEFD905900C}" destId="{2811699E-9602-8B4C-86D8-741A0E77F5B0}" srcOrd="4" destOrd="0" presId="urn:microsoft.com/office/officeart/2005/8/layout/pList2"/>
    <dgm:cxn modelId="{269EEEF3-AF0B-2C47-A0DD-C315C6EDA2EC}" type="presParOf" srcId="{2811699E-9602-8B4C-86D8-741A0E77F5B0}" destId="{6298962B-3DEE-0D4B-B55D-283D63630E40}" srcOrd="0" destOrd="0" presId="urn:microsoft.com/office/officeart/2005/8/layout/pList2"/>
    <dgm:cxn modelId="{D3E496DF-798C-9C47-9672-50171AFE5727}" type="presParOf" srcId="{2811699E-9602-8B4C-86D8-741A0E77F5B0}" destId="{58FAC467-93DD-D445-8361-3E8BEBEECA72}" srcOrd="1" destOrd="0" presId="urn:microsoft.com/office/officeart/2005/8/layout/pList2"/>
    <dgm:cxn modelId="{6C5BD2E6-383E-DE4E-BF30-E717D887C73A}" type="presParOf" srcId="{2811699E-9602-8B4C-86D8-741A0E77F5B0}" destId="{F1232E9C-B509-4548-97AC-AFA13C951010}" srcOrd="2" destOrd="0" presId="urn:microsoft.com/office/officeart/2005/8/layout/pList2"/>
    <dgm:cxn modelId="{773CEF74-FE35-4242-A429-015AEED11907}" type="presParOf" srcId="{34EB28C9-A147-E943-878B-DDEFD905900C}" destId="{FFA8136F-8173-514F-B167-0FA09AD4138C}" srcOrd="5" destOrd="0" presId="urn:microsoft.com/office/officeart/2005/8/layout/pList2"/>
    <dgm:cxn modelId="{B3D3471F-9410-7047-8269-73E368CA354E}" type="presParOf" srcId="{34EB28C9-A147-E943-878B-DDEFD905900C}" destId="{54661DC7-1B2B-5A46-BE94-3D8FEAB1CCA6}" srcOrd="6" destOrd="0" presId="urn:microsoft.com/office/officeart/2005/8/layout/pList2"/>
    <dgm:cxn modelId="{9A106EAB-8A2D-8A41-B089-CFE87A58DB57}" type="presParOf" srcId="{54661DC7-1B2B-5A46-BE94-3D8FEAB1CCA6}" destId="{F7F378B5-8B96-AA40-A085-7765AE1EBE48}" srcOrd="0" destOrd="0" presId="urn:microsoft.com/office/officeart/2005/8/layout/pList2"/>
    <dgm:cxn modelId="{0FF82DDC-D08A-8448-9949-E0C09169853F}" type="presParOf" srcId="{54661DC7-1B2B-5A46-BE94-3D8FEAB1CCA6}" destId="{8DC3DECB-2FAE-1444-8229-2D1EB52476B4}" srcOrd="1" destOrd="0" presId="urn:microsoft.com/office/officeart/2005/8/layout/pList2"/>
    <dgm:cxn modelId="{B753BFB0-0B92-E741-A773-216977148B65}" type="presParOf" srcId="{54661DC7-1B2B-5A46-BE94-3D8FEAB1CCA6}" destId="{65271428-5268-B34C-90D1-74387F23731B}" srcOrd="2" destOrd="0" presId="urn:microsoft.com/office/officeart/2005/8/layout/pList2"/>
    <dgm:cxn modelId="{214D19D4-52C7-B04E-8C55-92368705DF17}" type="presParOf" srcId="{34EB28C9-A147-E943-878B-DDEFD905900C}" destId="{DB0CEC77-4D9A-B840-9D8A-66C731B84471}" srcOrd="7" destOrd="0" presId="urn:microsoft.com/office/officeart/2005/8/layout/pList2"/>
    <dgm:cxn modelId="{67EE9000-DA42-A34F-B460-48619D464B69}" type="presParOf" srcId="{34EB28C9-A147-E943-878B-DDEFD905900C}" destId="{A722DD27-5C48-6543-9296-FBB649AA5B6C}" srcOrd="8" destOrd="0" presId="urn:microsoft.com/office/officeart/2005/8/layout/pList2"/>
    <dgm:cxn modelId="{0C52AA50-825F-B04D-A27D-588283142755}" type="presParOf" srcId="{A722DD27-5C48-6543-9296-FBB649AA5B6C}" destId="{8312AB2F-7BE4-774B-9302-161EDAAE4E0B}" srcOrd="0" destOrd="0" presId="urn:microsoft.com/office/officeart/2005/8/layout/pList2"/>
    <dgm:cxn modelId="{7A0D1E24-6FBE-CC4F-9E82-7D8A885BAADE}" type="presParOf" srcId="{A722DD27-5C48-6543-9296-FBB649AA5B6C}" destId="{D73CEEF2-10FB-1240-99CE-EB143AAC32C1}" srcOrd="1" destOrd="0" presId="urn:microsoft.com/office/officeart/2005/8/layout/pList2"/>
    <dgm:cxn modelId="{949CB0C8-3C7E-F94E-84A8-82CC81CCCF61}" type="presParOf" srcId="{A722DD27-5C48-6543-9296-FBB649AA5B6C}" destId="{9ECD8BA2-0378-DE43-9F74-614408F7BE95}"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A5C6E-B6C3-4541-9B64-763C3379F2F7}">
      <dsp:nvSpPr>
        <dsp:cNvPr id="0" name=""/>
        <dsp:cNvSpPr/>
      </dsp:nvSpPr>
      <dsp:spPr>
        <a:xfrm>
          <a:off x="0" y="0"/>
          <a:ext cx="8097012" cy="7832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CL" sz="3400" kern="1200" dirty="0"/>
            <a:t>Descripción del Proyecto</a:t>
          </a:r>
        </a:p>
      </dsp:txBody>
      <dsp:txXfrm>
        <a:off x="22940" y="22940"/>
        <a:ext cx="7160195" cy="737360"/>
      </dsp:txXfrm>
    </dsp:sp>
    <dsp:sp modelId="{A19C0BC7-2680-0F41-80B8-D26651F3BEBD}">
      <dsp:nvSpPr>
        <dsp:cNvPr id="0" name=""/>
        <dsp:cNvSpPr/>
      </dsp:nvSpPr>
      <dsp:spPr>
        <a:xfrm>
          <a:off x="604646" y="892024"/>
          <a:ext cx="8097012" cy="7832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CL" sz="3400" kern="1200"/>
            <a:t>Fundamentación</a:t>
          </a:r>
        </a:p>
      </dsp:txBody>
      <dsp:txXfrm>
        <a:off x="627586" y="914964"/>
        <a:ext cx="6937378" cy="737360"/>
      </dsp:txXfrm>
    </dsp:sp>
    <dsp:sp modelId="{02FE5AF4-0D64-7043-94AD-ED6EA7B18BC6}">
      <dsp:nvSpPr>
        <dsp:cNvPr id="0" name=""/>
        <dsp:cNvSpPr/>
      </dsp:nvSpPr>
      <dsp:spPr>
        <a:xfrm>
          <a:off x="1209293" y="1784048"/>
          <a:ext cx="8097012" cy="7832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CL" sz="3400" kern="1200"/>
            <a:t>Objetivos</a:t>
          </a:r>
        </a:p>
      </dsp:txBody>
      <dsp:txXfrm>
        <a:off x="1232233" y="1806988"/>
        <a:ext cx="6937378" cy="737360"/>
      </dsp:txXfrm>
    </dsp:sp>
    <dsp:sp modelId="{4CA283A9-519F-D14E-A886-8E61E61744AF}">
      <dsp:nvSpPr>
        <dsp:cNvPr id="0" name=""/>
        <dsp:cNvSpPr/>
      </dsp:nvSpPr>
      <dsp:spPr>
        <a:xfrm>
          <a:off x="1813940" y="2676072"/>
          <a:ext cx="8097012" cy="7832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CL" sz="3400" kern="1200"/>
            <a:t>Metodología</a:t>
          </a:r>
        </a:p>
      </dsp:txBody>
      <dsp:txXfrm>
        <a:off x="1836880" y="2699012"/>
        <a:ext cx="6937378" cy="737360"/>
      </dsp:txXfrm>
    </dsp:sp>
    <dsp:sp modelId="{081CEF97-42F9-D243-BBCD-EDE5E5458CA9}">
      <dsp:nvSpPr>
        <dsp:cNvPr id="0" name=""/>
        <dsp:cNvSpPr/>
      </dsp:nvSpPr>
      <dsp:spPr>
        <a:xfrm>
          <a:off x="2418587" y="3568097"/>
          <a:ext cx="8097012" cy="7832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CL" sz="3400" kern="1200"/>
            <a:t>Evidencias</a:t>
          </a:r>
        </a:p>
      </dsp:txBody>
      <dsp:txXfrm>
        <a:off x="2441527" y="3591037"/>
        <a:ext cx="6937378" cy="737360"/>
      </dsp:txXfrm>
    </dsp:sp>
    <dsp:sp modelId="{26DCA4E0-567D-044A-A1A5-B94CFDBBA9B4}">
      <dsp:nvSpPr>
        <dsp:cNvPr id="0" name=""/>
        <dsp:cNvSpPr/>
      </dsp:nvSpPr>
      <dsp:spPr>
        <a:xfrm>
          <a:off x="7587905" y="572200"/>
          <a:ext cx="509106" cy="509106"/>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s-MX" sz="2300" kern="1200"/>
        </a:p>
      </dsp:txBody>
      <dsp:txXfrm>
        <a:off x="7702454" y="572200"/>
        <a:ext cx="280008" cy="383102"/>
      </dsp:txXfrm>
    </dsp:sp>
    <dsp:sp modelId="{A71898FC-7426-F647-9C76-BCE0064E1A0F}">
      <dsp:nvSpPr>
        <dsp:cNvPr id="0" name=""/>
        <dsp:cNvSpPr/>
      </dsp:nvSpPr>
      <dsp:spPr>
        <a:xfrm>
          <a:off x="8192552" y="1464225"/>
          <a:ext cx="509106" cy="509106"/>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s-MX" sz="2300" kern="1200"/>
        </a:p>
      </dsp:txBody>
      <dsp:txXfrm>
        <a:off x="8307101" y="1464225"/>
        <a:ext cx="280008" cy="383102"/>
      </dsp:txXfrm>
    </dsp:sp>
    <dsp:sp modelId="{13B4E218-B5C4-014B-BD85-728CB86761C3}">
      <dsp:nvSpPr>
        <dsp:cNvPr id="0" name=""/>
        <dsp:cNvSpPr/>
      </dsp:nvSpPr>
      <dsp:spPr>
        <a:xfrm>
          <a:off x="8797199" y="2343195"/>
          <a:ext cx="509106" cy="509106"/>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s-MX" sz="2300" kern="1200"/>
        </a:p>
      </dsp:txBody>
      <dsp:txXfrm>
        <a:off x="8911748" y="2343195"/>
        <a:ext cx="280008" cy="383102"/>
      </dsp:txXfrm>
    </dsp:sp>
    <dsp:sp modelId="{F5D2B980-2C73-1A44-A980-070EDBF04DCD}">
      <dsp:nvSpPr>
        <dsp:cNvPr id="0" name=""/>
        <dsp:cNvSpPr/>
      </dsp:nvSpPr>
      <dsp:spPr>
        <a:xfrm>
          <a:off x="9401846" y="3243922"/>
          <a:ext cx="509106" cy="509106"/>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s-MX" sz="2300" kern="1200"/>
        </a:p>
      </dsp:txBody>
      <dsp:txXfrm>
        <a:off x="9516395" y="3243922"/>
        <a:ext cx="280008" cy="3831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8F439-7005-0348-B5A3-65DB921770D2}">
      <dsp:nvSpPr>
        <dsp:cNvPr id="0" name=""/>
        <dsp:cNvSpPr/>
      </dsp:nvSpPr>
      <dsp:spPr>
        <a:xfrm>
          <a:off x="0" y="0"/>
          <a:ext cx="10515600" cy="11980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L" sz="1800" b="1" i="0" kern="1200" dirty="0"/>
            <a:t>Descripción de la Metodología</a:t>
          </a:r>
        </a:p>
        <a:p>
          <a:pPr marL="0" lvl="0" indent="0" algn="l" defTabSz="800100">
            <a:lnSpc>
              <a:spcPct val="90000"/>
            </a:lnSpc>
            <a:spcBef>
              <a:spcPct val="0"/>
            </a:spcBef>
            <a:spcAft>
              <a:spcPct val="35000"/>
            </a:spcAft>
            <a:buNone/>
          </a:pPr>
          <a:r>
            <a:rPr lang="es-CL" sz="1800" b="0" i="0" kern="1200" dirty="0"/>
            <a:t>Se utilizará una </a:t>
          </a:r>
          <a:r>
            <a:rPr lang="es-CL" sz="1800" b="1" i="0" kern="1200" dirty="0"/>
            <a:t>metodología Kanban</a:t>
          </a:r>
          <a:r>
            <a:rPr lang="es-CL" sz="1800" b="0" i="0" kern="1200" dirty="0"/>
            <a:t> complementada con elementos de </a:t>
          </a:r>
          <a:r>
            <a:rPr lang="es-CL" sz="1800" b="1" i="0" kern="1200" dirty="0"/>
            <a:t>diseño centrado en el usuario</a:t>
          </a:r>
          <a:r>
            <a:rPr lang="es-CL" sz="1800" b="0" i="0" kern="1200" dirty="0"/>
            <a:t> para abordar el desarrollo del Sistema Unidad Territorial.</a:t>
          </a:r>
          <a:endParaRPr lang="es-CL" sz="1800" kern="1200" dirty="0"/>
        </a:p>
      </dsp:txBody>
      <dsp:txXfrm>
        <a:off x="58485" y="58485"/>
        <a:ext cx="10398630" cy="10811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4FD59-A524-3C4C-A48B-8B07018F1EFE}">
      <dsp:nvSpPr>
        <dsp:cNvPr id="0" name=""/>
        <dsp:cNvSpPr/>
      </dsp:nvSpPr>
      <dsp:spPr>
        <a:xfrm>
          <a:off x="1467963" y="0"/>
          <a:ext cx="3984759" cy="3984759"/>
        </a:xfrm>
        <a:prstGeom prst="triangl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B1C2AD-5C9F-8246-B775-333B8BF3F817}">
      <dsp:nvSpPr>
        <dsp:cNvPr id="0" name=""/>
        <dsp:cNvSpPr/>
      </dsp:nvSpPr>
      <dsp:spPr>
        <a:xfrm>
          <a:off x="3460342" y="400616"/>
          <a:ext cx="2590093" cy="943267"/>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L" sz="1800" b="1" i="0" kern="1200" dirty="0"/>
            <a:t>Documentos de Planificación y Diseño</a:t>
          </a:r>
          <a:endParaRPr lang="es-CL" sz="1800" kern="1200" dirty="0"/>
        </a:p>
      </dsp:txBody>
      <dsp:txXfrm>
        <a:off x="3506388" y="446662"/>
        <a:ext cx="2498001" cy="851175"/>
      </dsp:txXfrm>
    </dsp:sp>
    <dsp:sp modelId="{D3772E4A-3C17-3640-9B8E-3D9E4C380194}">
      <dsp:nvSpPr>
        <dsp:cNvPr id="0" name=""/>
        <dsp:cNvSpPr/>
      </dsp:nvSpPr>
      <dsp:spPr>
        <a:xfrm>
          <a:off x="3460342" y="1461791"/>
          <a:ext cx="2590093" cy="943267"/>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L" sz="1800" b="1" i="0" kern="1200" dirty="0"/>
            <a:t>Documentos de Control y Pruebas</a:t>
          </a:r>
          <a:endParaRPr lang="es-CL" sz="1800" kern="1200" dirty="0"/>
        </a:p>
      </dsp:txBody>
      <dsp:txXfrm>
        <a:off x="3506388" y="1507837"/>
        <a:ext cx="2498001" cy="851175"/>
      </dsp:txXfrm>
    </dsp:sp>
    <dsp:sp modelId="{FA36173D-6395-B24A-AE6A-4FA9C0F9BCD3}">
      <dsp:nvSpPr>
        <dsp:cNvPr id="0" name=""/>
        <dsp:cNvSpPr/>
      </dsp:nvSpPr>
      <dsp:spPr>
        <a:xfrm>
          <a:off x="3460342" y="2522967"/>
          <a:ext cx="2590093" cy="943267"/>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L" sz="1800" b="1" i="0" kern="1200"/>
            <a:t>Documentos de Cierre</a:t>
          </a:r>
          <a:endParaRPr lang="es-CL" sz="1800" kern="1200" dirty="0"/>
        </a:p>
      </dsp:txBody>
      <dsp:txXfrm>
        <a:off x="3506388" y="2569013"/>
        <a:ext cx="2498001" cy="8511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20CEA-527F-E94A-A457-56C3A4A1ABA0}">
      <dsp:nvSpPr>
        <dsp:cNvPr id="0" name=""/>
        <dsp:cNvSpPr/>
      </dsp:nvSpPr>
      <dsp:spPr>
        <a:xfrm>
          <a:off x="2832289" y="1941394"/>
          <a:ext cx="2372815" cy="2372815"/>
        </a:xfrm>
        <a:prstGeom prst="gear9">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CL" sz="1000" b="1" kern="1200" dirty="0"/>
            <a:t>80%</a:t>
          </a:r>
          <a:r>
            <a:rPr lang="es-CL" sz="1000" kern="1200" dirty="0"/>
            <a:t> reducción en tiempos de gestión</a:t>
          </a:r>
        </a:p>
      </dsp:txBody>
      <dsp:txXfrm>
        <a:off x="3309330" y="2497215"/>
        <a:ext cx="1418733" cy="1219675"/>
      </dsp:txXfrm>
    </dsp:sp>
    <dsp:sp modelId="{4E529631-2070-034C-8D1B-9E3BA3B043A0}">
      <dsp:nvSpPr>
        <dsp:cNvPr id="0" name=""/>
        <dsp:cNvSpPr/>
      </dsp:nvSpPr>
      <dsp:spPr>
        <a:xfrm>
          <a:off x="1451742" y="1380547"/>
          <a:ext cx="1725684" cy="1725684"/>
        </a:xfrm>
        <a:prstGeom prst="gear6">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CL" sz="1000" b="1" kern="1200" dirty="0"/>
            <a:t>100%</a:t>
          </a:r>
          <a:r>
            <a:rPr lang="es-CL" sz="1000" kern="1200" dirty="0"/>
            <a:t> digitalización de procesos</a:t>
          </a:r>
        </a:p>
      </dsp:txBody>
      <dsp:txXfrm>
        <a:off x="1886188" y="1817619"/>
        <a:ext cx="856792" cy="851540"/>
      </dsp:txXfrm>
    </dsp:sp>
    <dsp:sp modelId="{8FAEB7F9-ED48-2342-9F84-25989B8D6478}">
      <dsp:nvSpPr>
        <dsp:cNvPr id="0" name=""/>
        <dsp:cNvSpPr/>
      </dsp:nvSpPr>
      <dsp:spPr>
        <a:xfrm rot="20700000">
          <a:off x="2418301" y="190001"/>
          <a:ext cx="1690818" cy="1690818"/>
        </a:xfrm>
        <a:prstGeom prst="gear6">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CL" sz="1000" b="1" kern="1200" dirty="0"/>
            <a:t>5</a:t>
          </a:r>
          <a:r>
            <a:rPr lang="es-CL" sz="1000" kern="1200" dirty="0"/>
            <a:t> módulos implementados</a:t>
          </a:r>
        </a:p>
      </dsp:txBody>
      <dsp:txXfrm rot="-20700000">
        <a:off x="2789147" y="560847"/>
        <a:ext cx="949126" cy="949126"/>
      </dsp:txXfrm>
    </dsp:sp>
    <dsp:sp modelId="{F0C16725-875D-2645-9933-BCC11C9223AC}">
      <dsp:nvSpPr>
        <dsp:cNvPr id="0" name=""/>
        <dsp:cNvSpPr/>
      </dsp:nvSpPr>
      <dsp:spPr>
        <a:xfrm>
          <a:off x="2651151" y="1582592"/>
          <a:ext cx="3037203" cy="3037203"/>
        </a:xfrm>
        <a:prstGeom prst="circularArrow">
          <a:avLst>
            <a:gd name="adj1" fmla="val 4688"/>
            <a:gd name="adj2" fmla="val 299029"/>
            <a:gd name="adj3" fmla="val 2519008"/>
            <a:gd name="adj4" fmla="val 15855167"/>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B0EA96C-0B25-AA42-8435-F773881C7C4E}">
      <dsp:nvSpPr>
        <dsp:cNvPr id="0" name=""/>
        <dsp:cNvSpPr/>
      </dsp:nvSpPr>
      <dsp:spPr>
        <a:xfrm>
          <a:off x="1146126" y="998204"/>
          <a:ext cx="2206718" cy="220671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9D375B-82AE-734F-B3F4-57528E73D50B}">
      <dsp:nvSpPr>
        <dsp:cNvPr id="0" name=""/>
        <dsp:cNvSpPr/>
      </dsp:nvSpPr>
      <dsp:spPr>
        <a:xfrm>
          <a:off x="2027197" y="-180865"/>
          <a:ext cx="2379286" cy="2379286"/>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8F439-7005-0348-B5A3-65DB921770D2}">
      <dsp:nvSpPr>
        <dsp:cNvPr id="0" name=""/>
        <dsp:cNvSpPr/>
      </dsp:nvSpPr>
      <dsp:spPr>
        <a:xfrm>
          <a:off x="0" y="405171"/>
          <a:ext cx="10515600" cy="1216800"/>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L" sz="1800" b="0" i="0" kern="1200" dirty="0"/>
            <a:t>El </a:t>
          </a:r>
          <a:r>
            <a:rPr lang="es-CL" sz="1800" b="1" i="0" kern="1200" dirty="0"/>
            <a:t>Sistema Unidad Territorial</a:t>
          </a:r>
          <a:r>
            <a:rPr lang="es-CL" sz="1800" b="0" i="0" kern="1200" dirty="0"/>
            <a:t> es una </a:t>
          </a:r>
          <a:r>
            <a:rPr lang="es-CL" sz="1800" b="1" i="0" kern="1200" dirty="0"/>
            <a:t>plataforma web responsiva</a:t>
          </a:r>
          <a:r>
            <a:rPr lang="es-CL" sz="1800" b="0" i="0" kern="1200" dirty="0"/>
            <a:t> y/o aplicación móvil que centraliza y digitaliza la gestión comunitaria, </a:t>
          </a:r>
          <a:r>
            <a:rPr lang="es-CL" sz="1800" b="1" i="0" kern="1200" dirty="0"/>
            <a:t>permitiendo organizar de manera eficiente </a:t>
          </a:r>
          <a:r>
            <a:rPr lang="es-CL" sz="1800" b="0" i="0" kern="1200" dirty="0"/>
            <a:t>actividades, proyectos, documentos administrativos y la base de datos de integrantes de la </a:t>
          </a:r>
          <a:r>
            <a:rPr lang="es-CL" sz="1800" b="1" i="0" kern="1200" dirty="0"/>
            <a:t>junta de vecinos</a:t>
          </a:r>
          <a:r>
            <a:rPr lang="es-CL" sz="1800" b="0" i="0" kern="1200" dirty="0"/>
            <a:t>.</a:t>
          </a:r>
          <a:endParaRPr lang="es-CL" sz="1800" kern="1200" dirty="0"/>
        </a:p>
      </dsp:txBody>
      <dsp:txXfrm>
        <a:off x="59399" y="464570"/>
        <a:ext cx="10396802"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8F439-7005-0348-B5A3-65DB921770D2}">
      <dsp:nvSpPr>
        <dsp:cNvPr id="0" name=""/>
        <dsp:cNvSpPr/>
      </dsp:nvSpPr>
      <dsp:spPr>
        <a:xfrm>
          <a:off x="0" y="0"/>
          <a:ext cx="105156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L" sz="1800" kern="1200" dirty="0"/>
            <a:t>Este proyecto propone el desarrollo de una solución tecnológica integral que se adapte a la realidad operacional de cualquier junta de vecinos de Chile, solucionando las necesidades específicas tanto del directorio como de los vecinos residentes en la unidad territorial que sean mayores de 14 años.</a:t>
          </a:r>
        </a:p>
      </dsp:txBody>
      <dsp:txXfrm>
        <a:off x="59399" y="59399"/>
        <a:ext cx="10396802"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B64E1-195B-D843-B36C-470E0D7D56D3}">
      <dsp:nvSpPr>
        <dsp:cNvPr id="0" name=""/>
        <dsp:cNvSpPr/>
      </dsp:nvSpPr>
      <dsp:spPr>
        <a:xfrm rot="5400000">
          <a:off x="1657449" y="803262"/>
          <a:ext cx="4062650" cy="3471787"/>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s-CL" sz="1600" kern="1200"/>
            <a:t>Sistema administrativo completo para el manejo de inscripciones de vecinos</a:t>
          </a:r>
        </a:p>
        <a:p>
          <a:pPr marL="171450" lvl="1" indent="-171450" algn="l" defTabSz="711200">
            <a:lnSpc>
              <a:spcPct val="90000"/>
            </a:lnSpc>
            <a:spcBef>
              <a:spcPct val="0"/>
            </a:spcBef>
            <a:spcAft>
              <a:spcPct val="15000"/>
            </a:spcAft>
            <a:buChar char="•"/>
          </a:pPr>
          <a:r>
            <a:rPr lang="es-CL" sz="1600" kern="1200"/>
            <a:t>Procesamiento, revisión y resolución de solicitudes de certificados de residencia</a:t>
          </a:r>
        </a:p>
        <a:p>
          <a:pPr marL="171450" lvl="1" indent="-171450" algn="l" defTabSz="711200">
            <a:lnSpc>
              <a:spcPct val="90000"/>
            </a:lnSpc>
            <a:spcBef>
              <a:spcPct val="0"/>
            </a:spcBef>
            <a:spcAft>
              <a:spcPct val="15000"/>
            </a:spcAft>
            <a:buChar char="•"/>
          </a:pPr>
          <a:r>
            <a:rPr lang="es-CL" sz="1600" kern="1200"/>
            <a:t>Gestión integral de postulación, evaluación y seguimiento de proyectos vecinales</a:t>
          </a:r>
        </a:p>
        <a:p>
          <a:pPr marL="171450" lvl="1" indent="-171450" algn="l" defTabSz="711200">
            <a:lnSpc>
              <a:spcPct val="90000"/>
            </a:lnSpc>
            <a:spcBef>
              <a:spcPct val="0"/>
            </a:spcBef>
            <a:spcAft>
              <a:spcPct val="15000"/>
            </a:spcAft>
            <a:buChar char="•"/>
          </a:pPr>
          <a:r>
            <a:rPr lang="es-CL" sz="1600" kern="1200"/>
            <a:t>Centro de distribución multicanal de notificaciones (email, WhatsApp, avisos físicos)</a:t>
          </a:r>
        </a:p>
        <a:p>
          <a:pPr marL="171450" lvl="1" indent="-171450" algn="l" defTabSz="711200">
            <a:lnSpc>
              <a:spcPct val="90000"/>
            </a:lnSpc>
            <a:spcBef>
              <a:spcPct val="0"/>
            </a:spcBef>
            <a:spcAft>
              <a:spcPct val="15000"/>
            </a:spcAft>
            <a:buChar char="•"/>
          </a:pPr>
          <a:r>
            <a:rPr lang="es-CL" sz="1600" kern="1200"/>
            <a:t>Portal de publicación y gestión de noticias comunitarias</a:t>
          </a:r>
        </a:p>
      </dsp:txBody>
      <dsp:txXfrm rot="-5400000">
        <a:off x="1952881" y="677310"/>
        <a:ext cx="3302308" cy="3723692"/>
      </dsp:txXfrm>
    </dsp:sp>
    <dsp:sp modelId="{91236561-70DC-234A-9749-CF2C82B0B71F}">
      <dsp:nvSpPr>
        <dsp:cNvPr id="0" name=""/>
        <dsp:cNvSpPr/>
      </dsp:nvSpPr>
      <dsp:spPr>
        <a:xfrm>
          <a:off x="0" y="0"/>
          <a:ext cx="1952880" cy="507831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CL" sz="2400" b="1" kern="1200" dirty="0"/>
            <a:t>Gestión Interna (Directorio)</a:t>
          </a:r>
          <a:endParaRPr lang="es-CL" sz="2400" kern="1200" dirty="0"/>
        </a:p>
      </dsp:txBody>
      <dsp:txXfrm>
        <a:off x="95332" y="95332"/>
        <a:ext cx="1762216" cy="4887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91DD6-D863-1A46-B6D3-3FFBE232D931}">
      <dsp:nvSpPr>
        <dsp:cNvPr id="0" name=""/>
        <dsp:cNvSpPr/>
      </dsp:nvSpPr>
      <dsp:spPr>
        <a:xfrm rot="5400000">
          <a:off x="1451828" y="1060288"/>
          <a:ext cx="4473892" cy="3471787"/>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s-CL" sz="1500" kern="1200"/>
            <a:t>Portal de auto-inscripción a la junta de vecinos con validación automática</a:t>
          </a:r>
        </a:p>
        <a:p>
          <a:pPr marL="114300" lvl="1" indent="-114300" algn="l" defTabSz="666750">
            <a:lnSpc>
              <a:spcPct val="90000"/>
            </a:lnSpc>
            <a:spcBef>
              <a:spcPct val="0"/>
            </a:spcBef>
            <a:spcAft>
              <a:spcPct val="15000"/>
            </a:spcAft>
            <a:buChar char="•"/>
          </a:pPr>
          <a:r>
            <a:rPr lang="es-CL" sz="1500" kern="1200"/>
            <a:t>Sistema de solicitud digital de certificados de residencia con seguimiento en tiempo real</a:t>
          </a:r>
        </a:p>
        <a:p>
          <a:pPr marL="114300" lvl="1" indent="-114300" algn="l" defTabSz="666750">
            <a:lnSpc>
              <a:spcPct val="90000"/>
            </a:lnSpc>
            <a:spcBef>
              <a:spcPct val="0"/>
            </a:spcBef>
            <a:spcAft>
              <a:spcPct val="15000"/>
            </a:spcAft>
            <a:buChar char="•"/>
          </a:pPr>
          <a:r>
            <a:rPr lang="es-CL" sz="1500" kern="1200"/>
            <a:t>Plataforma de postulación de proyectos vecinales (exclusivo para miembros activos)</a:t>
          </a:r>
        </a:p>
        <a:p>
          <a:pPr marL="114300" lvl="1" indent="-114300" algn="l" defTabSz="666750">
            <a:lnSpc>
              <a:spcPct val="90000"/>
            </a:lnSpc>
            <a:spcBef>
              <a:spcPct val="0"/>
            </a:spcBef>
            <a:spcAft>
              <a:spcPct val="15000"/>
            </a:spcAft>
            <a:buChar char="•"/>
          </a:pPr>
          <a:r>
            <a:rPr lang="es-CL" sz="1500" kern="1200"/>
            <a:t>Calendario interactivo para reserva de espacios comunitarios (canchas, salas, plazas)</a:t>
          </a:r>
        </a:p>
        <a:p>
          <a:pPr marL="114300" lvl="1" indent="-114300" algn="l" defTabSz="666750">
            <a:lnSpc>
              <a:spcPct val="90000"/>
            </a:lnSpc>
            <a:spcBef>
              <a:spcPct val="0"/>
            </a:spcBef>
            <a:spcAft>
              <a:spcPct val="15000"/>
            </a:spcAft>
            <a:buChar char="•"/>
          </a:pPr>
          <a:r>
            <a:rPr lang="es-CL" sz="1500" kern="1200"/>
            <a:t>Sistema de inscripción a actividades vecinales con control automático de cupos</a:t>
          </a:r>
        </a:p>
        <a:p>
          <a:pPr marL="114300" lvl="1" indent="-114300" algn="l" defTabSz="666750">
            <a:lnSpc>
              <a:spcPct val="90000"/>
            </a:lnSpc>
            <a:spcBef>
              <a:spcPct val="0"/>
            </a:spcBef>
            <a:spcAft>
              <a:spcPct val="15000"/>
            </a:spcAft>
            <a:buChar char="•"/>
          </a:pPr>
          <a:r>
            <a:rPr lang="es-CL" sz="1500" kern="1200"/>
            <a:t>Centro de notificaciones personalizado y visualización de noticias comunitarias</a:t>
          </a:r>
        </a:p>
      </dsp:txBody>
      <dsp:txXfrm rot="-5400000">
        <a:off x="1952881" y="728715"/>
        <a:ext cx="3302308" cy="4134934"/>
      </dsp:txXfrm>
    </dsp:sp>
    <dsp:sp modelId="{9ABC8AFA-28DC-2347-A271-9D1995583C04}">
      <dsp:nvSpPr>
        <dsp:cNvPr id="0" name=""/>
        <dsp:cNvSpPr/>
      </dsp:nvSpPr>
      <dsp:spPr>
        <a:xfrm>
          <a:off x="0" y="0"/>
          <a:ext cx="1952880" cy="5592365"/>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CL" sz="2400" b="1" kern="1200" dirty="0"/>
            <a:t>Acceso Público (Vecinos)</a:t>
          </a:r>
          <a:endParaRPr lang="es-CL" sz="2400" kern="1200" dirty="0"/>
        </a:p>
      </dsp:txBody>
      <dsp:txXfrm>
        <a:off x="95332" y="95332"/>
        <a:ext cx="1762216" cy="54017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E618D-C757-0242-8E3F-BCD61E220EF1}">
      <dsp:nvSpPr>
        <dsp:cNvPr id="0" name=""/>
        <dsp:cNvSpPr/>
      </dsp:nvSpPr>
      <dsp:spPr>
        <a:xfrm>
          <a:off x="737467" y="707547"/>
          <a:ext cx="2122643" cy="212264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AC45C1-438F-8A47-AD87-C4D7C4D6F9EF}">
      <dsp:nvSpPr>
        <dsp:cNvPr id="0" name=""/>
        <dsp:cNvSpPr/>
      </dsp:nvSpPr>
      <dsp:spPr>
        <a:xfrm>
          <a:off x="1161996" y="1132076"/>
          <a:ext cx="1273585" cy="127358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58FA9-BA6D-C34B-A706-5ADA3FD3ACEC}">
      <dsp:nvSpPr>
        <dsp:cNvPr id="0" name=""/>
        <dsp:cNvSpPr/>
      </dsp:nvSpPr>
      <dsp:spPr>
        <a:xfrm>
          <a:off x="1586524" y="1556605"/>
          <a:ext cx="424528" cy="42452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2B70C6-24EF-9B42-AE99-E11018221177}">
      <dsp:nvSpPr>
        <dsp:cNvPr id="0" name=""/>
        <dsp:cNvSpPr/>
      </dsp:nvSpPr>
      <dsp:spPr>
        <a:xfrm>
          <a:off x="3213884" y="0"/>
          <a:ext cx="1061321" cy="61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21590" rIns="21590" bIns="21590" numCol="1" spcCol="1270" anchor="ctr" anchorCtr="0">
          <a:noAutofit/>
        </a:bodyPr>
        <a:lstStyle/>
        <a:p>
          <a:pPr marL="0" lvl="0" indent="0" algn="l" defTabSz="755650">
            <a:lnSpc>
              <a:spcPct val="90000"/>
            </a:lnSpc>
            <a:spcBef>
              <a:spcPct val="0"/>
            </a:spcBef>
            <a:spcAft>
              <a:spcPct val="35000"/>
            </a:spcAft>
            <a:buNone/>
          </a:pPr>
          <a:r>
            <a:rPr lang="es-CL" sz="1700" kern="1200" dirty="0"/>
            <a:t>Personas</a:t>
          </a:r>
        </a:p>
      </dsp:txBody>
      <dsp:txXfrm>
        <a:off x="3213884" y="0"/>
        <a:ext cx="1061321" cy="619104"/>
      </dsp:txXfrm>
    </dsp:sp>
    <dsp:sp modelId="{6B06D374-4517-DA4B-A711-264B4B9F15F9}">
      <dsp:nvSpPr>
        <dsp:cNvPr id="0" name=""/>
        <dsp:cNvSpPr/>
      </dsp:nvSpPr>
      <dsp:spPr>
        <a:xfrm>
          <a:off x="2948554" y="309552"/>
          <a:ext cx="26533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D4DD1F-C4F7-DE43-8715-7BB13246C7B9}">
      <dsp:nvSpPr>
        <dsp:cNvPr id="0" name=""/>
        <dsp:cNvSpPr/>
      </dsp:nvSpPr>
      <dsp:spPr>
        <a:xfrm rot="5400000">
          <a:off x="1643659" y="465035"/>
          <a:ext cx="1458963" cy="1148703"/>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B5721E-D335-354F-B450-E59F8D5AAA14}">
      <dsp:nvSpPr>
        <dsp:cNvPr id="0" name=""/>
        <dsp:cNvSpPr/>
      </dsp:nvSpPr>
      <dsp:spPr>
        <a:xfrm>
          <a:off x="3213884" y="619104"/>
          <a:ext cx="1061321" cy="61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21590" rIns="21590" bIns="21590" numCol="1" spcCol="1270" anchor="ctr" anchorCtr="0">
          <a:noAutofit/>
        </a:bodyPr>
        <a:lstStyle/>
        <a:p>
          <a:pPr marL="0" lvl="0" indent="0" algn="l" defTabSz="755650">
            <a:lnSpc>
              <a:spcPct val="90000"/>
            </a:lnSpc>
            <a:spcBef>
              <a:spcPct val="0"/>
            </a:spcBef>
            <a:spcAft>
              <a:spcPct val="35000"/>
            </a:spcAft>
            <a:buNone/>
          </a:pPr>
          <a:r>
            <a:rPr lang="es-CL" sz="1700" kern="1200" dirty="0"/>
            <a:t>Juntas de vecinos</a:t>
          </a:r>
        </a:p>
      </dsp:txBody>
      <dsp:txXfrm>
        <a:off x="3213884" y="619104"/>
        <a:ext cx="1061321" cy="619104"/>
      </dsp:txXfrm>
    </dsp:sp>
    <dsp:sp modelId="{1677770B-A261-774D-BD92-0423E8CEE589}">
      <dsp:nvSpPr>
        <dsp:cNvPr id="0" name=""/>
        <dsp:cNvSpPr/>
      </dsp:nvSpPr>
      <dsp:spPr>
        <a:xfrm>
          <a:off x="2948554" y="928656"/>
          <a:ext cx="26533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73D35E-4D82-2441-B5AC-A3E494D1D3F0}">
      <dsp:nvSpPr>
        <dsp:cNvPr id="0" name=""/>
        <dsp:cNvSpPr/>
      </dsp:nvSpPr>
      <dsp:spPr>
        <a:xfrm rot="5400000">
          <a:off x="1956820" y="1074482"/>
          <a:ext cx="1136887" cy="844458"/>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11C362-EEC1-B849-B141-71119F8D0023}">
      <dsp:nvSpPr>
        <dsp:cNvPr id="0" name=""/>
        <dsp:cNvSpPr/>
      </dsp:nvSpPr>
      <dsp:spPr>
        <a:xfrm>
          <a:off x="3213884" y="1238208"/>
          <a:ext cx="1061321" cy="61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21590" rIns="21590" bIns="21590" numCol="1" spcCol="1270" anchor="ctr" anchorCtr="0">
          <a:noAutofit/>
        </a:bodyPr>
        <a:lstStyle/>
        <a:p>
          <a:pPr marL="0" lvl="0" indent="0" algn="l" defTabSz="755650">
            <a:lnSpc>
              <a:spcPct val="90000"/>
            </a:lnSpc>
            <a:spcBef>
              <a:spcPct val="0"/>
            </a:spcBef>
            <a:spcAft>
              <a:spcPct val="35000"/>
            </a:spcAft>
            <a:buNone/>
          </a:pPr>
          <a:r>
            <a:rPr lang="es-CL" sz="1700" kern="1200" dirty="0"/>
            <a:t>País</a:t>
          </a:r>
        </a:p>
      </dsp:txBody>
      <dsp:txXfrm>
        <a:off x="3213884" y="1238208"/>
        <a:ext cx="1061321" cy="619104"/>
      </dsp:txXfrm>
    </dsp:sp>
    <dsp:sp modelId="{26839FB4-50E0-A94A-9B42-D9FE5BE0932E}">
      <dsp:nvSpPr>
        <dsp:cNvPr id="0" name=""/>
        <dsp:cNvSpPr/>
      </dsp:nvSpPr>
      <dsp:spPr>
        <a:xfrm>
          <a:off x="2948554" y="1547760"/>
          <a:ext cx="26533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45F571-905C-D64D-A6EC-9062CDFA7CAB}">
      <dsp:nvSpPr>
        <dsp:cNvPr id="0" name=""/>
        <dsp:cNvSpPr/>
      </dsp:nvSpPr>
      <dsp:spPr>
        <a:xfrm rot="5400000">
          <a:off x="2270369" y="1683432"/>
          <a:ext cx="812264" cy="540212"/>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BDF39-ECBF-724E-B1C9-3D58B119C4A9}">
      <dsp:nvSpPr>
        <dsp:cNvPr id="0" name=""/>
        <dsp:cNvSpPr/>
      </dsp:nvSpPr>
      <dsp:spPr>
        <a:xfrm>
          <a:off x="856686" y="913"/>
          <a:ext cx="1736485" cy="1736485"/>
        </a:xfrm>
        <a:prstGeom prst="ellipse">
          <a:avLst/>
        </a:prstGeom>
        <a:solidFill>
          <a:schemeClr val="accent2">
            <a:alpha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565" tIns="20320" rIns="95565" bIns="20320" numCol="1" spcCol="1270" anchor="ctr" anchorCtr="0">
          <a:noAutofit/>
        </a:bodyPr>
        <a:lstStyle/>
        <a:p>
          <a:pPr marL="0" lvl="0" indent="0" algn="ctr" defTabSz="711200">
            <a:lnSpc>
              <a:spcPct val="90000"/>
            </a:lnSpc>
            <a:spcBef>
              <a:spcPct val="0"/>
            </a:spcBef>
            <a:spcAft>
              <a:spcPct val="35000"/>
            </a:spcAft>
            <a:buNone/>
          </a:pPr>
          <a:r>
            <a:rPr lang="es-CL" sz="1600" b="1" i="0" kern="1200" dirty="0"/>
            <a:t>Análisis y Evaluación</a:t>
          </a:r>
          <a:endParaRPr lang="es-CL" sz="1600" kern="1200" dirty="0"/>
        </a:p>
      </dsp:txBody>
      <dsp:txXfrm>
        <a:off x="1110988" y="255215"/>
        <a:ext cx="1227881" cy="1227881"/>
      </dsp:txXfrm>
    </dsp:sp>
    <dsp:sp modelId="{17497C17-97ED-7940-BD12-45A9B17A9A70}">
      <dsp:nvSpPr>
        <dsp:cNvPr id="0" name=""/>
        <dsp:cNvSpPr/>
      </dsp:nvSpPr>
      <dsp:spPr>
        <a:xfrm>
          <a:off x="2245874" y="913"/>
          <a:ext cx="1736485" cy="1736485"/>
        </a:xfrm>
        <a:prstGeom prst="ellipse">
          <a:avLst/>
        </a:prstGeom>
        <a:solidFill>
          <a:schemeClr val="accent2">
            <a:alpha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565" tIns="20320" rIns="95565" bIns="20320" numCol="1" spcCol="1270" anchor="ctr" anchorCtr="0">
          <a:noAutofit/>
        </a:bodyPr>
        <a:lstStyle/>
        <a:p>
          <a:pPr marL="0" lvl="0" indent="0" algn="ctr" defTabSz="711200">
            <a:lnSpc>
              <a:spcPct val="90000"/>
            </a:lnSpc>
            <a:spcBef>
              <a:spcPct val="0"/>
            </a:spcBef>
            <a:spcAft>
              <a:spcPct val="35000"/>
            </a:spcAft>
            <a:buNone/>
          </a:pPr>
          <a:r>
            <a:rPr lang="es-CL" sz="1600" b="1" i="0" kern="1200" dirty="0"/>
            <a:t>Diseño de Base de Datos</a:t>
          </a:r>
          <a:endParaRPr lang="es-CL" sz="1600" kern="1200" dirty="0"/>
        </a:p>
      </dsp:txBody>
      <dsp:txXfrm>
        <a:off x="2500176" y="255215"/>
        <a:ext cx="1227881" cy="1227881"/>
      </dsp:txXfrm>
    </dsp:sp>
    <dsp:sp modelId="{8754A9CD-59CF-5C4C-952C-68654291E8DF}">
      <dsp:nvSpPr>
        <dsp:cNvPr id="0" name=""/>
        <dsp:cNvSpPr/>
      </dsp:nvSpPr>
      <dsp:spPr>
        <a:xfrm>
          <a:off x="3635062" y="913"/>
          <a:ext cx="1736485" cy="1736485"/>
        </a:xfrm>
        <a:prstGeom prst="ellipse">
          <a:avLst/>
        </a:prstGeom>
        <a:solidFill>
          <a:schemeClr val="accent2">
            <a:alpha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565" tIns="20320" rIns="95565" bIns="20320" numCol="1" spcCol="1270" anchor="ctr" anchorCtr="0">
          <a:noAutofit/>
        </a:bodyPr>
        <a:lstStyle/>
        <a:p>
          <a:pPr marL="0" lvl="0" indent="0" algn="ctr" defTabSz="711200">
            <a:lnSpc>
              <a:spcPct val="90000"/>
            </a:lnSpc>
            <a:spcBef>
              <a:spcPct val="0"/>
            </a:spcBef>
            <a:spcAft>
              <a:spcPct val="35000"/>
            </a:spcAft>
            <a:buNone/>
          </a:pPr>
          <a:r>
            <a:rPr lang="es-CL" sz="1600" b="1" i="0" kern="1200" dirty="0"/>
            <a:t>Desarrollo de Software</a:t>
          </a:r>
          <a:endParaRPr lang="es-CL" sz="1600" kern="1200" dirty="0"/>
        </a:p>
      </dsp:txBody>
      <dsp:txXfrm>
        <a:off x="3889364" y="255215"/>
        <a:ext cx="1227881" cy="12278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4A9CD-59CF-5C4C-952C-68654291E8DF}">
      <dsp:nvSpPr>
        <dsp:cNvPr id="0" name=""/>
        <dsp:cNvSpPr/>
      </dsp:nvSpPr>
      <dsp:spPr>
        <a:xfrm>
          <a:off x="1480" y="319821"/>
          <a:ext cx="1742313" cy="1742313"/>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885" tIns="15240" rIns="95885" bIns="15240" numCol="1" spcCol="1270" anchor="ctr" anchorCtr="0">
          <a:noAutofit/>
        </a:bodyPr>
        <a:lstStyle/>
        <a:p>
          <a:pPr marL="0" lvl="0" indent="0" algn="ctr" defTabSz="533400">
            <a:lnSpc>
              <a:spcPct val="90000"/>
            </a:lnSpc>
            <a:spcBef>
              <a:spcPct val="0"/>
            </a:spcBef>
            <a:spcAft>
              <a:spcPct val="35000"/>
            </a:spcAft>
            <a:buNone/>
          </a:pPr>
          <a:r>
            <a:rPr lang="es-CL" sz="1200" kern="1200" dirty="0"/>
            <a:t>Manejo de Inscripciones de vecinos</a:t>
          </a:r>
        </a:p>
      </dsp:txBody>
      <dsp:txXfrm>
        <a:off x="256636" y="574977"/>
        <a:ext cx="1232001" cy="1232001"/>
      </dsp:txXfrm>
    </dsp:sp>
    <dsp:sp modelId="{65AC86E1-9C09-6648-A3C1-02CE90DFE303}">
      <dsp:nvSpPr>
        <dsp:cNvPr id="0" name=""/>
        <dsp:cNvSpPr/>
      </dsp:nvSpPr>
      <dsp:spPr>
        <a:xfrm>
          <a:off x="1395331" y="319821"/>
          <a:ext cx="1742313" cy="1742313"/>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885" tIns="15240" rIns="95885" bIns="15240" numCol="1" spcCol="1270" anchor="ctr" anchorCtr="0">
          <a:noAutofit/>
        </a:bodyPr>
        <a:lstStyle/>
        <a:p>
          <a:pPr marL="0" lvl="0" indent="0" algn="ctr" defTabSz="533400">
            <a:lnSpc>
              <a:spcPct val="90000"/>
            </a:lnSpc>
            <a:spcBef>
              <a:spcPct val="0"/>
            </a:spcBef>
            <a:spcAft>
              <a:spcPct val="35000"/>
            </a:spcAft>
            <a:buNone/>
          </a:pPr>
          <a:r>
            <a:rPr lang="es-CL" sz="1200" kern="1200" dirty="0"/>
            <a:t>Gestión de solicitudes</a:t>
          </a:r>
        </a:p>
      </dsp:txBody>
      <dsp:txXfrm>
        <a:off x="1650487" y="574977"/>
        <a:ext cx="1232001" cy="1232001"/>
      </dsp:txXfrm>
    </dsp:sp>
    <dsp:sp modelId="{FBC548E6-E89B-8E47-9AF4-5D65976C57C3}">
      <dsp:nvSpPr>
        <dsp:cNvPr id="0" name=""/>
        <dsp:cNvSpPr/>
      </dsp:nvSpPr>
      <dsp:spPr>
        <a:xfrm>
          <a:off x="2789182" y="319821"/>
          <a:ext cx="1742313" cy="1742313"/>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885" tIns="15240" rIns="95885" bIns="15240" numCol="1" spcCol="1270" anchor="ctr" anchorCtr="0">
          <a:noAutofit/>
        </a:bodyPr>
        <a:lstStyle/>
        <a:p>
          <a:pPr marL="0" lvl="0" indent="0" algn="ctr" defTabSz="533400">
            <a:lnSpc>
              <a:spcPct val="90000"/>
            </a:lnSpc>
            <a:spcBef>
              <a:spcPct val="0"/>
            </a:spcBef>
            <a:spcAft>
              <a:spcPct val="35000"/>
            </a:spcAft>
            <a:buNone/>
          </a:pPr>
          <a:r>
            <a:rPr lang="es-CL" sz="1200" kern="1200" dirty="0"/>
            <a:t>Emisión de certificados de residencia</a:t>
          </a:r>
        </a:p>
      </dsp:txBody>
      <dsp:txXfrm>
        <a:off x="3044338" y="574977"/>
        <a:ext cx="1232001" cy="1232001"/>
      </dsp:txXfrm>
    </dsp:sp>
    <dsp:sp modelId="{54028D84-6E96-1A4F-A2D1-C20B881C52F9}">
      <dsp:nvSpPr>
        <dsp:cNvPr id="0" name=""/>
        <dsp:cNvSpPr/>
      </dsp:nvSpPr>
      <dsp:spPr>
        <a:xfrm>
          <a:off x="4183034" y="319821"/>
          <a:ext cx="1742313" cy="1742313"/>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885" tIns="15240" rIns="95885" bIns="15240" numCol="1" spcCol="1270" anchor="ctr" anchorCtr="0">
          <a:noAutofit/>
        </a:bodyPr>
        <a:lstStyle/>
        <a:p>
          <a:pPr marL="0" lvl="0" indent="0" algn="ctr" defTabSz="533400">
            <a:lnSpc>
              <a:spcPct val="90000"/>
            </a:lnSpc>
            <a:spcBef>
              <a:spcPct val="0"/>
            </a:spcBef>
            <a:spcAft>
              <a:spcPct val="35000"/>
            </a:spcAft>
            <a:buNone/>
          </a:pPr>
          <a:r>
            <a:rPr lang="es-CL" sz="1200" kern="1200" dirty="0"/>
            <a:t>Postulación y seguimiento de proyectos vecinales</a:t>
          </a:r>
        </a:p>
      </dsp:txBody>
      <dsp:txXfrm>
        <a:off x="4438190" y="574977"/>
        <a:ext cx="1232001" cy="1232001"/>
      </dsp:txXfrm>
    </dsp:sp>
    <dsp:sp modelId="{D3E6B967-4526-3E47-9F59-75357B7583C5}">
      <dsp:nvSpPr>
        <dsp:cNvPr id="0" name=""/>
        <dsp:cNvSpPr/>
      </dsp:nvSpPr>
      <dsp:spPr>
        <a:xfrm>
          <a:off x="5576885" y="319821"/>
          <a:ext cx="1742313" cy="1742313"/>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885" tIns="15240" rIns="95885" bIns="15240" numCol="1" spcCol="1270" anchor="ctr" anchorCtr="0">
          <a:noAutofit/>
        </a:bodyPr>
        <a:lstStyle/>
        <a:p>
          <a:pPr marL="0" lvl="0" indent="0" algn="ctr" defTabSz="533400">
            <a:lnSpc>
              <a:spcPct val="90000"/>
            </a:lnSpc>
            <a:spcBef>
              <a:spcPct val="0"/>
            </a:spcBef>
            <a:spcAft>
              <a:spcPct val="35000"/>
            </a:spcAft>
            <a:buNone/>
          </a:pPr>
          <a:r>
            <a:rPr lang="es-CL" sz="1200" kern="1200" dirty="0"/>
            <a:t>Administración de recursos vecinales</a:t>
          </a:r>
        </a:p>
      </dsp:txBody>
      <dsp:txXfrm>
        <a:off x="5832041" y="574977"/>
        <a:ext cx="1232001" cy="1232001"/>
      </dsp:txXfrm>
    </dsp:sp>
    <dsp:sp modelId="{1DC7F79C-0779-ED40-9B9A-6CAB4C99ECEB}">
      <dsp:nvSpPr>
        <dsp:cNvPr id="0" name=""/>
        <dsp:cNvSpPr/>
      </dsp:nvSpPr>
      <dsp:spPr>
        <a:xfrm>
          <a:off x="6970736" y="319821"/>
          <a:ext cx="1742313" cy="1742313"/>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885" tIns="15240" rIns="95885" bIns="15240" numCol="1" spcCol="1270" anchor="ctr" anchorCtr="0">
          <a:noAutofit/>
        </a:bodyPr>
        <a:lstStyle/>
        <a:p>
          <a:pPr marL="0" lvl="0" indent="0" algn="ctr" defTabSz="533400">
            <a:lnSpc>
              <a:spcPct val="90000"/>
            </a:lnSpc>
            <a:spcBef>
              <a:spcPct val="0"/>
            </a:spcBef>
            <a:spcAft>
              <a:spcPct val="35000"/>
            </a:spcAft>
            <a:buNone/>
          </a:pPr>
          <a:r>
            <a:rPr lang="es-CL" sz="1200" kern="1200" dirty="0"/>
            <a:t>Distribución de notificaciones</a:t>
          </a:r>
        </a:p>
      </dsp:txBody>
      <dsp:txXfrm>
        <a:off x="7225892" y="574977"/>
        <a:ext cx="1232001" cy="1232001"/>
      </dsp:txXfrm>
    </dsp:sp>
    <dsp:sp modelId="{3E4D368A-9A75-C84F-B167-44E1DEAE2A8E}">
      <dsp:nvSpPr>
        <dsp:cNvPr id="0" name=""/>
        <dsp:cNvSpPr/>
      </dsp:nvSpPr>
      <dsp:spPr>
        <a:xfrm>
          <a:off x="8364587" y="319821"/>
          <a:ext cx="1742313" cy="1742313"/>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885" tIns="15240" rIns="95885" bIns="15240" numCol="1" spcCol="1270" anchor="ctr" anchorCtr="0">
          <a:noAutofit/>
        </a:bodyPr>
        <a:lstStyle/>
        <a:p>
          <a:pPr marL="0" lvl="0" indent="0" algn="ctr" defTabSz="533400">
            <a:lnSpc>
              <a:spcPct val="90000"/>
            </a:lnSpc>
            <a:spcBef>
              <a:spcPct val="0"/>
            </a:spcBef>
            <a:spcAft>
              <a:spcPct val="35000"/>
            </a:spcAft>
            <a:buNone/>
          </a:pPr>
          <a:r>
            <a:rPr lang="es-CL" sz="1200" kern="1200" dirty="0"/>
            <a:t>Publicación de noticias e información relevante</a:t>
          </a:r>
        </a:p>
      </dsp:txBody>
      <dsp:txXfrm>
        <a:off x="8619743" y="574977"/>
        <a:ext cx="1232001" cy="12320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775B6-86F8-ED49-9797-D50F2E24B153}">
      <dsp:nvSpPr>
        <dsp:cNvPr id="0" name=""/>
        <dsp:cNvSpPr/>
      </dsp:nvSpPr>
      <dsp:spPr>
        <a:xfrm>
          <a:off x="0" y="0"/>
          <a:ext cx="10515600" cy="1733073"/>
        </a:xfrm>
        <a:prstGeom prst="roundRect">
          <a:avLst>
            <a:gd name="adj" fmla="val 1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782C8D-58F8-6649-BDA9-BB430FE103E9}">
      <dsp:nvSpPr>
        <dsp:cNvPr id="0" name=""/>
        <dsp:cNvSpPr/>
      </dsp:nvSpPr>
      <dsp:spPr>
        <a:xfrm>
          <a:off x="318846" y="231076"/>
          <a:ext cx="1829242" cy="1270920"/>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22000" b="-2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2A6037-87E8-A14F-A9A7-B19AFE2EDE5B}">
      <dsp:nvSpPr>
        <dsp:cNvPr id="0" name=""/>
        <dsp:cNvSpPr/>
      </dsp:nvSpPr>
      <dsp:spPr>
        <a:xfrm rot="10800000">
          <a:off x="318846" y="1733073"/>
          <a:ext cx="1829242" cy="2118201"/>
        </a:xfrm>
        <a:prstGeom prst="round2SameRect">
          <a:avLst>
            <a:gd name="adj1" fmla="val 10500"/>
            <a:gd name="adj2" fmla="val 0"/>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s-CL" sz="1800" b="0" i="0" kern="1200" dirty="0"/>
            <a:t>Fase 1: Investigación y Análisis</a:t>
          </a:r>
          <a:endParaRPr lang="es-CL" sz="1800" kern="1200" dirty="0"/>
        </a:p>
        <a:p>
          <a:pPr marL="114300" lvl="1" indent="-114300" algn="l" defTabSz="622300">
            <a:lnSpc>
              <a:spcPct val="90000"/>
            </a:lnSpc>
            <a:spcBef>
              <a:spcPct val="0"/>
            </a:spcBef>
            <a:spcAft>
              <a:spcPct val="15000"/>
            </a:spcAft>
            <a:buChar char="•"/>
          </a:pPr>
          <a:r>
            <a:rPr lang="es-CL" sz="1400" kern="1200" dirty="0"/>
            <a:t>Análisis de procesos actuales</a:t>
          </a:r>
        </a:p>
        <a:p>
          <a:pPr marL="114300" lvl="1" indent="-114300" algn="l" defTabSz="622300">
            <a:lnSpc>
              <a:spcPct val="90000"/>
            </a:lnSpc>
            <a:spcBef>
              <a:spcPct val="0"/>
            </a:spcBef>
            <a:spcAft>
              <a:spcPct val="15000"/>
            </a:spcAft>
            <a:buChar char="•"/>
          </a:pPr>
          <a:r>
            <a:rPr lang="es-CL" sz="1400" kern="1200" dirty="0"/>
            <a:t>Definición de requerimientos</a:t>
          </a:r>
        </a:p>
      </dsp:txBody>
      <dsp:txXfrm rot="10800000">
        <a:off x="375102" y="1733073"/>
        <a:ext cx="1716730" cy="2061945"/>
      </dsp:txXfrm>
    </dsp:sp>
    <dsp:sp modelId="{E51BFA4D-681D-F54C-A63F-F336046754B4}">
      <dsp:nvSpPr>
        <dsp:cNvPr id="0" name=""/>
        <dsp:cNvSpPr/>
      </dsp:nvSpPr>
      <dsp:spPr>
        <a:xfrm>
          <a:off x="2331012" y="231076"/>
          <a:ext cx="1829242" cy="1270920"/>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22000" b="-2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66AF30-3AE6-5247-9BCA-4349F67C88E9}">
      <dsp:nvSpPr>
        <dsp:cNvPr id="0" name=""/>
        <dsp:cNvSpPr/>
      </dsp:nvSpPr>
      <dsp:spPr>
        <a:xfrm rot="10800000">
          <a:off x="2331012" y="1733073"/>
          <a:ext cx="1829242" cy="2118201"/>
        </a:xfrm>
        <a:prstGeom prst="round2SameRect">
          <a:avLst>
            <a:gd name="adj1" fmla="val 10500"/>
            <a:gd name="adj2" fmla="val 0"/>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s-CL" sz="1800" b="0" i="0" kern="1200" dirty="0"/>
            <a:t>Fase 2: Diseño</a:t>
          </a:r>
          <a:endParaRPr lang="es-CL" sz="1800" kern="1200" dirty="0"/>
        </a:p>
        <a:p>
          <a:pPr marL="114300" lvl="1" indent="-114300" algn="l" defTabSz="622300">
            <a:lnSpc>
              <a:spcPct val="90000"/>
            </a:lnSpc>
            <a:spcBef>
              <a:spcPct val="0"/>
            </a:spcBef>
            <a:spcAft>
              <a:spcPct val="15000"/>
            </a:spcAft>
            <a:buChar char="•"/>
          </a:pPr>
          <a:r>
            <a:rPr lang="es-CL" sz="1400" kern="1200" dirty="0"/>
            <a:t>Diseño de arquitectura</a:t>
          </a:r>
        </a:p>
        <a:p>
          <a:pPr marL="114300" lvl="1" indent="-114300" algn="l" defTabSz="622300">
            <a:lnSpc>
              <a:spcPct val="90000"/>
            </a:lnSpc>
            <a:spcBef>
              <a:spcPct val="0"/>
            </a:spcBef>
            <a:spcAft>
              <a:spcPct val="15000"/>
            </a:spcAft>
            <a:buChar char="•"/>
          </a:pPr>
          <a:r>
            <a:rPr lang="es-CL" sz="1400" kern="1200" dirty="0"/>
            <a:t>Modelado de base de datos</a:t>
          </a:r>
        </a:p>
      </dsp:txBody>
      <dsp:txXfrm rot="10800000">
        <a:off x="2387268" y="1733073"/>
        <a:ext cx="1716730" cy="2061945"/>
      </dsp:txXfrm>
    </dsp:sp>
    <dsp:sp modelId="{F1232E9C-B509-4548-97AC-AFA13C951010}">
      <dsp:nvSpPr>
        <dsp:cNvPr id="0" name=""/>
        <dsp:cNvSpPr/>
      </dsp:nvSpPr>
      <dsp:spPr>
        <a:xfrm>
          <a:off x="4343178" y="231076"/>
          <a:ext cx="1829242" cy="1270920"/>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22000" b="-2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98962B-3DEE-0D4B-B55D-283D63630E40}">
      <dsp:nvSpPr>
        <dsp:cNvPr id="0" name=""/>
        <dsp:cNvSpPr/>
      </dsp:nvSpPr>
      <dsp:spPr>
        <a:xfrm rot="10800000">
          <a:off x="4343178" y="1733073"/>
          <a:ext cx="1829242" cy="2118201"/>
        </a:xfrm>
        <a:prstGeom prst="round2SameRect">
          <a:avLst>
            <a:gd name="adj1" fmla="val 10500"/>
            <a:gd name="adj2" fmla="val 0"/>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s-CL" sz="1800" b="0" i="0" kern="1200" dirty="0"/>
            <a:t>Fase 3: Desarrollo</a:t>
          </a:r>
          <a:endParaRPr lang="es-CL" sz="1800" kern="1200" dirty="0"/>
        </a:p>
        <a:p>
          <a:pPr marL="114300" lvl="1" indent="-114300" algn="l" defTabSz="622300">
            <a:lnSpc>
              <a:spcPct val="90000"/>
            </a:lnSpc>
            <a:spcBef>
              <a:spcPct val="0"/>
            </a:spcBef>
            <a:spcAft>
              <a:spcPct val="15000"/>
            </a:spcAft>
            <a:buChar char="•"/>
          </a:pPr>
          <a:r>
            <a:rPr lang="es-CL" sz="1400" kern="1200" dirty="0"/>
            <a:t>Configuración del entorno</a:t>
          </a:r>
        </a:p>
        <a:p>
          <a:pPr marL="114300" lvl="1" indent="-114300" algn="l" defTabSz="622300">
            <a:lnSpc>
              <a:spcPct val="90000"/>
            </a:lnSpc>
            <a:spcBef>
              <a:spcPct val="0"/>
            </a:spcBef>
            <a:spcAft>
              <a:spcPct val="15000"/>
            </a:spcAft>
            <a:buChar char="•"/>
          </a:pPr>
          <a:r>
            <a:rPr lang="es-CL" sz="1400" kern="1200" dirty="0"/>
            <a:t>Desarrollo iterativo</a:t>
          </a:r>
        </a:p>
      </dsp:txBody>
      <dsp:txXfrm rot="10800000">
        <a:off x="4399434" y="1733073"/>
        <a:ext cx="1716730" cy="2061945"/>
      </dsp:txXfrm>
    </dsp:sp>
    <dsp:sp modelId="{65271428-5268-B34C-90D1-74387F23731B}">
      <dsp:nvSpPr>
        <dsp:cNvPr id="0" name=""/>
        <dsp:cNvSpPr/>
      </dsp:nvSpPr>
      <dsp:spPr>
        <a:xfrm>
          <a:off x="6355345" y="231076"/>
          <a:ext cx="1829242" cy="1270920"/>
        </a:xfrm>
        <a:prstGeom prst="roundRect">
          <a:avLst>
            <a:gd name="adj" fmla="val 10000"/>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t="-22000" b="-2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F378B5-8B96-AA40-A085-7765AE1EBE48}">
      <dsp:nvSpPr>
        <dsp:cNvPr id="0" name=""/>
        <dsp:cNvSpPr/>
      </dsp:nvSpPr>
      <dsp:spPr>
        <a:xfrm rot="10800000">
          <a:off x="6355345" y="1733073"/>
          <a:ext cx="1829242" cy="2118201"/>
        </a:xfrm>
        <a:prstGeom prst="round2SameRect">
          <a:avLst>
            <a:gd name="adj1" fmla="val 10500"/>
            <a:gd name="adj2" fmla="val 0"/>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s-CL" sz="1800" b="0" i="0" kern="1200" dirty="0"/>
            <a:t>Fase 4: Pruebas y Validación</a:t>
          </a:r>
          <a:endParaRPr lang="es-CL" sz="1800" kern="1200" dirty="0"/>
        </a:p>
        <a:p>
          <a:pPr marL="114300" lvl="1" indent="-114300" algn="l" defTabSz="622300">
            <a:lnSpc>
              <a:spcPct val="90000"/>
            </a:lnSpc>
            <a:spcBef>
              <a:spcPct val="0"/>
            </a:spcBef>
            <a:spcAft>
              <a:spcPct val="15000"/>
            </a:spcAft>
            <a:buChar char="•"/>
          </a:pPr>
          <a:r>
            <a:rPr lang="es-CL" sz="1400" kern="1200" dirty="0"/>
            <a:t>Pruebas unitaria y de integración</a:t>
          </a:r>
        </a:p>
        <a:p>
          <a:pPr marL="114300" lvl="1" indent="-114300" algn="l" defTabSz="622300">
            <a:lnSpc>
              <a:spcPct val="90000"/>
            </a:lnSpc>
            <a:spcBef>
              <a:spcPct val="0"/>
            </a:spcBef>
            <a:spcAft>
              <a:spcPct val="15000"/>
            </a:spcAft>
            <a:buChar char="•"/>
          </a:pPr>
          <a:r>
            <a:rPr lang="es-CL" sz="1400" kern="1200" dirty="0"/>
            <a:t>Pruebas de usabilidad con usuarios</a:t>
          </a:r>
        </a:p>
      </dsp:txBody>
      <dsp:txXfrm rot="10800000">
        <a:off x="6411601" y="1733073"/>
        <a:ext cx="1716730" cy="2061945"/>
      </dsp:txXfrm>
    </dsp:sp>
    <dsp:sp modelId="{9ECD8BA2-0378-DE43-9F74-614408F7BE95}">
      <dsp:nvSpPr>
        <dsp:cNvPr id="0" name=""/>
        <dsp:cNvSpPr/>
      </dsp:nvSpPr>
      <dsp:spPr>
        <a:xfrm>
          <a:off x="8367511" y="231076"/>
          <a:ext cx="1829242" cy="1270920"/>
        </a:xfrm>
        <a:prstGeom prst="roundRect">
          <a:avLst>
            <a:gd name="adj" fmla="val 10000"/>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t="-22000" b="-2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12AB2F-7BE4-774B-9302-161EDAAE4E0B}">
      <dsp:nvSpPr>
        <dsp:cNvPr id="0" name=""/>
        <dsp:cNvSpPr/>
      </dsp:nvSpPr>
      <dsp:spPr>
        <a:xfrm rot="10800000">
          <a:off x="8367511" y="1733073"/>
          <a:ext cx="1829242" cy="2118201"/>
        </a:xfrm>
        <a:prstGeom prst="round2SameRect">
          <a:avLst>
            <a:gd name="adj1" fmla="val 10500"/>
            <a:gd name="adj2" fmla="val 0"/>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s-CL" sz="1800" b="0" i="0" kern="1200" dirty="0"/>
            <a:t>Fase 5: Cierre</a:t>
          </a:r>
          <a:endParaRPr lang="es-CL" sz="1800" kern="1200" dirty="0"/>
        </a:p>
        <a:p>
          <a:pPr marL="114300" lvl="1" indent="-114300" algn="l" defTabSz="622300">
            <a:lnSpc>
              <a:spcPct val="90000"/>
            </a:lnSpc>
            <a:spcBef>
              <a:spcPct val="0"/>
            </a:spcBef>
            <a:spcAft>
              <a:spcPct val="15000"/>
            </a:spcAft>
            <a:buChar char="•"/>
          </a:pPr>
          <a:r>
            <a:rPr lang="es-CL" sz="1400" b="0" i="0" kern="1200" dirty="0"/>
            <a:t>Documentación final</a:t>
          </a:r>
          <a:endParaRPr lang="es-CL" sz="1400" kern="1200" dirty="0"/>
        </a:p>
        <a:p>
          <a:pPr marL="114300" lvl="1" indent="-114300" algn="l" defTabSz="622300">
            <a:lnSpc>
              <a:spcPct val="90000"/>
            </a:lnSpc>
            <a:spcBef>
              <a:spcPct val="0"/>
            </a:spcBef>
            <a:spcAft>
              <a:spcPct val="15000"/>
            </a:spcAft>
            <a:buChar char="•"/>
          </a:pPr>
          <a:r>
            <a:rPr lang="es-CL" sz="1400" b="0" i="0" kern="1200" dirty="0"/>
            <a:t>Entrega del proyecto</a:t>
          </a:r>
        </a:p>
        <a:p>
          <a:pPr marL="114300" lvl="1" indent="-114300" algn="l" defTabSz="622300">
            <a:lnSpc>
              <a:spcPct val="90000"/>
            </a:lnSpc>
            <a:spcBef>
              <a:spcPct val="0"/>
            </a:spcBef>
            <a:spcAft>
              <a:spcPct val="15000"/>
            </a:spcAft>
            <a:buChar char="•"/>
          </a:pPr>
          <a:endParaRPr lang="es-CL" sz="1800" kern="1200" dirty="0"/>
        </a:p>
      </dsp:txBody>
      <dsp:txXfrm rot="10800000">
        <a:off x="8423767" y="1733073"/>
        <a:ext cx="1716730" cy="206194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24158-9D1D-7641-80B8-E4B8132BB0C4}" type="datetimeFigureOut">
              <a:rPr lang="es-CL" smtClean="0"/>
              <a:t>21-09-25</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18941-F8EA-7341-851B-121743AB7E6B}" type="slidenum">
              <a:rPr lang="es-CL" smtClean="0"/>
              <a:t>‹Nº›</a:t>
            </a:fld>
            <a:endParaRPr lang="es-CL"/>
          </a:p>
        </p:txBody>
      </p:sp>
    </p:spTree>
    <p:extLst>
      <p:ext uri="{BB962C8B-B14F-4D97-AF65-F5344CB8AC3E}">
        <p14:creationId xmlns:p14="http://schemas.microsoft.com/office/powerpoint/2010/main" val="173991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9F18941-F8EA-7341-851B-121743AB7E6B}" type="slidenum">
              <a:rPr lang="es-CL" smtClean="0"/>
              <a:t>5</a:t>
            </a:fld>
            <a:endParaRPr lang="es-CL"/>
          </a:p>
        </p:txBody>
      </p:sp>
    </p:spTree>
    <p:extLst>
      <p:ext uri="{BB962C8B-B14F-4D97-AF65-F5344CB8AC3E}">
        <p14:creationId xmlns:p14="http://schemas.microsoft.com/office/powerpoint/2010/main" val="327898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0" i="0" kern="1200" dirty="0">
                <a:solidFill>
                  <a:schemeClr val="tx1"/>
                </a:solidFill>
                <a:effectLst/>
                <a:latin typeface="+mn-lt"/>
                <a:ea typeface="+mn-ea"/>
                <a:cs typeface="+mn-cs"/>
              </a:rPr>
              <a:t>A pesar de su importancia social, estas organizaciones enfrentan desafíos significativos en la gestión administrativa y comunicacional, operando mayormente con procesos manuales y herramientas obsoletas.</a:t>
            </a:r>
          </a:p>
          <a:p>
            <a:r>
              <a:rPr lang="es-CL" sz="1200" b="0" i="0" kern="1200" dirty="0">
                <a:solidFill>
                  <a:schemeClr val="tx1"/>
                </a:solidFill>
                <a:effectLst/>
                <a:latin typeface="+mn-lt"/>
                <a:ea typeface="+mn-ea"/>
                <a:cs typeface="+mn-cs"/>
              </a:rPr>
              <a:t>Para un ingeniero en informática, este escenario representa una oportunidad única de aplicar competencias técnicas en un contexto de alto impacto social, desarrollando soluciones que democraticen el acceso a la tecnología en organizaciones con recursos limitados.</a:t>
            </a:r>
          </a:p>
          <a:p>
            <a:endParaRPr lang="es-CL" dirty="0"/>
          </a:p>
          <a:p>
            <a:r>
              <a:rPr lang="es-CL" sz="1200" b="1" i="0" kern="1200" dirty="0">
                <a:solidFill>
                  <a:schemeClr val="tx1"/>
                </a:solidFill>
                <a:effectLst/>
                <a:latin typeface="+mn-lt"/>
                <a:ea typeface="+mn-ea"/>
                <a:cs typeface="+mn-cs"/>
              </a:rPr>
              <a:t>Desarrollo de Software</a:t>
            </a:r>
          </a:p>
          <a:p>
            <a:r>
              <a:rPr lang="es-CL" sz="1200" b="0" i="0" kern="1200" dirty="0">
                <a:solidFill>
                  <a:schemeClr val="tx1"/>
                </a:solidFill>
                <a:effectLst/>
                <a:latin typeface="+mn-lt"/>
                <a:ea typeface="+mn-ea"/>
                <a:cs typeface="+mn-cs"/>
              </a:rPr>
              <a:t>El proyecto requiere crear una aplicación web responsiva y/o móvil que sistematice los procesos de gestión comunitaria, aplicando metodologías de desarrollo que aseguren la calidad y mantenibilidad del sistema</a:t>
            </a:r>
          </a:p>
          <a:p>
            <a:endParaRPr lang="es-CL" dirty="0"/>
          </a:p>
          <a:p>
            <a:r>
              <a:rPr lang="es-CL" sz="1200" b="1" i="0" kern="1200" dirty="0">
                <a:solidFill>
                  <a:schemeClr val="tx1"/>
                </a:solidFill>
                <a:effectLst/>
                <a:latin typeface="+mn-lt"/>
                <a:ea typeface="+mn-ea"/>
                <a:cs typeface="+mn-cs"/>
              </a:rPr>
              <a:t>Diseño de Base de Datos</a:t>
            </a:r>
          </a:p>
          <a:p>
            <a:r>
              <a:rPr lang="es-CL" sz="1200" b="0" i="0" kern="1200" dirty="0">
                <a:solidFill>
                  <a:schemeClr val="tx1"/>
                </a:solidFill>
                <a:effectLst/>
                <a:latin typeface="+mn-lt"/>
                <a:ea typeface="+mn-ea"/>
                <a:cs typeface="+mn-cs"/>
              </a:rPr>
              <a:t>Es necesario modelar y construir una base de datos robusta que soporte todas las funcionalidades del sistema (registro de vecinos, solicitudes, proyectos, actividades, etc.), siguiendo estándares de la industria y considerando escalabilidad.</a:t>
            </a:r>
          </a:p>
          <a:p>
            <a:endParaRPr lang="es-CL" sz="1200" b="0" i="0" kern="1200" dirty="0">
              <a:solidFill>
                <a:schemeClr val="tx1"/>
              </a:solidFill>
              <a:effectLst/>
              <a:latin typeface="+mn-lt"/>
              <a:ea typeface="+mn-ea"/>
              <a:cs typeface="+mn-cs"/>
            </a:endParaRPr>
          </a:p>
          <a:p>
            <a:r>
              <a:rPr lang="es-CL" sz="1200" b="1" i="0" kern="1200" dirty="0">
                <a:solidFill>
                  <a:schemeClr val="tx1"/>
                </a:solidFill>
                <a:effectLst/>
                <a:latin typeface="+mn-lt"/>
                <a:ea typeface="+mn-ea"/>
                <a:cs typeface="+mn-cs"/>
              </a:rPr>
              <a:t>Análisis y Evaluación</a:t>
            </a:r>
          </a:p>
          <a:p>
            <a:r>
              <a:rPr lang="es-CL" sz="1200" b="0" i="0" kern="1200" dirty="0">
                <a:solidFill>
                  <a:schemeClr val="tx1"/>
                </a:solidFill>
                <a:effectLst/>
                <a:latin typeface="+mn-lt"/>
                <a:ea typeface="+mn-ea"/>
                <a:cs typeface="+mn-cs"/>
              </a:rPr>
              <a:t>Se debe analizar los procesos actuales de las juntas de vecinos, identificar problemas y proponer soluciones tecnológicas efectivas que mejoren la gestión territorial.</a:t>
            </a:r>
          </a:p>
          <a:p>
            <a:endParaRPr lang="es-CL" sz="1200" b="0" i="0" kern="1200" dirty="0">
              <a:solidFill>
                <a:schemeClr val="tx1"/>
              </a:solidFill>
              <a:effectLst/>
              <a:latin typeface="+mn-lt"/>
              <a:ea typeface="+mn-ea"/>
              <a:cs typeface="+mn-cs"/>
            </a:endParaRPr>
          </a:p>
          <a:p>
            <a:endParaRPr lang="es-CL" sz="1200" b="0" i="0" kern="1200" dirty="0">
              <a:solidFill>
                <a:schemeClr val="tx1"/>
              </a:solidFill>
              <a:effectLst/>
              <a:latin typeface="+mn-lt"/>
              <a:ea typeface="+mn-ea"/>
              <a:cs typeface="+mn-cs"/>
            </a:endParaRPr>
          </a:p>
          <a:p>
            <a:endParaRPr lang="es-CL" dirty="0"/>
          </a:p>
          <a:p>
            <a:endParaRPr lang="es-CL" dirty="0"/>
          </a:p>
        </p:txBody>
      </p:sp>
      <p:sp>
        <p:nvSpPr>
          <p:cNvPr id="4" name="Marcador de número de diapositiva 3"/>
          <p:cNvSpPr>
            <a:spLocks noGrp="1"/>
          </p:cNvSpPr>
          <p:nvPr>
            <p:ph type="sldNum" sz="quarter" idx="5"/>
          </p:nvPr>
        </p:nvSpPr>
        <p:spPr/>
        <p:txBody>
          <a:bodyPr/>
          <a:lstStyle/>
          <a:p>
            <a:fld id="{09F18941-F8EA-7341-851B-121743AB7E6B}" type="slidenum">
              <a:rPr lang="es-CL" smtClean="0"/>
              <a:t>6</a:t>
            </a:fld>
            <a:endParaRPr lang="es-CL"/>
          </a:p>
        </p:txBody>
      </p:sp>
    </p:spTree>
    <p:extLst>
      <p:ext uri="{BB962C8B-B14F-4D97-AF65-F5344CB8AC3E}">
        <p14:creationId xmlns:p14="http://schemas.microsoft.com/office/powerpoint/2010/main" val="1157647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i="0" kern="1200" dirty="0">
                <a:solidFill>
                  <a:schemeClr val="tx1"/>
                </a:solidFill>
                <a:effectLst/>
                <a:latin typeface="+mn-lt"/>
                <a:ea typeface="+mn-ea"/>
                <a:cs typeface="+mn-cs"/>
              </a:rPr>
              <a:t>Documentos de Planificación y Diseño</a:t>
            </a:r>
          </a:p>
          <a:p>
            <a:r>
              <a:rPr lang="es-CL" sz="1200" b="0" i="0" kern="1200" dirty="0">
                <a:solidFill>
                  <a:schemeClr val="tx1"/>
                </a:solidFill>
                <a:effectLst/>
                <a:latin typeface="+mn-lt"/>
                <a:ea typeface="+mn-ea"/>
                <a:cs typeface="+mn-cs"/>
              </a:rPr>
              <a:t>Documento de Análisis y Requerimientos</a:t>
            </a:r>
          </a:p>
          <a:p>
            <a:r>
              <a:rPr lang="es-CL" sz="1200" b="0" i="0" kern="1200" dirty="0">
                <a:solidFill>
                  <a:schemeClr val="tx1"/>
                </a:solidFill>
                <a:effectLst/>
                <a:latin typeface="+mn-lt"/>
                <a:ea typeface="+mn-ea"/>
                <a:cs typeface="+mn-cs"/>
              </a:rPr>
              <a:t>Diseño de Arquitectura del Sistema</a:t>
            </a:r>
          </a:p>
          <a:p>
            <a:r>
              <a:rPr lang="es-CL" sz="1200" b="0" i="0" kern="1200" dirty="0">
                <a:solidFill>
                  <a:schemeClr val="tx1"/>
                </a:solidFill>
                <a:effectLst/>
                <a:latin typeface="+mn-lt"/>
                <a:ea typeface="+mn-ea"/>
                <a:cs typeface="+mn-cs"/>
              </a:rPr>
              <a:t>Modelado de Base de Datos</a:t>
            </a:r>
          </a:p>
          <a:p>
            <a:r>
              <a:rPr lang="es-CL" sz="1200" b="0" i="0" kern="1200" dirty="0">
                <a:solidFill>
                  <a:schemeClr val="tx1"/>
                </a:solidFill>
                <a:effectLst/>
                <a:latin typeface="+mn-lt"/>
                <a:ea typeface="+mn-ea"/>
                <a:cs typeface="+mn-cs"/>
              </a:rPr>
              <a:t>Wireframes y Mockups de GUI</a:t>
            </a:r>
          </a:p>
          <a:p>
            <a:endParaRPr lang="es-CL" sz="1200" b="0" i="0" kern="1200" dirty="0">
              <a:solidFill>
                <a:schemeClr val="tx1"/>
              </a:solidFill>
              <a:effectLst/>
              <a:latin typeface="+mn-lt"/>
              <a:ea typeface="+mn-ea"/>
              <a:cs typeface="+mn-cs"/>
            </a:endParaRPr>
          </a:p>
          <a:p>
            <a:r>
              <a:rPr lang="es-CL" sz="1200" b="1" i="0" kern="1200" dirty="0">
                <a:solidFill>
                  <a:schemeClr val="tx1"/>
                </a:solidFill>
                <a:effectLst/>
                <a:latin typeface="+mn-lt"/>
                <a:ea typeface="+mn-ea"/>
                <a:cs typeface="+mn-cs"/>
              </a:rPr>
              <a:t>Documentos de Control y Pruebas</a:t>
            </a:r>
          </a:p>
          <a:p>
            <a:r>
              <a:rPr lang="es-CL" sz="1200" b="0" i="0" kern="1200" dirty="0">
                <a:solidFill>
                  <a:schemeClr val="tx1"/>
                </a:solidFill>
                <a:effectLst/>
                <a:latin typeface="+mn-lt"/>
                <a:ea typeface="+mn-ea"/>
                <a:cs typeface="+mn-cs"/>
              </a:rPr>
              <a:t>Prototipos Funcionales por Sprint</a:t>
            </a:r>
          </a:p>
          <a:p>
            <a:r>
              <a:rPr lang="es-CL" sz="1200" b="0" i="0" kern="1200" dirty="0">
                <a:solidFill>
                  <a:schemeClr val="tx1"/>
                </a:solidFill>
                <a:effectLst/>
                <a:latin typeface="+mn-lt"/>
                <a:ea typeface="+mn-ea"/>
                <a:cs typeface="+mn-cs"/>
              </a:rPr>
              <a:t>Informes de Pruebas Unitarias</a:t>
            </a:r>
          </a:p>
          <a:p>
            <a:r>
              <a:rPr lang="es-CL" sz="1200" b="0" i="0" kern="1200" dirty="0">
                <a:solidFill>
                  <a:schemeClr val="tx1"/>
                </a:solidFill>
                <a:effectLst/>
                <a:latin typeface="+mn-lt"/>
                <a:ea typeface="+mn-ea"/>
                <a:cs typeface="+mn-cs"/>
              </a:rPr>
              <a:t>Documentación de Pruebas de Usabilidad</a:t>
            </a:r>
          </a:p>
          <a:p>
            <a:r>
              <a:rPr lang="es-CL" sz="1200" b="0" i="0" kern="1200" dirty="0">
                <a:solidFill>
                  <a:schemeClr val="tx1"/>
                </a:solidFill>
                <a:effectLst/>
                <a:latin typeface="+mn-lt"/>
                <a:ea typeface="+mn-ea"/>
                <a:cs typeface="+mn-cs"/>
              </a:rPr>
              <a:t>Reportes de Control de Calidad</a:t>
            </a:r>
          </a:p>
          <a:p>
            <a:endParaRPr lang="es-CL" sz="1200" b="0" i="0" kern="1200" dirty="0">
              <a:solidFill>
                <a:schemeClr val="tx1"/>
              </a:solidFill>
              <a:effectLst/>
              <a:latin typeface="+mn-lt"/>
              <a:ea typeface="+mn-ea"/>
              <a:cs typeface="+mn-cs"/>
            </a:endParaRPr>
          </a:p>
          <a:p>
            <a:r>
              <a:rPr lang="es-CL" sz="1200" b="1" i="0" kern="1200" dirty="0">
                <a:solidFill>
                  <a:schemeClr val="tx1"/>
                </a:solidFill>
                <a:effectLst/>
                <a:latin typeface="+mn-lt"/>
                <a:ea typeface="+mn-ea"/>
                <a:cs typeface="+mn-cs"/>
              </a:rPr>
              <a:t>Documentos de Cierre</a:t>
            </a:r>
          </a:p>
          <a:p>
            <a:r>
              <a:rPr lang="es-CL" sz="1200" b="0" i="0" kern="1200" dirty="0">
                <a:solidFill>
                  <a:schemeClr val="tx1"/>
                </a:solidFill>
                <a:effectLst/>
                <a:latin typeface="+mn-lt"/>
                <a:ea typeface="+mn-ea"/>
                <a:cs typeface="+mn-cs"/>
              </a:rPr>
              <a:t>Sistema Final (Web/App + BD)</a:t>
            </a:r>
          </a:p>
          <a:p>
            <a:r>
              <a:rPr lang="es-CL" sz="1200" b="0" i="0" kern="1200" dirty="0">
                <a:solidFill>
                  <a:schemeClr val="tx1"/>
                </a:solidFill>
                <a:effectLst/>
                <a:latin typeface="+mn-lt"/>
                <a:ea typeface="+mn-ea"/>
                <a:cs typeface="+mn-cs"/>
              </a:rPr>
              <a:t>Manual de Usuario</a:t>
            </a:r>
          </a:p>
          <a:p>
            <a:r>
              <a:rPr lang="es-CL" sz="1200" b="0" i="0" kern="1200" dirty="0">
                <a:solidFill>
                  <a:schemeClr val="tx1"/>
                </a:solidFill>
                <a:effectLst/>
                <a:latin typeface="+mn-lt"/>
                <a:ea typeface="+mn-ea"/>
                <a:cs typeface="+mn-cs"/>
              </a:rPr>
              <a:t>Documentación Técnica</a:t>
            </a:r>
          </a:p>
          <a:p>
            <a:r>
              <a:rPr lang="es-CL" sz="1200" b="0" i="0" kern="1200" dirty="0">
                <a:solidFill>
                  <a:schemeClr val="tx1"/>
                </a:solidFill>
                <a:effectLst/>
                <a:latin typeface="+mn-lt"/>
                <a:ea typeface="+mn-ea"/>
                <a:cs typeface="+mn-cs"/>
              </a:rPr>
              <a:t>Informe Final del Proyecto</a:t>
            </a:r>
          </a:p>
          <a:p>
            <a:endParaRPr lang="es-CL" sz="1200" b="0" i="0" kern="1200" dirty="0">
              <a:solidFill>
                <a:schemeClr val="tx1"/>
              </a:solidFill>
              <a:effectLst/>
              <a:latin typeface="+mn-lt"/>
              <a:ea typeface="+mn-ea"/>
              <a:cs typeface="+mn-cs"/>
            </a:endParaRPr>
          </a:p>
          <a:p>
            <a:endParaRPr lang="es-CL" dirty="0"/>
          </a:p>
          <a:p>
            <a:endParaRPr lang="es-CL" dirty="0"/>
          </a:p>
        </p:txBody>
      </p:sp>
      <p:sp>
        <p:nvSpPr>
          <p:cNvPr id="4" name="Marcador de número de diapositiva 3"/>
          <p:cNvSpPr>
            <a:spLocks noGrp="1"/>
          </p:cNvSpPr>
          <p:nvPr>
            <p:ph type="sldNum" sz="quarter" idx="5"/>
          </p:nvPr>
        </p:nvSpPr>
        <p:spPr/>
        <p:txBody>
          <a:bodyPr/>
          <a:lstStyle/>
          <a:p>
            <a:fld id="{09F18941-F8EA-7341-851B-121743AB7E6B}" type="slidenum">
              <a:rPr lang="es-CL" smtClean="0"/>
              <a:t>9</a:t>
            </a:fld>
            <a:endParaRPr lang="es-CL"/>
          </a:p>
        </p:txBody>
      </p:sp>
    </p:spTree>
    <p:extLst>
      <p:ext uri="{BB962C8B-B14F-4D97-AF65-F5344CB8AC3E}">
        <p14:creationId xmlns:p14="http://schemas.microsoft.com/office/powerpoint/2010/main" val="1194007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4CD6A-0455-D197-BDE0-5DBE5C1F9F2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5FC652E-C794-A4CA-C870-32F984A3B0F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4CED66C-861E-8DAA-B75D-619C4BD15F6B}"/>
              </a:ext>
            </a:extLst>
          </p:cNvPr>
          <p:cNvSpPr>
            <a:spLocks noGrp="1"/>
          </p:cNvSpPr>
          <p:nvPr>
            <p:ph type="body" idx="1"/>
          </p:nvPr>
        </p:nvSpPr>
        <p:spPr/>
        <p:txBody>
          <a:bodyPr/>
          <a:lstStyle/>
          <a:p>
            <a:endParaRPr lang="es-CL" dirty="0"/>
          </a:p>
        </p:txBody>
      </p:sp>
      <p:sp>
        <p:nvSpPr>
          <p:cNvPr id="4" name="Marcador de número de diapositiva 3">
            <a:extLst>
              <a:ext uri="{FF2B5EF4-FFF2-40B4-BE49-F238E27FC236}">
                <a16:creationId xmlns:a16="http://schemas.microsoft.com/office/drawing/2014/main" id="{0E87B9AC-056A-123A-F1A4-1AE55E87EA49}"/>
              </a:ext>
            </a:extLst>
          </p:cNvPr>
          <p:cNvSpPr>
            <a:spLocks noGrp="1"/>
          </p:cNvSpPr>
          <p:nvPr>
            <p:ph type="sldNum" sz="quarter" idx="5"/>
          </p:nvPr>
        </p:nvSpPr>
        <p:spPr/>
        <p:txBody>
          <a:bodyPr/>
          <a:lstStyle/>
          <a:p>
            <a:fld id="{09F18941-F8EA-7341-851B-121743AB7E6B}" type="slidenum">
              <a:rPr lang="es-CL" smtClean="0"/>
              <a:t>10</a:t>
            </a:fld>
            <a:endParaRPr lang="es-CL"/>
          </a:p>
        </p:txBody>
      </p:sp>
    </p:spTree>
    <p:extLst>
      <p:ext uri="{BB962C8B-B14F-4D97-AF65-F5344CB8AC3E}">
        <p14:creationId xmlns:p14="http://schemas.microsoft.com/office/powerpoint/2010/main" val="458030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A29ED-38C1-D70D-45BF-96C50525707D}"/>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L"/>
          </a:p>
        </p:txBody>
      </p:sp>
      <p:sp>
        <p:nvSpPr>
          <p:cNvPr id="3" name="Subtítulo 2">
            <a:extLst>
              <a:ext uri="{FF2B5EF4-FFF2-40B4-BE49-F238E27FC236}">
                <a16:creationId xmlns:a16="http://schemas.microsoft.com/office/drawing/2014/main" id="{BB70F36B-8A7E-69A8-DAC1-270A8D5F6A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L"/>
          </a:p>
        </p:txBody>
      </p:sp>
      <p:sp>
        <p:nvSpPr>
          <p:cNvPr id="4" name="Marcador de fecha 3">
            <a:extLst>
              <a:ext uri="{FF2B5EF4-FFF2-40B4-BE49-F238E27FC236}">
                <a16:creationId xmlns:a16="http://schemas.microsoft.com/office/drawing/2014/main" id="{542F9372-6DCF-EB88-DB4E-E3270E8716D8}"/>
              </a:ext>
            </a:extLst>
          </p:cNvPr>
          <p:cNvSpPr>
            <a:spLocks noGrp="1"/>
          </p:cNvSpPr>
          <p:nvPr>
            <p:ph type="dt" sz="half" idx="10"/>
          </p:nvPr>
        </p:nvSpPr>
        <p:spPr/>
        <p:txBody>
          <a:bodyPr/>
          <a:lstStyle/>
          <a:p>
            <a:fld id="{394F3949-D4A9-6E45-BF35-AED5996D8FB0}" type="datetime1">
              <a:rPr lang="es-CL" smtClean="0"/>
              <a:t>21-09-25</a:t>
            </a:fld>
            <a:endParaRPr lang="es-CL"/>
          </a:p>
        </p:txBody>
      </p:sp>
      <p:sp>
        <p:nvSpPr>
          <p:cNvPr id="5" name="Marcador de pie de página 4">
            <a:extLst>
              <a:ext uri="{FF2B5EF4-FFF2-40B4-BE49-F238E27FC236}">
                <a16:creationId xmlns:a16="http://schemas.microsoft.com/office/drawing/2014/main" id="{69E2331A-282F-E4B5-C8A1-9E7F94B2FEC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AE4C704-DE1E-2DC2-013B-59A7226B03C2}"/>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2987013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BFBD02-3F12-35B4-5F67-5AE2A9969B4F}"/>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A133AE11-368E-71ED-5703-A00699395EBA}"/>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5FDFC80A-2177-AC2A-17D7-01BBDD51E3B4}"/>
              </a:ext>
            </a:extLst>
          </p:cNvPr>
          <p:cNvSpPr>
            <a:spLocks noGrp="1"/>
          </p:cNvSpPr>
          <p:nvPr>
            <p:ph type="dt" sz="half" idx="10"/>
          </p:nvPr>
        </p:nvSpPr>
        <p:spPr/>
        <p:txBody>
          <a:bodyPr/>
          <a:lstStyle/>
          <a:p>
            <a:fld id="{24880860-590A-4F4B-8ABA-94A6A9F63769}" type="datetime1">
              <a:rPr lang="es-CL" smtClean="0"/>
              <a:t>21-09-25</a:t>
            </a:fld>
            <a:endParaRPr lang="es-CL"/>
          </a:p>
        </p:txBody>
      </p:sp>
      <p:sp>
        <p:nvSpPr>
          <p:cNvPr id="5" name="Marcador de pie de página 4">
            <a:extLst>
              <a:ext uri="{FF2B5EF4-FFF2-40B4-BE49-F238E27FC236}">
                <a16:creationId xmlns:a16="http://schemas.microsoft.com/office/drawing/2014/main" id="{F95A399A-5A33-B0AE-63DC-7810721255A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CBCF7AA-B00C-F4B1-EBD0-082376D81426}"/>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185557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3F25BC6-2D8B-7225-B605-9A15CD8A6AB1}"/>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314AB696-0F0C-B7E3-55EE-4E10C2106228}"/>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A371BFEA-6837-93E0-8C2F-FA1A25F79687}"/>
              </a:ext>
            </a:extLst>
          </p:cNvPr>
          <p:cNvSpPr>
            <a:spLocks noGrp="1"/>
          </p:cNvSpPr>
          <p:nvPr>
            <p:ph type="dt" sz="half" idx="10"/>
          </p:nvPr>
        </p:nvSpPr>
        <p:spPr/>
        <p:txBody>
          <a:bodyPr/>
          <a:lstStyle/>
          <a:p>
            <a:fld id="{15906C46-F7AF-504F-AF8D-7EE16BB5BC22}" type="datetime1">
              <a:rPr lang="es-CL" smtClean="0"/>
              <a:t>21-09-25</a:t>
            </a:fld>
            <a:endParaRPr lang="es-CL"/>
          </a:p>
        </p:txBody>
      </p:sp>
      <p:sp>
        <p:nvSpPr>
          <p:cNvPr id="5" name="Marcador de pie de página 4">
            <a:extLst>
              <a:ext uri="{FF2B5EF4-FFF2-40B4-BE49-F238E27FC236}">
                <a16:creationId xmlns:a16="http://schemas.microsoft.com/office/drawing/2014/main" id="{13EE817C-3138-F5DF-297A-DB2B7CBE08E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E38CE74-088C-2D1E-EBE9-40F7BFA01683}"/>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2308264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4BB19-8485-BF48-59B1-497E42C4A043}"/>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C6389F08-00D7-A1F1-472D-98E08055350B}"/>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57868678-6D69-3C9E-A6D1-36E261CB2356}"/>
              </a:ext>
            </a:extLst>
          </p:cNvPr>
          <p:cNvSpPr>
            <a:spLocks noGrp="1"/>
          </p:cNvSpPr>
          <p:nvPr>
            <p:ph type="dt" sz="half" idx="10"/>
          </p:nvPr>
        </p:nvSpPr>
        <p:spPr/>
        <p:txBody>
          <a:bodyPr/>
          <a:lstStyle/>
          <a:p>
            <a:fld id="{8D5D09CC-507D-7A41-8A14-6CD57D945BD2}" type="datetime1">
              <a:rPr lang="es-CL" smtClean="0"/>
              <a:t>21-09-25</a:t>
            </a:fld>
            <a:endParaRPr lang="es-CL"/>
          </a:p>
        </p:txBody>
      </p:sp>
      <p:sp>
        <p:nvSpPr>
          <p:cNvPr id="5" name="Marcador de pie de página 4">
            <a:extLst>
              <a:ext uri="{FF2B5EF4-FFF2-40B4-BE49-F238E27FC236}">
                <a16:creationId xmlns:a16="http://schemas.microsoft.com/office/drawing/2014/main" id="{F15E5256-A094-BD2D-EDC3-CD9EEE84CCC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1DC6806-F9F3-ED9D-C563-6410EDFE9067}"/>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53632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C04767-ECFF-A566-BA2B-9BBECF9C0F3F}"/>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1B73E0F6-046D-A7F0-9D0E-0EF5C1A591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202BC93E-030A-D7DF-133F-0A04653DD1BC}"/>
              </a:ext>
            </a:extLst>
          </p:cNvPr>
          <p:cNvSpPr>
            <a:spLocks noGrp="1"/>
          </p:cNvSpPr>
          <p:nvPr>
            <p:ph type="dt" sz="half" idx="10"/>
          </p:nvPr>
        </p:nvSpPr>
        <p:spPr/>
        <p:txBody>
          <a:bodyPr/>
          <a:lstStyle/>
          <a:p>
            <a:fld id="{908BD350-A1BD-C34C-9B98-F90CE6AE9F72}" type="datetime1">
              <a:rPr lang="es-CL" smtClean="0"/>
              <a:t>21-09-25</a:t>
            </a:fld>
            <a:endParaRPr lang="es-CL"/>
          </a:p>
        </p:txBody>
      </p:sp>
      <p:sp>
        <p:nvSpPr>
          <p:cNvPr id="5" name="Marcador de pie de página 4">
            <a:extLst>
              <a:ext uri="{FF2B5EF4-FFF2-40B4-BE49-F238E27FC236}">
                <a16:creationId xmlns:a16="http://schemas.microsoft.com/office/drawing/2014/main" id="{AD72BA22-3146-12F2-EAE6-55968FACC55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19DF599-5C0B-5127-1CFD-593939D190A8}"/>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3128475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8FE41-C153-4DD6-156D-9565404781DF}"/>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3057B6FB-AFDF-0125-098B-B0CAE4A4D0C2}"/>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contenido 3">
            <a:extLst>
              <a:ext uri="{FF2B5EF4-FFF2-40B4-BE49-F238E27FC236}">
                <a16:creationId xmlns:a16="http://schemas.microsoft.com/office/drawing/2014/main" id="{8B82DECC-866F-8B56-8739-B94635834814}"/>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fecha 4">
            <a:extLst>
              <a:ext uri="{FF2B5EF4-FFF2-40B4-BE49-F238E27FC236}">
                <a16:creationId xmlns:a16="http://schemas.microsoft.com/office/drawing/2014/main" id="{05ED7413-7FD8-DC68-27FC-8FB95C4BE348}"/>
              </a:ext>
            </a:extLst>
          </p:cNvPr>
          <p:cNvSpPr>
            <a:spLocks noGrp="1"/>
          </p:cNvSpPr>
          <p:nvPr>
            <p:ph type="dt" sz="half" idx="10"/>
          </p:nvPr>
        </p:nvSpPr>
        <p:spPr/>
        <p:txBody>
          <a:bodyPr/>
          <a:lstStyle/>
          <a:p>
            <a:fld id="{1B7EFD53-2495-4E4E-938B-6717DEA30615}" type="datetime1">
              <a:rPr lang="es-CL" smtClean="0"/>
              <a:t>21-09-25</a:t>
            </a:fld>
            <a:endParaRPr lang="es-CL"/>
          </a:p>
        </p:txBody>
      </p:sp>
      <p:sp>
        <p:nvSpPr>
          <p:cNvPr id="6" name="Marcador de pie de página 5">
            <a:extLst>
              <a:ext uri="{FF2B5EF4-FFF2-40B4-BE49-F238E27FC236}">
                <a16:creationId xmlns:a16="http://schemas.microsoft.com/office/drawing/2014/main" id="{85E517C0-1520-0798-2F61-601D12C86E6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5B9675F-CB12-063C-0E9C-839D27A02F34}"/>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213644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DD9FF-5D51-3B63-E9B5-DEA351EB0CFD}"/>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650B01C1-18AC-2C31-27A5-A1CB190961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D84A6A8B-6ADD-C1CB-41BE-9E01F2B68F0D}"/>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texto 4">
            <a:extLst>
              <a:ext uri="{FF2B5EF4-FFF2-40B4-BE49-F238E27FC236}">
                <a16:creationId xmlns:a16="http://schemas.microsoft.com/office/drawing/2014/main" id="{44F1CEE4-2241-CDA5-7F16-0F33A927AA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62982CFD-CA1C-BF51-2BAB-14B4B9DC8900}"/>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7" name="Marcador de fecha 6">
            <a:extLst>
              <a:ext uri="{FF2B5EF4-FFF2-40B4-BE49-F238E27FC236}">
                <a16:creationId xmlns:a16="http://schemas.microsoft.com/office/drawing/2014/main" id="{5BB722E6-945C-9D3D-50C4-853B50193BDA}"/>
              </a:ext>
            </a:extLst>
          </p:cNvPr>
          <p:cNvSpPr>
            <a:spLocks noGrp="1"/>
          </p:cNvSpPr>
          <p:nvPr>
            <p:ph type="dt" sz="half" idx="10"/>
          </p:nvPr>
        </p:nvSpPr>
        <p:spPr/>
        <p:txBody>
          <a:bodyPr/>
          <a:lstStyle/>
          <a:p>
            <a:fld id="{771C015F-75FB-864B-A097-2E4462E9626E}" type="datetime1">
              <a:rPr lang="es-CL" smtClean="0"/>
              <a:t>21-09-25</a:t>
            </a:fld>
            <a:endParaRPr lang="es-CL"/>
          </a:p>
        </p:txBody>
      </p:sp>
      <p:sp>
        <p:nvSpPr>
          <p:cNvPr id="8" name="Marcador de pie de página 7">
            <a:extLst>
              <a:ext uri="{FF2B5EF4-FFF2-40B4-BE49-F238E27FC236}">
                <a16:creationId xmlns:a16="http://schemas.microsoft.com/office/drawing/2014/main" id="{5596D397-7EF0-E04F-E55F-B24A42962BE6}"/>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BCF51E7F-0204-2988-F46C-CE8D02C4707E}"/>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417525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1FD6A1-3C2B-62E7-B28B-27D1E9F0EC98}"/>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fecha 2">
            <a:extLst>
              <a:ext uri="{FF2B5EF4-FFF2-40B4-BE49-F238E27FC236}">
                <a16:creationId xmlns:a16="http://schemas.microsoft.com/office/drawing/2014/main" id="{D8362B71-CCD2-BD3C-0A7D-4FAEA9B6F315}"/>
              </a:ext>
            </a:extLst>
          </p:cNvPr>
          <p:cNvSpPr>
            <a:spLocks noGrp="1"/>
          </p:cNvSpPr>
          <p:nvPr>
            <p:ph type="dt" sz="half" idx="10"/>
          </p:nvPr>
        </p:nvSpPr>
        <p:spPr/>
        <p:txBody>
          <a:bodyPr/>
          <a:lstStyle/>
          <a:p>
            <a:fld id="{549C0F01-7527-1B4C-823C-93FA7B8F93EA}" type="datetime1">
              <a:rPr lang="es-CL" smtClean="0"/>
              <a:t>21-09-25</a:t>
            </a:fld>
            <a:endParaRPr lang="es-CL"/>
          </a:p>
        </p:txBody>
      </p:sp>
      <p:sp>
        <p:nvSpPr>
          <p:cNvPr id="4" name="Marcador de pie de página 3">
            <a:extLst>
              <a:ext uri="{FF2B5EF4-FFF2-40B4-BE49-F238E27FC236}">
                <a16:creationId xmlns:a16="http://schemas.microsoft.com/office/drawing/2014/main" id="{EC5CE5EE-72C4-BD88-EEA6-A68A9A154A5E}"/>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EB3C1D29-F0B2-05F1-28AF-8D314DEDA374}"/>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291344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0ADE088-BB84-20A9-67F1-75217AAA5BFD}"/>
              </a:ext>
            </a:extLst>
          </p:cNvPr>
          <p:cNvSpPr>
            <a:spLocks noGrp="1"/>
          </p:cNvSpPr>
          <p:nvPr>
            <p:ph type="dt" sz="half" idx="10"/>
          </p:nvPr>
        </p:nvSpPr>
        <p:spPr/>
        <p:txBody>
          <a:bodyPr/>
          <a:lstStyle/>
          <a:p>
            <a:fld id="{8A6CADF9-C959-244A-A72F-4E4B6E4ADF25}" type="datetime1">
              <a:rPr lang="es-CL" smtClean="0"/>
              <a:t>21-09-25</a:t>
            </a:fld>
            <a:endParaRPr lang="es-CL"/>
          </a:p>
        </p:txBody>
      </p:sp>
      <p:sp>
        <p:nvSpPr>
          <p:cNvPr id="3" name="Marcador de pie de página 2">
            <a:extLst>
              <a:ext uri="{FF2B5EF4-FFF2-40B4-BE49-F238E27FC236}">
                <a16:creationId xmlns:a16="http://schemas.microsoft.com/office/drawing/2014/main" id="{17D81C49-F9DA-875D-3A7A-618B374E6F9A}"/>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ABF5730A-4328-B643-EB70-A57DD6F600B8}"/>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175465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28B71-3617-41E3-B62C-9FD45ED5A59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567CA3FB-6428-FD56-F1F8-2B15A10812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texto 3">
            <a:extLst>
              <a:ext uri="{FF2B5EF4-FFF2-40B4-BE49-F238E27FC236}">
                <a16:creationId xmlns:a16="http://schemas.microsoft.com/office/drawing/2014/main" id="{ACA3CF97-E3C2-9D96-1A18-5AA3C7C8E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CB57438B-5FC5-51C8-39C8-791130834469}"/>
              </a:ext>
            </a:extLst>
          </p:cNvPr>
          <p:cNvSpPr>
            <a:spLocks noGrp="1"/>
          </p:cNvSpPr>
          <p:nvPr>
            <p:ph type="dt" sz="half" idx="10"/>
          </p:nvPr>
        </p:nvSpPr>
        <p:spPr/>
        <p:txBody>
          <a:bodyPr/>
          <a:lstStyle/>
          <a:p>
            <a:fld id="{630A2618-1F5F-2C47-A72F-78011041DEFE}" type="datetime1">
              <a:rPr lang="es-CL" smtClean="0"/>
              <a:t>21-09-25</a:t>
            </a:fld>
            <a:endParaRPr lang="es-CL"/>
          </a:p>
        </p:txBody>
      </p:sp>
      <p:sp>
        <p:nvSpPr>
          <p:cNvPr id="6" name="Marcador de pie de página 5">
            <a:extLst>
              <a:ext uri="{FF2B5EF4-FFF2-40B4-BE49-F238E27FC236}">
                <a16:creationId xmlns:a16="http://schemas.microsoft.com/office/drawing/2014/main" id="{ED9C6A9C-2455-32B1-679B-9ACB71EC088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DFA05972-30F3-52F2-C59D-DA738465158F}"/>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412047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9C8F98-6E65-2B51-FC19-09E1FD4A1FE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posición de imagen 2">
            <a:extLst>
              <a:ext uri="{FF2B5EF4-FFF2-40B4-BE49-F238E27FC236}">
                <a16:creationId xmlns:a16="http://schemas.microsoft.com/office/drawing/2014/main" id="{E98D306E-279D-6965-6D17-D679B8D3D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652ACB74-158D-F925-B842-2F5DF90EE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3344FD0-E663-2450-FB8D-A01CAC43DBEF}"/>
              </a:ext>
            </a:extLst>
          </p:cNvPr>
          <p:cNvSpPr>
            <a:spLocks noGrp="1"/>
          </p:cNvSpPr>
          <p:nvPr>
            <p:ph type="dt" sz="half" idx="10"/>
          </p:nvPr>
        </p:nvSpPr>
        <p:spPr/>
        <p:txBody>
          <a:bodyPr/>
          <a:lstStyle/>
          <a:p>
            <a:fld id="{4B3FFBB7-500A-5B48-A19A-244B4DB27341}" type="datetime1">
              <a:rPr lang="es-CL" smtClean="0"/>
              <a:t>21-09-25</a:t>
            </a:fld>
            <a:endParaRPr lang="es-CL"/>
          </a:p>
        </p:txBody>
      </p:sp>
      <p:sp>
        <p:nvSpPr>
          <p:cNvPr id="6" name="Marcador de pie de página 5">
            <a:extLst>
              <a:ext uri="{FF2B5EF4-FFF2-40B4-BE49-F238E27FC236}">
                <a16:creationId xmlns:a16="http://schemas.microsoft.com/office/drawing/2014/main" id="{88DDEC1D-2D79-077C-E441-0622EA1D4F5C}"/>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0EA653D-B0D0-9DC1-60B8-8243C4F20501}"/>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310251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B7210AE-A3F5-4394-7E88-373341A96D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35566D08-FC45-C655-9526-5698719136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CF4486A3-48F7-B76A-D77E-F23DF04325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75CCA3-ECD3-2243-A933-47C22F5D5A8C}" type="datetime1">
              <a:rPr lang="es-CL" smtClean="0"/>
              <a:t>21-09-25</a:t>
            </a:fld>
            <a:endParaRPr lang="es-CL"/>
          </a:p>
        </p:txBody>
      </p:sp>
      <p:sp>
        <p:nvSpPr>
          <p:cNvPr id="5" name="Marcador de pie de página 4">
            <a:extLst>
              <a:ext uri="{FF2B5EF4-FFF2-40B4-BE49-F238E27FC236}">
                <a16:creationId xmlns:a16="http://schemas.microsoft.com/office/drawing/2014/main" id="{ED2E8F73-1247-DC6A-550B-BBA533582D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449ACF04-91FF-4CF0-E526-7851FDCAA4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86CBD6-B8C2-1641-96F9-2064F43066D1}" type="slidenum">
              <a:rPr lang="es-CL" smtClean="0"/>
              <a:t>‹Nº›</a:t>
            </a:fld>
            <a:endParaRPr lang="es-CL"/>
          </a:p>
        </p:txBody>
      </p:sp>
    </p:spTree>
    <p:extLst>
      <p:ext uri="{BB962C8B-B14F-4D97-AF65-F5344CB8AC3E}">
        <p14:creationId xmlns:p14="http://schemas.microsoft.com/office/powerpoint/2010/main" val="3807353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C81B7-27A4-E77A-E420-F13DD562F407}"/>
              </a:ext>
            </a:extLst>
          </p:cNvPr>
          <p:cNvSpPr>
            <a:spLocks noGrp="1"/>
          </p:cNvSpPr>
          <p:nvPr>
            <p:ph type="ctrTitle"/>
          </p:nvPr>
        </p:nvSpPr>
        <p:spPr/>
        <p:txBody>
          <a:bodyPr/>
          <a:lstStyle/>
          <a:p>
            <a:r>
              <a:rPr lang="es-CL"/>
              <a:t>Capstone</a:t>
            </a:r>
            <a:endParaRPr lang="es-CL" dirty="0"/>
          </a:p>
        </p:txBody>
      </p:sp>
      <p:sp>
        <p:nvSpPr>
          <p:cNvPr id="3" name="Subtítulo 2">
            <a:extLst>
              <a:ext uri="{FF2B5EF4-FFF2-40B4-BE49-F238E27FC236}">
                <a16:creationId xmlns:a16="http://schemas.microsoft.com/office/drawing/2014/main" id="{054A84FE-BB71-8E9B-2337-C7242F72CB9B}"/>
              </a:ext>
            </a:extLst>
          </p:cNvPr>
          <p:cNvSpPr>
            <a:spLocks noGrp="1"/>
          </p:cNvSpPr>
          <p:nvPr>
            <p:ph type="subTitle" idx="1"/>
          </p:nvPr>
        </p:nvSpPr>
        <p:spPr/>
        <p:txBody>
          <a:bodyPr/>
          <a:lstStyle/>
          <a:p>
            <a:r>
              <a:rPr lang="es-CL" b="1"/>
              <a:t>Sistema Unidad Territorial</a:t>
            </a:r>
          </a:p>
          <a:p>
            <a:r>
              <a:rPr lang="es-CL" sz="1800"/>
              <a:t>Marco Barrera Tillería</a:t>
            </a:r>
            <a:endParaRPr lang="es-CL" sz="1800" dirty="0"/>
          </a:p>
        </p:txBody>
      </p:sp>
    </p:spTree>
    <p:extLst>
      <p:ext uri="{BB962C8B-B14F-4D97-AF65-F5344CB8AC3E}">
        <p14:creationId xmlns:p14="http://schemas.microsoft.com/office/powerpoint/2010/main" val="1547410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9891A-C249-57A2-6754-E70C07244ED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E4A2408-739F-C54D-9A55-56961A677181}"/>
              </a:ext>
            </a:extLst>
          </p:cNvPr>
          <p:cNvSpPr>
            <a:spLocks noGrp="1"/>
          </p:cNvSpPr>
          <p:nvPr>
            <p:ph type="title"/>
          </p:nvPr>
        </p:nvSpPr>
        <p:spPr/>
        <p:txBody>
          <a:bodyPr/>
          <a:lstStyle/>
          <a:p>
            <a:r>
              <a:rPr lang="es-CL" dirty="0"/>
              <a:t>Conclusión</a:t>
            </a:r>
          </a:p>
        </p:txBody>
      </p:sp>
      <p:sp>
        <p:nvSpPr>
          <p:cNvPr id="3" name="CuadroTexto 2">
            <a:extLst>
              <a:ext uri="{FF2B5EF4-FFF2-40B4-BE49-F238E27FC236}">
                <a16:creationId xmlns:a16="http://schemas.microsoft.com/office/drawing/2014/main" id="{33794FCC-B2AC-D302-B196-156D467D3143}"/>
              </a:ext>
            </a:extLst>
          </p:cNvPr>
          <p:cNvSpPr txBox="1"/>
          <p:nvPr/>
        </p:nvSpPr>
        <p:spPr>
          <a:xfrm>
            <a:off x="838200" y="1674674"/>
            <a:ext cx="7879815" cy="1754326"/>
          </a:xfrm>
          <a:prstGeom prst="rect">
            <a:avLst/>
          </a:prstGeom>
          <a:noFill/>
        </p:spPr>
        <p:txBody>
          <a:bodyPr wrap="square" rtlCol="0">
            <a:spAutoFit/>
          </a:bodyPr>
          <a:lstStyle/>
          <a:p>
            <a:r>
              <a:rPr lang="es-CL" dirty="0"/>
              <a:t>El sistema implementado transformará la gestión comunitaria mediante:</a:t>
            </a:r>
          </a:p>
          <a:p>
            <a:endParaRPr lang="es-CL" dirty="0"/>
          </a:p>
          <a:p>
            <a:r>
              <a:rPr lang="es-CL" dirty="0"/>
              <a:t>✅ </a:t>
            </a:r>
            <a:r>
              <a:rPr lang="es-CL" b="1" dirty="0"/>
              <a:t>Digitalización completa </a:t>
            </a:r>
            <a:r>
              <a:rPr lang="es-CL" dirty="0"/>
              <a:t>de procesos manuales</a:t>
            </a:r>
            <a:br>
              <a:rPr lang="es-CL" dirty="0"/>
            </a:br>
            <a:r>
              <a:rPr lang="es-CL" dirty="0"/>
              <a:t>✅ </a:t>
            </a:r>
            <a:r>
              <a:rPr lang="es-CL" b="1" dirty="0"/>
              <a:t>Reducción del 80% </a:t>
            </a:r>
            <a:r>
              <a:rPr lang="es-CL" dirty="0"/>
              <a:t>en tiempos administrativos</a:t>
            </a:r>
            <a:br>
              <a:rPr lang="es-CL" dirty="0"/>
            </a:br>
            <a:r>
              <a:rPr lang="es-CL" dirty="0"/>
              <a:t>✅ </a:t>
            </a:r>
            <a:r>
              <a:rPr lang="es-CL" b="1" dirty="0"/>
              <a:t>5 módulos funcionales </a:t>
            </a:r>
            <a:r>
              <a:rPr lang="es-CL" dirty="0"/>
              <a:t>operativos</a:t>
            </a:r>
            <a:br>
              <a:rPr lang="es-CL" dirty="0"/>
            </a:br>
            <a:r>
              <a:rPr lang="es-CL" dirty="0"/>
              <a:t>✅ </a:t>
            </a:r>
            <a:r>
              <a:rPr lang="es-CL" b="1" dirty="0"/>
              <a:t>Mayor transparencia </a:t>
            </a:r>
            <a:r>
              <a:rPr lang="es-CL" dirty="0"/>
              <a:t>y participación vecinal</a:t>
            </a:r>
          </a:p>
        </p:txBody>
      </p:sp>
      <p:graphicFrame>
        <p:nvGraphicFramePr>
          <p:cNvPr id="7" name="Diagrama 6">
            <a:extLst>
              <a:ext uri="{FF2B5EF4-FFF2-40B4-BE49-F238E27FC236}">
                <a16:creationId xmlns:a16="http://schemas.microsoft.com/office/drawing/2014/main" id="{35930F26-BD36-B5ED-E6F5-D338CBE7ABB9}"/>
              </a:ext>
            </a:extLst>
          </p:cNvPr>
          <p:cNvGraphicFramePr/>
          <p:nvPr>
            <p:extLst>
              <p:ext uri="{D42A27DB-BD31-4B8C-83A1-F6EECF244321}">
                <p14:modId xmlns:p14="http://schemas.microsoft.com/office/powerpoint/2010/main" val="3202152324"/>
              </p:ext>
            </p:extLst>
          </p:nvPr>
        </p:nvGraphicFramePr>
        <p:xfrm>
          <a:off x="5949245" y="2032000"/>
          <a:ext cx="6096000" cy="4314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Marcador de pie de página 7">
            <a:extLst>
              <a:ext uri="{FF2B5EF4-FFF2-40B4-BE49-F238E27FC236}">
                <a16:creationId xmlns:a16="http://schemas.microsoft.com/office/drawing/2014/main" id="{98DB02EF-1EDD-9E27-ACE5-43F98B401389}"/>
              </a:ext>
            </a:extLst>
          </p:cNvPr>
          <p:cNvSpPr>
            <a:spLocks noGrp="1"/>
          </p:cNvSpPr>
          <p:nvPr>
            <p:ph type="ftr" sz="quarter" idx="11"/>
          </p:nvPr>
        </p:nvSpPr>
        <p:spPr/>
        <p:txBody>
          <a:bodyPr/>
          <a:lstStyle/>
          <a:p>
            <a:endParaRPr lang="es-CL"/>
          </a:p>
        </p:txBody>
      </p:sp>
      <p:sp>
        <p:nvSpPr>
          <p:cNvPr id="10" name="Marcador de número de diapositiva 9">
            <a:extLst>
              <a:ext uri="{FF2B5EF4-FFF2-40B4-BE49-F238E27FC236}">
                <a16:creationId xmlns:a16="http://schemas.microsoft.com/office/drawing/2014/main" id="{491CE9EC-AF4A-B644-2993-95CF221C62E4}"/>
              </a:ext>
            </a:extLst>
          </p:cNvPr>
          <p:cNvSpPr>
            <a:spLocks noGrp="1"/>
          </p:cNvSpPr>
          <p:nvPr>
            <p:ph type="sldNum" sz="quarter" idx="12"/>
          </p:nvPr>
        </p:nvSpPr>
        <p:spPr/>
        <p:txBody>
          <a:bodyPr/>
          <a:lstStyle/>
          <a:p>
            <a:fld id="{3E86CBD6-B8C2-1641-96F9-2064F43066D1}" type="slidenum">
              <a:rPr lang="es-CL" smtClean="0"/>
              <a:t>10</a:t>
            </a:fld>
            <a:endParaRPr lang="es-CL"/>
          </a:p>
        </p:txBody>
      </p:sp>
    </p:spTree>
    <p:extLst>
      <p:ext uri="{BB962C8B-B14F-4D97-AF65-F5344CB8AC3E}">
        <p14:creationId xmlns:p14="http://schemas.microsoft.com/office/powerpoint/2010/main" val="3599206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AEA588-B863-FBFE-9F5D-3AE5D8C344B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1A98811-B3EE-DDAD-773A-C33C2C1281BF}"/>
              </a:ext>
            </a:extLst>
          </p:cNvPr>
          <p:cNvSpPr>
            <a:spLocks noGrp="1"/>
          </p:cNvSpPr>
          <p:nvPr>
            <p:ph idx="1"/>
          </p:nvPr>
        </p:nvSpPr>
        <p:spPr/>
        <p:txBody>
          <a:bodyPr/>
          <a:lstStyle/>
          <a:p>
            <a:endParaRPr lang="es-CL"/>
          </a:p>
        </p:txBody>
      </p:sp>
      <p:sp>
        <p:nvSpPr>
          <p:cNvPr id="4" name="Marcador de pie de página 3">
            <a:extLst>
              <a:ext uri="{FF2B5EF4-FFF2-40B4-BE49-F238E27FC236}">
                <a16:creationId xmlns:a16="http://schemas.microsoft.com/office/drawing/2014/main" id="{C0A7B3FB-9825-A583-7951-DF80478414B9}"/>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B72E478B-12B7-8CA1-241A-0938A637575A}"/>
              </a:ext>
            </a:extLst>
          </p:cNvPr>
          <p:cNvSpPr>
            <a:spLocks noGrp="1"/>
          </p:cNvSpPr>
          <p:nvPr>
            <p:ph type="sldNum" sz="quarter" idx="12"/>
          </p:nvPr>
        </p:nvSpPr>
        <p:spPr/>
        <p:txBody>
          <a:bodyPr/>
          <a:lstStyle/>
          <a:p>
            <a:fld id="{3E86CBD6-B8C2-1641-96F9-2064F43066D1}" type="slidenum">
              <a:rPr lang="es-CL" smtClean="0"/>
              <a:t>11</a:t>
            </a:fld>
            <a:endParaRPr lang="es-CL"/>
          </a:p>
        </p:txBody>
      </p:sp>
    </p:spTree>
    <p:extLst>
      <p:ext uri="{BB962C8B-B14F-4D97-AF65-F5344CB8AC3E}">
        <p14:creationId xmlns:p14="http://schemas.microsoft.com/office/powerpoint/2010/main" val="4255251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7B1A6F-DEFD-1D71-9A8B-096D1DA331DB}"/>
              </a:ext>
            </a:extLst>
          </p:cNvPr>
          <p:cNvSpPr>
            <a:spLocks noGrp="1"/>
          </p:cNvSpPr>
          <p:nvPr>
            <p:ph type="title"/>
          </p:nvPr>
        </p:nvSpPr>
        <p:spPr>
          <a:xfrm>
            <a:off x="838200" y="365125"/>
            <a:ext cx="10515600" cy="850217"/>
          </a:xfrm>
        </p:spPr>
        <p:txBody>
          <a:bodyPr>
            <a:normAutofit/>
          </a:bodyPr>
          <a:lstStyle/>
          <a:p>
            <a:r>
              <a:rPr lang="es-CL" dirty="0"/>
              <a:t>Contenido de la Presentación</a:t>
            </a:r>
          </a:p>
        </p:txBody>
      </p:sp>
      <p:graphicFrame>
        <p:nvGraphicFramePr>
          <p:cNvPr id="4" name="Marcador de contenido 3">
            <a:extLst>
              <a:ext uri="{FF2B5EF4-FFF2-40B4-BE49-F238E27FC236}">
                <a16:creationId xmlns:a16="http://schemas.microsoft.com/office/drawing/2014/main" id="{519998BE-2721-026F-FB4B-8008880D6E27}"/>
              </a:ext>
            </a:extLst>
          </p:cNvPr>
          <p:cNvGraphicFramePr>
            <a:graphicFrameLocks noGrp="1"/>
          </p:cNvGraphicFramePr>
          <p:nvPr>
            <p:ph idx="1"/>
            <p:extLst>
              <p:ext uri="{D42A27DB-BD31-4B8C-83A1-F6EECF244321}">
                <p14:modId xmlns:p14="http://schemas.microsoft.com/office/powerpoint/2010/main" val="24863394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pie de página 4">
            <a:extLst>
              <a:ext uri="{FF2B5EF4-FFF2-40B4-BE49-F238E27FC236}">
                <a16:creationId xmlns:a16="http://schemas.microsoft.com/office/drawing/2014/main" id="{D18A4CC1-64BE-DC11-408F-C794B0607B9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113BDF6-EE29-C8BF-AD31-4CA148CEF9FB}"/>
              </a:ext>
            </a:extLst>
          </p:cNvPr>
          <p:cNvSpPr>
            <a:spLocks noGrp="1"/>
          </p:cNvSpPr>
          <p:nvPr>
            <p:ph type="sldNum" sz="quarter" idx="12"/>
          </p:nvPr>
        </p:nvSpPr>
        <p:spPr/>
        <p:txBody>
          <a:bodyPr/>
          <a:lstStyle/>
          <a:p>
            <a:fld id="{3E86CBD6-B8C2-1641-96F9-2064F43066D1}" type="slidenum">
              <a:rPr lang="es-CL" smtClean="0"/>
              <a:t>2</a:t>
            </a:fld>
            <a:endParaRPr lang="es-CL"/>
          </a:p>
        </p:txBody>
      </p:sp>
    </p:spTree>
    <p:extLst>
      <p:ext uri="{BB962C8B-B14F-4D97-AF65-F5344CB8AC3E}">
        <p14:creationId xmlns:p14="http://schemas.microsoft.com/office/powerpoint/2010/main" val="419789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C7ED7E-6C69-819B-80FE-87C3BF738229}"/>
              </a:ext>
            </a:extLst>
          </p:cNvPr>
          <p:cNvSpPr>
            <a:spLocks noGrp="1"/>
          </p:cNvSpPr>
          <p:nvPr>
            <p:ph type="title"/>
          </p:nvPr>
        </p:nvSpPr>
        <p:spPr>
          <a:xfrm>
            <a:off x="838200" y="365126"/>
            <a:ext cx="10515600" cy="641872"/>
          </a:xfrm>
        </p:spPr>
        <p:txBody>
          <a:bodyPr>
            <a:noAutofit/>
          </a:bodyPr>
          <a:lstStyle/>
          <a:p>
            <a:r>
              <a:rPr lang="es-CL" dirty="0"/>
              <a:t>Descripción del Proyecto</a:t>
            </a:r>
          </a:p>
        </p:txBody>
      </p:sp>
      <p:graphicFrame>
        <p:nvGraphicFramePr>
          <p:cNvPr id="4" name="Marcador de contenido 3">
            <a:extLst>
              <a:ext uri="{FF2B5EF4-FFF2-40B4-BE49-F238E27FC236}">
                <a16:creationId xmlns:a16="http://schemas.microsoft.com/office/drawing/2014/main" id="{0CCF68EE-4ECC-B6D4-EA67-7736704A6CE1}"/>
              </a:ext>
            </a:extLst>
          </p:cNvPr>
          <p:cNvGraphicFramePr>
            <a:graphicFrameLocks noGrp="1"/>
          </p:cNvGraphicFramePr>
          <p:nvPr>
            <p:ph idx="1"/>
            <p:extLst>
              <p:ext uri="{D42A27DB-BD31-4B8C-83A1-F6EECF244321}">
                <p14:modId xmlns:p14="http://schemas.microsoft.com/office/powerpoint/2010/main" val="1701523510"/>
              </p:ext>
            </p:extLst>
          </p:nvPr>
        </p:nvGraphicFramePr>
        <p:xfrm>
          <a:off x="838200" y="1825625"/>
          <a:ext cx="10515600" cy="3667760"/>
        </p:xfrm>
        <a:graphic>
          <a:graphicData uri="http://schemas.openxmlformats.org/drawingml/2006/table">
            <a:tbl>
              <a:tblPr firstRow="1" bandRow="1">
                <a:tableStyleId>{5C22544A-7EE6-4342-B048-85BDC9FD1C3A}</a:tableStyleId>
              </a:tblPr>
              <a:tblGrid>
                <a:gridCol w="2626895">
                  <a:extLst>
                    <a:ext uri="{9D8B030D-6E8A-4147-A177-3AD203B41FA5}">
                      <a16:colId xmlns:a16="http://schemas.microsoft.com/office/drawing/2014/main" val="1818991806"/>
                    </a:ext>
                  </a:extLst>
                </a:gridCol>
                <a:gridCol w="7888705">
                  <a:extLst>
                    <a:ext uri="{9D8B030D-6E8A-4147-A177-3AD203B41FA5}">
                      <a16:colId xmlns:a16="http://schemas.microsoft.com/office/drawing/2014/main" val="1810354198"/>
                    </a:ext>
                  </a:extLst>
                </a:gridCol>
              </a:tblGrid>
              <a:tr h="370840">
                <a:tc>
                  <a:txBody>
                    <a:bodyPr/>
                    <a:lstStyle/>
                    <a:p>
                      <a:r>
                        <a:rPr lang="es-CL" dirty="0"/>
                        <a:t>Aspecto</a:t>
                      </a:r>
                    </a:p>
                  </a:txBody>
                  <a:tcPr/>
                </a:tc>
                <a:tc>
                  <a:txBody>
                    <a:bodyPr/>
                    <a:lstStyle/>
                    <a:p>
                      <a:r>
                        <a:rPr lang="es-CL" dirty="0"/>
                        <a:t>Detalle</a:t>
                      </a:r>
                    </a:p>
                  </a:txBody>
                  <a:tcPr/>
                </a:tc>
                <a:extLst>
                  <a:ext uri="{0D108BD9-81ED-4DB2-BD59-A6C34878D82A}">
                    <a16:rowId xmlns:a16="http://schemas.microsoft.com/office/drawing/2014/main" val="1357259339"/>
                  </a:ext>
                </a:extLst>
              </a:tr>
              <a:tr h="370840">
                <a:tc>
                  <a:txBody>
                    <a:bodyPr/>
                    <a:lstStyle/>
                    <a:p>
                      <a:r>
                        <a:rPr lang="es-CL" dirty="0"/>
                        <a:t>Nombre del Proyecto</a:t>
                      </a:r>
                    </a:p>
                  </a:txBody>
                  <a:tcPr/>
                </a:tc>
                <a:tc>
                  <a:txBody>
                    <a:bodyPr/>
                    <a:lstStyle/>
                    <a:p>
                      <a:r>
                        <a:rPr lang="es-CL" dirty="0"/>
                        <a:t>Sistema Unidad Territorial</a:t>
                      </a:r>
                    </a:p>
                  </a:txBody>
                  <a:tcPr/>
                </a:tc>
                <a:extLst>
                  <a:ext uri="{0D108BD9-81ED-4DB2-BD59-A6C34878D82A}">
                    <a16:rowId xmlns:a16="http://schemas.microsoft.com/office/drawing/2014/main" val="2126627603"/>
                  </a:ext>
                </a:extLst>
              </a:tr>
              <a:tr h="370840">
                <a:tc>
                  <a:txBody>
                    <a:bodyPr/>
                    <a:lstStyle/>
                    <a:p>
                      <a:r>
                        <a:rPr lang="es-CL" dirty="0"/>
                        <a:t>Áreas de desempeño</a:t>
                      </a:r>
                    </a:p>
                  </a:txBody>
                  <a:tcPr/>
                </a:tc>
                <a:tc>
                  <a:txBody>
                    <a:bodyPr/>
                    <a:lstStyle/>
                    <a:p>
                      <a:pPr marL="285750" indent="-285750">
                        <a:buFont typeface="Arial" panose="020B0604020202020204" pitchFamily="34" charset="0"/>
                        <a:buChar char="•"/>
                      </a:pPr>
                      <a:r>
                        <a:rPr lang="es-CL" sz="1800" b="0" i="0" kern="1200" dirty="0">
                          <a:solidFill>
                            <a:schemeClr val="dk1"/>
                          </a:solidFill>
                          <a:effectLst/>
                          <a:latin typeface="+mn-lt"/>
                          <a:ea typeface="+mn-ea"/>
                          <a:cs typeface="+mn-cs"/>
                        </a:rPr>
                        <a:t>Análisis y Evaluación de soluciones informáticas</a:t>
                      </a:r>
                    </a:p>
                    <a:p>
                      <a:pPr marL="285750" indent="-285750">
                        <a:buFont typeface="Arial" panose="020B0604020202020204" pitchFamily="34" charset="0"/>
                        <a:buChar char="•"/>
                      </a:pPr>
                      <a:r>
                        <a:rPr lang="es-CL" sz="1800" b="0" i="0" kern="1200" dirty="0">
                          <a:solidFill>
                            <a:schemeClr val="dk1"/>
                          </a:solidFill>
                          <a:effectLst/>
                          <a:latin typeface="+mn-lt"/>
                          <a:ea typeface="+mn-ea"/>
                          <a:cs typeface="+mn-cs"/>
                        </a:rPr>
                        <a:t>Desarrollo de software</a:t>
                      </a:r>
                    </a:p>
                    <a:p>
                      <a:pPr marL="285750" indent="-285750">
                        <a:buFont typeface="Arial" panose="020B0604020202020204" pitchFamily="34" charset="0"/>
                        <a:buChar char="•"/>
                      </a:pPr>
                      <a:r>
                        <a:rPr lang="es-CL" sz="1800" b="0" i="0" kern="1200" dirty="0">
                          <a:solidFill>
                            <a:schemeClr val="dk1"/>
                          </a:solidFill>
                          <a:effectLst/>
                          <a:latin typeface="+mn-lt"/>
                          <a:ea typeface="+mn-ea"/>
                          <a:cs typeface="+mn-cs"/>
                        </a:rPr>
                        <a:t>Sistematización y automatización de procesos</a:t>
                      </a:r>
                    </a:p>
                    <a:p>
                      <a:pPr marL="285750" indent="-285750">
                        <a:buFont typeface="Arial" panose="020B0604020202020204" pitchFamily="34" charset="0"/>
                        <a:buChar char="•"/>
                      </a:pPr>
                      <a:r>
                        <a:rPr lang="es-CL" sz="1800" b="0" i="0" kern="1200" dirty="0">
                          <a:solidFill>
                            <a:schemeClr val="dk1"/>
                          </a:solidFill>
                          <a:effectLst/>
                          <a:latin typeface="+mn-lt"/>
                          <a:ea typeface="+mn-ea"/>
                          <a:cs typeface="+mn-cs"/>
                        </a:rPr>
                        <a:t>Modelo de base de datos para soportar los requerimientos de la organización</a:t>
                      </a:r>
                      <a:endParaRPr lang="es-CL" dirty="0"/>
                    </a:p>
                  </a:txBody>
                  <a:tcPr/>
                </a:tc>
                <a:extLst>
                  <a:ext uri="{0D108BD9-81ED-4DB2-BD59-A6C34878D82A}">
                    <a16:rowId xmlns:a16="http://schemas.microsoft.com/office/drawing/2014/main" val="1540713938"/>
                  </a:ext>
                </a:extLst>
              </a:tr>
              <a:tr h="370840">
                <a:tc>
                  <a:txBody>
                    <a:bodyPr/>
                    <a:lstStyle/>
                    <a:p>
                      <a:r>
                        <a:rPr lang="es-CL" dirty="0"/>
                        <a:t>Competencias</a:t>
                      </a:r>
                    </a:p>
                  </a:txBody>
                  <a:tcPr/>
                </a:tc>
                <a:tc>
                  <a:txBody>
                    <a:bodyPr/>
                    <a:lstStyle/>
                    <a:p>
                      <a:pPr marL="285750" indent="-285750">
                        <a:buFont typeface="Arial" panose="020B0604020202020204" pitchFamily="34" charset="0"/>
                        <a:buChar char="•"/>
                      </a:pPr>
                      <a:r>
                        <a:rPr lang="es-CL" sz="1800" b="0" i="0" kern="1200" dirty="0">
                          <a:solidFill>
                            <a:schemeClr val="dk1"/>
                          </a:solidFill>
                          <a:effectLst/>
                          <a:latin typeface="+mn-lt"/>
                          <a:ea typeface="+mn-ea"/>
                          <a:cs typeface="+mn-cs"/>
                        </a:rPr>
                        <a:t>Gestión de Proyectos Informáticos</a:t>
                      </a:r>
                    </a:p>
                    <a:p>
                      <a:pPr marL="285750" indent="-285750">
                        <a:buFont typeface="Arial" panose="020B0604020202020204" pitchFamily="34" charset="0"/>
                        <a:buChar char="•"/>
                      </a:pPr>
                      <a:r>
                        <a:rPr lang="es-CL" sz="1800" b="0" i="0" kern="1200" dirty="0">
                          <a:solidFill>
                            <a:schemeClr val="dk1"/>
                          </a:solidFill>
                          <a:effectLst/>
                          <a:latin typeface="+mn-lt"/>
                          <a:ea typeface="+mn-ea"/>
                          <a:cs typeface="+mn-cs"/>
                        </a:rPr>
                        <a:t>Desarrollar una solución de software utilizando técnicas que permitirán sistematizar el proceso de desarrollo y mantenimiento</a:t>
                      </a:r>
                    </a:p>
                    <a:p>
                      <a:pPr marL="285750" indent="-285750">
                        <a:buFont typeface="Arial" panose="020B0604020202020204" pitchFamily="34" charset="0"/>
                        <a:buChar char="•"/>
                      </a:pPr>
                      <a:r>
                        <a:rPr lang="es-CL" sz="1800" b="0" i="0" kern="1200" dirty="0">
                          <a:solidFill>
                            <a:schemeClr val="dk1"/>
                          </a:solidFill>
                          <a:effectLst/>
                          <a:latin typeface="+mn-lt"/>
                          <a:ea typeface="+mn-ea"/>
                          <a:cs typeface="+mn-cs"/>
                        </a:rPr>
                        <a:t>Diseñar y construir modelo de datos para soportar los requerimientos de acuerdo a las definiciones estándares de la industria</a:t>
                      </a:r>
                      <a:endParaRPr lang="es-CL" dirty="0"/>
                    </a:p>
                  </a:txBody>
                  <a:tcPr/>
                </a:tc>
                <a:extLst>
                  <a:ext uri="{0D108BD9-81ED-4DB2-BD59-A6C34878D82A}">
                    <a16:rowId xmlns:a16="http://schemas.microsoft.com/office/drawing/2014/main" val="333802363"/>
                  </a:ext>
                </a:extLst>
              </a:tr>
            </a:tbl>
          </a:graphicData>
        </a:graphic>
      </p:graphicFrame>
      <p:sp>
        <p:nvSpPr>
          <p:cNvPr id="5" name="Marcador de pie de página 4">
            <a:extLst>
              <a:ext uri="{FF2B5EF4-FFF2-40B4-BE49-F238E27FC236}">
                <a16:creationId xmlns:a16="http://schemas.microsoft.com/office/drawing/2014/main" id="{B1EC39B9-93D9-F64A-2EA3-80E22300B2C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10EDE15-BE72-BE61-B488-D35501219D3D}"/>
              </a:ext>
            </a:extLst>
          </p:cNvPr>
          <p:cNvSpPr>
            <a:spLocks noGrp="1"/>
          </p:cNvSpPr>
          <p:nvPr>
            <p:ph type="sldNum" sz="quarter" idx="12"/>
          </p:nvPr>
        </p:nvSpPr>
        <p:spPr/>
        <p:txBody>
          <a:bodyPr/>
          <a:lstStyle/>
          <a:p>
            <a:fld id="{3E86CBD6-B8C2-1641-96F9-2064F43066D1}" type="slidenum">
              <a:rPr lang="es-CL" smtClean="0"/>
              <a:t>3</a:t>
            </a:fld>
            <a:endParaRPr lang="es-CL"/>
          </a:p>
        </p:txBody>
      </p:sp>
    </p:spTree>
    <p:extLst>
      <p:ext uri="{BB962C8B-B14F-4D97-AF65-F5344CB8AC3E}">
        <p14:creationId xmlns:p14="http://schemas.microsoft.com/office/powerpoint/2010/main" val="2494704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5C162-6541-7F5A-3277-7BD3E99AE08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B3582C0-3098-2B47-61E5-9FE8D06DA46E}"/>
              </a:ext>
            </a:extLst>
          </p:cNvPr>
          <p:cNvSpPr>
            <a:spLocks noGrp="1"/>
          </p:cNvSpPr>
          <p:nvPr>
            <p:ph type="title"/>
          </p:nvPr>
        </p:nvSpPr>
        <p:spPr>
          <a:xfrm>
            <a:off x="838200" y="365125"/>
            <a:ext cx="10515600" cy="676597"/>
          </a:xfrm>
        </p:spPr>
        <p:txBody>
          <a:bodyPr>
            <a:noAutofit/>
          </a:bodyPr>
          <a:lstStyle/>
          <a:p>
            <a:r>
              <a:rPr lang="es-CL" dirty="0"/>
              <a:t>Descripción General</a:t>
            </a:r>
          </a:p>
        </p:txBody>
      </p:sp>
      <p:graphicFrame>
        <p:nvGraphicFramePr>
          <p:cNvPr id="8" name="Marcador de contenido 7">
            <a:extLst>
              <a:ext uri="{FF2B5EF4-FFF2-40B4-BE49-F238E27FC236}">
                <a16:creationId xmlns:a16="http://schemas.microsoft.com/office/drawing/2014/main" id="{F82A4795-A47E-31FD-C785-9E608169ACA2}"/>
              </a:ext>
            </a:extLst>
          </p:cNvPr>
          <p:cNvGraphicFramePr>
            <a:graphicFrameLocks noGrp="1"/>
          </p:cNvGraphicFramePr>
          <p:nvPr>
            <p:ph idx="1"/>
            <p:extLst>
              <p:ext uri="{D42A27DB-BD31-4B8C-83A1-F6EECF244321}">
                <p14:modId xmlns:p14="http://schemas.microsoft.com/office/powerpoint/2010/main" val="899732889"/>
              </p:ext>
            </p:extLst>
          </p:nvPr>
        </p:nvGraphicFramePr>
        <p:xfrm>
          <a:off x="838200" y="3429000"/>
          <a:ext cx="10515600" cy="1791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Marcador de contenido 7">
            <a:extLst>
              <a:ext uri="{FF2B5EF4-FFF2-40B4-BE49-F238E27FC236}">
                <a16:creationId xmlns:a16="http://schemas.microsoft.com/office/drawing/2014/main" id="{843CC159-E262-3777-2F7D-7208E1EE3F0B}"/>
              </a:ext>
            </a:extLst>
          </p:cNvPr>
          <p:cNvGraphicFramePr>
            <a:graphicFrameLocks/>
          </p:cNvGraphicFramePr>
          <p:nvPr>
            <p:extLst>
              <p:ext uri="{D42A27DB-BD31-4B8C-83A1-F6EECF244321}">
                <p14:modId xmlns:p14="http://schemas.microsoft.com/office/powerpoint/2010/main" val="672737244"/>
              </p:ext>
            </p:extLst>
          </p:nvPr>
        </p:nvGraphicFramePr>
        <p:xfrm>
          <a:off x="838200" y="1783611"/>
          <a:ext cx="10515600" cy="15105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Marcador de pie de página 11">
            <a:extLst>
              <a:ext uri="{FF2B5EF4-FFF2-40B4-BE49-F238E27FC236}">
                <a16:creationId xmlns:a16="http://schemas.microsoft.com/office/drawing/2014/main" id="{862749A8-EDCB-FF22-DFB9-124A19E8941A}"/>
              </a:ext>
            </a:extLst>
          </p:cNvPr>
          <p:cNvSpPr>
            <a:spLocks noGrp="1"/>
          </p:cNvSpPr>
          <p:nvPr>
            <p:ph type="ftr" sz="quarter" idx="11"/>
          </p:nvPr>
        </p:nvSpPr>
        <p:spPr/>
        <p:txBody>
          <a:bodyPr/>
          <a:lstStyle/>
          <a:p>
            <a:endParaRPr lang="es-CL"/>
          </a:p>
        </p:txBody>
      </p:sp>
      <p:sp>
        <p:nvSpPr>
          <p:cNvPr id="13" name="Marcador de número de diapositiva 12">
            <a:extLst>
              <a:ext uri="{FF2B5EF4-FFF2-40B4-BE49-F238E27FC236}">
                <a16:creationId xmlns:a16="http://schemas.microsoft.com/office/drawing/2014/main" id="{5C81BD7B-DF1B-F2EF-F8DD-160778DCC53D}"/>
              </a:ext>
            </a:extLst>
          </p:cNvPr>
          <p:cNvSpPr>
            <a:spLocks noGrp="1"/>
          </p:cNvSpPr>
          <p:nvPr>
            <p:ph type="sldNum" sz="quarter" idx="12"/>
          </p:nvPr>
        </p:nvSpPr>
        <p:spPr/>
        <p:txBody>
          <a:bodyPr/>
          <a:lstStyle/>
          <a:p>
            <a:fld id="{3E86CBD6-B8C2-1641-96F9-2064F43066D1}" type="slidenum">
              <a:rPr lang="es-CL" smtClean="0"/>
              <a:t>4</a:t>
            </a:fld>
            <a:endParaRPr lang="es-CL"/>
          </a:p>
        </p:txBody>
      </p:sp>
    </p:spTree>
    <p:extLst>
      <p:ext uri="{BB962C8B-B14F-4D97-AF65-F5344CB8AC3E}">
        <p14:creationId xmlns:p14="http://schemas.microsoft.com/office/powerpoint/2010/main" val="3039588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A7E1E-419B-8041-3670-1ABD7C23314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9A87C1B-80D5-EB0B-23C5-9A8ECC84C147}"/>
              </a:ext>
            </a:extLst>
          </p:cNvPr>
          <p:cNvSpPr>
            <a:spLocks noGrp="1"/>
          </p:cNvSpPr>
          <p:nvPr>
            <p:ph type="title"/>
          </p:nvPr>
        </p:nvSpPr>
        <p:spPr>
          <a:xfrm>
            <a:off x="504464" y="365126"/>
            <a:ext cx="10849336" cy="607148"/>
          </a:xfrm>
        </p:spPr>
        <p:txBody>
          <a:bodyPr>
            <a:normAutofit/>
          </a:bodyPr>
          <a:lstStyle/>
          <a:p>
            <a:r>
              <a:rPr lang="es-CL" sz="2800" dirty="0"/>
              <a:t>Módulos del Sistema</a:t>
            </a:r>
          </a:p>
        </p:txBody>
      </p:sp>
      <p:graphicFrame>
        <p:nvGraphicFramePr>
          <p:cNvPr id="22" name="Diagrama 21">
            <a:extLst>
              <a:ext uri="{FF2B5EF4-FFF2-40B4-BE49-F238E27FC236}">
                <a16:creationId xmlns:a16="http://schemas.microsoft.com/office/drawing/2014/main" id="{1D902722-1F67-1442-311B-A243822A62FF}"/>
              </a:ext>
            </a:extLst>
          </p:cNvPr>
          <p:cNvGraphicFramePr/>
          <p:nvPr>
            <p:extLst>
              <p:ext uri="{D42A27DB-BD31-4B8C-83A1-F6EECF244321}">
                <p14:modId xmlns:p14="http://schemas.microsoft.com/office/powerpoint/2010/main" val="1871722367"/>
              </p:ext>
            </p:extLst>
          </p:nvPr>
        </p:nvGraphicFramePr>
        <p:xfrm>
          <a:off x="504464" y="1144296"/>
          <a:ext cx="5424668" cy="5078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Diagrama 22">
            <a:extLst>
              <a:ext uri="{FF2B5EF4-FFF2-40B4-BE49-F238E27FC236}">
                <a16:creationId xmlns:a16="http://schemas.microsoft.com/office/drawing/2014/main" id="{A58869CA-C477-7442-43BE-152310211AC4}"/>
              </a:ext>
            </a:extLst>
          </p:cNvPr>
          <p:cNvGraphicFramePr/>
          <p:nvPr>
            <p:extLst>
              <p:ext uri="{D42A27DB-BD31-4B8C-83A1-F6EECF244321}">
                <p14:modId xmlns:p14="http://schemas.microsoft.com/office/powerpoint/2010/main" val="647067273"/>
              </p:ext>
            </p:extLst>
          </p:nvPr>
        </p:nvGraphicFramePr>
        <p:xfrm>
          <a:off x="6096000" y="972274"/>
          <a:ext cx="5424668" cy="559236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4" name="Marcador de pie de página 23">
            <a:extLst>
              <a:ext uri="{FF2B5EF4-FFF2-40B4-BE49-F238E27FC236}">
                <a16:creationId xmlns:a16="http://schemas.microsoft.com/office/drawing/2014/main" id="{2F5E08E9-CB9D-CD05-F5FB-CCE58B8C50A5}"/>
              </a:ext>
            </a:extLst>
          </p:cNvPr>
          <p:cNvSpPr>
            <a:spLocks noGrp="1"/>
          </p:cNvSpPr>
          <p:nvPr>
            <p:ph type="ftr" sz="quarter" idx="11"/>
          </p:nvPr>
        </p:nvSpPr>
        <p:spPr/>
        <p:txBody>
          <a:bodyPr/>
          <a:lstStyle/>
          <a:p>
            <a:endParaRPr lang="es-CL"/>
          </a:p>
        </p:txBody>
      </p:sp>
      <p:sp>
        <p:nvSpPr>
          <p:cNvPr id="25" name="Marcador de número de diapositiva 24">
            <a:extLst>
              <a:ext uri="{FF2B5EF4-FFF2-40B4-BE49-F238E27FC236}">
                <a16:creationId xmlns:a16="http://schemas.microsoft.com/office/drawing/2014/main" id="{558C93D4-40EA-D263-7C48-521BBD0FFBB6}"/>
              </a:ext>
            </a:extLst>
          </p:cNvPr>
          <p:cNvSpPr>
            <a:spLocks noGrp="1"/>
          </p:cNvSpPr>
          <p:nvPr>
            <p:ph type="sldNum" sz="quarter" idx="12"/>
          </p:nvPr>
        </p:nvSpPr>
        <p:spPr/>
        <p:txBody>
          <a:bodyPr/>
          <a:lstStyle/>
          <a:p>
            <a:fld id="{3E86CBD6-B8C2-1641-96F9-2064F43066D1}" type="slidenum">
              <a:rPr lang="es-CL" smtClean="0"/>
              <a:t>5</a:t>
            </a:fld>
            <a:endParaRPr lang="es-CL"/>
          </a:p>
        </p:txBody>
      </p:sp>
    </p:spTree>
    <p:extLst>
      <p:ext uri="{BB962C8B-B14F-4D97-AF65-F5344CB8AC3E}">
        <p14:creationId xmlns:p14="http://schemas.microsoft.com/office/powerpoint/2010/main" val="1330743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CD134-DDF0-E66A-B1B6-2DAEBA42B9D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95C0638-8B40-4FD5-3136-39E7DEB6C2B9}"/>
              </a:ext>
            </a:extLst>
          </p:cNvPr>
          <p:cNvSpPr>
            <a:spLocks noGrp="1"/>
          </p:cNvSpPr>
          <p:nvPr>
            <p:ph type="title"/>
          </p:nvPr>
        </p:nvSpPr>
        <p:spPr/>
        <p:txBody>
          <a:bodyPr/>
          <a:lstStyle/>
          <a:p>
            <a:r>
              <a:rPr lang="es-CL" dirty="0"/>
              <a:t>Fundamentación del Proyecto APT</a:t>
            </a:r>
          </a:p>
        </p:txBody>
      </p:sp>
      <p:sp>
        <p:nvSpPr>
          <p:cNvPr id="6" name="CuadroTexto 5">
            <a:extLst>
              <a:ext uri="{FF2B5EF4-FFF2-40B4-BE49-F238E27FC236}">
                <a16:creationId xmlns:a16="http://schemas.microsoft.com/office/drawing/2014/main" id="{BAC22A29-FE4D-D056-9E0A-EDABA54D2289}"/>
              </a:ext>
            </a:extLst>
          </p:cNvPr>
          <p:cNvSpPr txBox="1"/>
          <p:nvPr/>
        </p:nvSpPr>
        <p:spPr>
          <a:xfrm>
            <a:off x="838201" y="1663917"/>
            <a:ext cx="10515599" cy="2031325"/>
          </a:xfrm>
          <a:prstGeom prst="rect">
            <a:avLst/>
          </a:prstGeom>
          <a:noFill/>
        </p:spPr>
        <p:txBody>
          <a:bodyPr wrap="square" rtlCol="0">
            <a:spAutoFit/>
          </a:bodyPr>
          <a:lstStyle/>
          <a:p>
            <a:r>
              <a:rPr lang="es-CL" b="1" dirty="0"/>
              <a:t>¿Por qué es relevante para el campo laboral?</a:t>
            </a:r>
          </a:p>
          <a:p>
            <a:endParaRPr lang="es-CL" b="1" dirty="0"/>
          </a:p>
          <a:p>
            <a:r>
              <a:rPr lang="es-CL" dirty="0"/>
              <a:t>Las juntas de vecinos representan la organización comunitaria más básica y extendida del país, siendo "</a:t>
            </a:r>
            <a:r>
              <a:rPr lang="es-CL" b="1" dirty="0"/>
              <a:t>organizaciones comunitarias de carácter territorial, representativas de las personas que residen en un mismo barrio</a:t>
            </a:r>
            <a:r>
              <a:rPr lang="es-CL" dirty="0"/>
              <a:t>, cuyo objetivo es promover el desarrollo de la comunidad, defender los intereses y velar por los derechos de los vecinos.”</a:t>
            </a:r>
          </a:p>
          <a:p>
            <a:endParaRPr lang="es-CL" dirty="0"/>
          </a:p>
        </p:txBody>
      </p:sp>
      <p:graphicFrame>
        <p:nvGraphicFramePr>
          <p:cNvPr id="9" name="Diagrama 8">
            <a:extLst>
              <a:ext uri="{FF2B5EF4-FFF2-40B4-BE49-F238E27FC236}">
                <a16:creationId xmlns:a16="http://schemas.microsoft.com/office/drawing/2014/main" id="{79DDAB07-0FA0-0C23-D8A5-018412CADDA5}"/>
              </a:ext>
            </a:extLst>
          </p:cNvPr>
          <p:cNvGraphicFramePr/>
          <p:nvPr>
            <p:extLst>
              <p:ext uri="{D42A27DB-BD31-4B8C-83A1-F6EECF244321}">
                <p14:modId xmlns:p14="http://schemas.microsoft.com/office/powerpoint/2010/main" val="195864468"/>
              </p:ext>
            </p:extLst>
          </p:nvPr>
        </p:nvGraphicFramePr>
        <p:xfrm>
          <a:off x="6578190" y="3349978"/>
          <a:ext cx="5012674" cy="28301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a 9">
            <a:extLst>
              <a:ext uri="{FF2B5EF4-FFF2-40B4-BE49-F238E27FC236}">
                <a16:creationId xmlns:a16="http://schemas.microsoft.com/office/drawing/2014/main" id="{9882328F-9CBA-2136-C3F0-69D5A0C61D49}"/>
              </a:ext>
            </a:extLst>
          </p:cNvPr>
          <p:cNvGraphicFramePr/>
          <p:nvPr>
            <p:extLst>
              <p:ext uri="{D42A27DB-BD31-4B8C-83A1-F6EECF244321}">
                <p14:modId xmlns:p14="http://schemas.microsoft.com/office/powerpoint/2010/main" val="1934655532"/>
              </p:ext>
            </p:extLst>
          </p:nvPr>
        </p:nvGraphicFramePr>
        <p:xfrm>
          <a:off x="248356" y="4108060"/>
          <a:ext cx="6228234" cy="1738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Marcador de pie de página 10">
            <a:extLst>
              <a:ext uri="{FF2B5EF4-FFF2-40B4-BE49-F238E27FC236}">
                <a16:creationId xmlns:a16="http://schemas.microsoft.com/office/drawing/2014/main" id="{AB89FD41-21F8-56A9-5FB6-466285149286}"/>
              </a:ext>
            </a:extLst>
          </p:cNvPr>
          <p:cNvSpPr>
            <a:spLocks noGrp="1"/>
          </p:cNvSpPr>
          <p:nvPr>
            <p:ph type="ftr" sz="quarter" idx="11"/>
          </p:nvPr>
        </p:nvSpPr>
        <p:spPr/>
        <p:txBody>
          <a:bodyPr/>
          <a:lstStyle/>
          <a:p>
            <a:endParaRPr lang="es-CL"/>
          </a:p>
        </p:txBody>
      </p:sp>
      <p:sp>
        <p:nvSpPr>
          <p:cNvPr id="12" name="Marcador de número de diapositiva 11">
            <a:extLst>
              <a:ext uri="{FF2B5EF4-FFF2-40B4-BE49-F238E27FC236}">
                <a16:creationId xmlns:a16="http://schemas.microsoft.com/office/drawing/2014/main" id="{7ACEA74B-9C56-33B2-93FA-C7E593CDD11E}"/>
              </a:ext>
            </a:extLst>
          </p:cNvPr>
          <p:cNvSpPr>
            <a:spLocks noGrp="1"/>
          </p:cNvSpPr>
          <p:nvPr>
            <p:ph type="sldNum" sz="quarter" idx="12"/>
          </p:nvPr>
        </p:nvSpPr>
        <p:spPr/>
        <p:txBody>
          <a:bodyPr/>
          <a:lstStyle/>
          <a:p>
            <a:fld id="{3E86CBD6-B8C2-1641-96F9-2064F43066D1}" type="slidenum">
              <a:rPr lang="es-CL" smtClean="0"/>
              <a:t>6</a:t>
            </a:fld>
            <a:endParaRPr lang="es-CL"/>
          </a:p>
        </p:txBody>
      </p:sp>
    </p:spTree>
    <p:extLst>
      <p:ext uri="{BB962C8B-B14F-4D97-AF65-F5344CB8AC3E}">
        <p14:creationId xmlns:p14="http://schemas.microsoft.com/office/powerpoint/2010/main" val="1005967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3AE1C-AB0D-CA20-4BAD-096B4F0120F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E26961A-EDED-81FC-2914-63C38CD5E0CB}"/>
              </a:ext>
            </a:extLst>
          </p:cNvPr>
          <p:cNvSpPr>
            <a:spLocks noGrp="1"/>
          </p:cNvSpPr>
          <p:nvPr>
            <p:ph type="title"/>
          </p:nvPr>
        </p:nvSpPr>
        <p:spPr/>
        <p:txBody>
          <a:bodyPr/>
          <a:lstStyle/>
          <a:p>
            <a:r>
              <a:rPr lang="es-CL" dirty="0"/>
              <a:t>Objetivos</a:t>
            </a:r>
          </a:p>
        </p:txBody>
      </p:sp>
      <p:sp>
        <p:nvSpPr>
          <p:cNvPr id="6" name="CuadroTexto 5">
            <a:extLst>
              <a:ext uri="{FF2B5EF4-FFF2-40B4-BE49-F238E27FC236}">
                <a16:creationId xmlns:a16="http://schemas.microsoft.com/office/drawing/2014/main" id="{E796CE9D-E836-518D-45E5-FB25CC0C4D97}"/>
              </a:ext>
            </a:extLst>
          </p:cNvPr>
          <p:cNvSpPr txBox="1"/>
          <p:nvPr/>
        </p:nvSpPr>
        <p:spPr>
          <a:xfrm>
            <a:off x="838200" y="1690688"/>
            <a:ext cx="10515599" cy="1200329"/>
          </a:xfrm>
          <a:prstGeom prst="rect">
            <a:avLst/>
          </a:prstGeom>
          <a:noFill/>
        </p:spPr>
        <p:txBody>
          <a:bodyPr wrap="square" rtlCol="0">
            <a:spAutoFit/>
          </a:bodyPr>
          <a:lstStyle/>
          <a:p>
            <a:r>
              <a:rPr lang="es-CL" b="1" dirty="0"/>
              <a:t>Aporte de Valor</a:t>
            </a:r>
          </a:p>
          <a:p>
            <a:endParaRPr lang="es-CL" b="1" dirty="0"/>
          </a:p>
          <a:p>
            <a:r>
              <a:rPr lang="es-CL" dirty="0"/>
              <a:t>El sistema </a:t>
            </a:r>
            <a:r>
              <a:rPr lang="es-CL" b="1" dirty="0"/>
              <a:t>proporcionará valor agregado a través de la digitalización y automatización de procesos clave</a:t>
            </a:r>
            <a:endParaRPr lang="es-CL" dirty="0"/>
          </a:p>
        </p:txBody>
      </p:sp>
      <p:graphicFrame>
        <p:nvGraphicFramePr>
          <p:cNvPr id="9" name="Diagrama 8">
            <a:extLst>
              <a:ext uri="{FF2B5EF4-FFF2-40B4-BE49-F238E27FC236}">
                <a16:creationId xmlns:a16="http://schemas.microsoft.com/office/drawing/2014/main" id="{2A8D4BD5-1855-0B60-41A3-9184BCD0F3DF}"/>
              </a:ext>
            </a:extLst>
          </p:cNvPr>
          <p:cNvGraphicFramePr/>
          <p:nvPr>
            <p:extLst>
              <p:ext uri="{D42A27DB-BD31-4B8C-83A1-F6EECF244321}">
                <p14:modId xmlns:p14="http://schemas.microsoft.com/office/powerpoint/2010/main" val="3325900649"/>
              </p:ext>
            </p:extLst>
          </p:nvPr>
        </p:nvGraphicFramePr>
        <p:xfrm>
          <a:off x="1041809" y="3429000"/>
          <a:ext cx="10108382" cy="2381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a:extLst>
              <a:ext uri="{FF2B5EF4-FFF2-40B4-BE49-F238E27FC236}">
                <a16:creationId xmlns:a16="http://schemas.microsoft.com/office/drawing/2014/main" id="{1E2AAC26-F77F-C8DE-BCB3-9C98F671161B}"/>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F4ADC0E8-FD5D-27F1-41F0-A7A22FA07776}"/>
              </a:ext>
            </a:extLst>
          </p:cNvPr>
          <p:cNvSpPr>
            <a:spLocks noGrp="1"/>
          </p:cNvSpPr>
          <p:nvPr>
            <p:ph type="sldNum" sz="quarter" idx="12"/>
          </p:nvPr>
        </p:nvSpPr>
        <p:spPr/>
        <p:txBody>
          <a:bodyPr/>
          <a:lstStyle/>
          <a:p>
            <a:fld id="{3E86CBD6-B8C2-1641-96F9-2064F43066D1}" type="slidenum">
              <a:rPr lang="es-CL" smtClean="0"/>
              <a:t>7</a:t>
            </a:fld>
            <a:endParaRPr lang="es-CL"/>
          </a:p>
        </p:txBody>
      </p:sp>
    </p:spTree>
    <p:extLst>
      <p:ext uri="{BB962C8B-B14F-4D97-AF65-F5344CB8AC3E}">
        <p14:creationId xmlns:p14="http://schemas.microsoft.com/office/powerpoint/2010/main" val="2952733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51B9E-CFE8-16E9-A631-49B94EA2EEC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FD2EE2C-5E53-D942-19DA-26ED7E418B59}"/>
              </a:ext>
            </a:extLst>
          </p:cNvPr>
          <p:cNvSpPr>
            <a:spLocks noGrp="1"/>
          </p:cNvSpPr>
          <p:nvPr>
            <p:ph type="title"/>
          </p:nvPr>
        </p:nvSpPr>
        <p:spPr/>
        <p:txBody>
          <a:bodyPr/>
          <a:lstStyle/>
          <a:p>
            <a:r>
              <a:rPr lang="es-CL" dirty="0"/>
              <a:t>Metodología</a:t>
            </a:r>
          </a:p>
        </p:txBody>
      </p:sp>
      <p:graphicFrame>
        <p:nvGraphicFramePr>
          <p:cNvPr id="5" name="Marcador de contenido 7">
            <a:extLst>
              <a:ext uri="{FF2B5EF4-FFF2-40B4-BE49-F238E27FC236}">
                <a16:creationId xmlns:a16="http://schemas.microsoft.com/office/drawing/2014/main" id="{6FB07D94-E571-8E56-0490-D7EADF9274A0}"/>
              </a:ext>
            </a:extLst>
          </p:cNvPr>
          <p:cNvGraphicFramePr>
            <a:graphicFrameLocks noGrp="1"/>
          </p:cNvGraphicFramePr>
          <p:nvPr>
            <p:ph idx="1"/>
            <p:extLst>
              <p:ext uri="{D42A27DB-BD31-4B8C-83A1-F6EECF244321}">
                <p14:modId xmlns:p14="http://schemas.microsoft.com/office/powerpoint/2010/main" val="3394805336"/>
              </p:ext>
            </p:extLst>
          </p:nvPr>
        </p:nvGraphicFramePr>
        <p:xfrm>
          <a:off x="838200" y="2641600"/>
          <a:ext cx="10515600" cy="385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Marcador de contenido 7">
            <a:extLst>
              <a:ext uri="{FF2B5EF4-FFF2-40B4-BE49-F238E27FC236}">
                <a16:creationId xmlns:a16="http://schemas.microsoft.com/office/drawing/2014/main" id="{D32C11F3-E91E-A8FE-FCCD-2793A796F902}"/>
              </a:ext>
            </a:extLst>
          </p:cNvPr>
          <p:cNvGraphicFramePr>
            <a:graphicFrameLocks/>
          </p:cNvGraphicFramePr>
          <p:nvPr>
            <p:extLst>
              <p:ext uri="{D42A27DB-BD31-4B8C-83A1-F6EECF244321}">
                <p14:modId xmlns:p14="http://schemas.microsoft.com/office/powerpoint/2010/main" val="3136863923"/>
              </p:ext>
            </p:extLst>
          </p:nvPr>
        </p:nvGraphicFramePr>
        <p:xfrm>
          <a:off x="838200" y="1433655"/>
          <a:ext cx="10515600" cy="12079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Marcador de pie de página 7">
            <a:extLst>
              <a:ext uri="{FF2B5EF4-FFF2-40B4-BE49-F238E27FC236}">
                <a16:creationId xmlns:a16="http://schemas.microsoft.com/office/drawing/2014/main" id="{C913B1EA-1D59-6D52-A687-05963E05A906}"/>
              </a:ext>
            </a:extLst>
          </p:cNvPr>
          <p:cNvSpPr>
            <a:spLocks noGrp="1"/>
          </p:cNvSpPr>
          <p:nvPr>
            <p:ph type="ftr" sz="quarter" idx="11"/>
          </p:nvPr>
        </p:nvSpPr>
        <p:spPr/>
        <p:txBody>
          <a:bodyPr/>
          <a:lstStyle/>
          <a:p>
            <a:endParaRPr lang="es-CL"/>
          </a:p>
        </p:txBody>
      </p:sp>
      <p:sp>
        <p:nvSpPr>
          <p:cNvPr id="10" name="Marcador de número de diapositiva 9">
            <a:extLst>
              <a:ext uri="{FF2B5EF4-FFF2-40B4-BE49-F238E27FC236}">
                <a16:creationId xmlns:a16="http://schemas.microsoft.com/office/drawing/2014/main" id="{11A06104-EEA7-64EC-13F1-36FA40AE9321}"/>
              </a:ext>
            </a:extLst>
          </p:cNvPr>
          <p:cNvSpPr>
            <a:spLocks noGrp="1"/>
          </p:cNvSpPr>
          <p:nvPr>
            <p:ph type="sldNum" sz="quarter" idx="12"/>
          </p:nvPr>
        </p:nvSpPr>
        <p:spPr/>
        <p:txBody>
          <a:bodyPr/>
          <a:lstStyle/>
          <a:p>
            <a:fld id="{3E86CBD6-B8C2-1641-96F9-2064F43066D1}" type="slidenum">
              <a:rPr lang="es-CL" smtClean="0"/>
              <a:t>8</a:t>
            </a:fld>
            <a:endParaRPr lang="es-CL"/>
          </a:p>
        </p:txBody>
      </p:sp>
    </p:spTree>
    <p:extLst>
      <p:ext uri="{BB962C8B-B14F-4D97-AF65-F5344CB8AC3E}">
        <p14:creationId xmlns:p14="http://schemas.microsoft.com/office/powerpoint/2010/main" val="3890040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7001A-3CF0-CAF9-96BE-EF215D1145C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8B56ED0-6F25-A8F6-CFA9-FF34313ADC94}"/>
              </a:ext>
            </a:extLst>
          </p:cNvPr>
          <p:cNvSpPr>
            <a:spLocks noGrp="1"/>
          </p:cNvSpPr>
          <p:nvPr>
            <p:ph type="title"/>
          </p:nvPr>
        </p:nvSpPr>
        <p:spPr/>
        <p:txBody>
          <a:bodyPr/>
          <a:lstStyle/>
          <a:p>
            <a:r>
              <a:rPr lang="es-CL" dirty="0"/>
              <a:t>Evidencias del Proyecto</a:t>
            </a:r>
          </a:p>
        </p:txBody>
      </p:sp>
      <p:sp>
        <p:nvSpPr>
          <p:cNvPr id="6" name="CuadroTexto 5">
            <a:extLst>
              <a:ext uri="{FF2B5EF4-FFF2-40B4-BE49-F238E27FC236}">
                <a16:creationId xmlns:a16="http://schemas.microsoft.com/office/drawing/2014/main" id="{35DE40A3-B260-3121-7602-4CA7DFED12DF}"/>
              </a:ext>
            </a:extLst>
          </p:cNvPr>
          <p:cNvSpPr txBox="1"/>
          <p:nvPr/>
        </p:nvSpPr>
        <p:spPr>
          <a:xfrm>
            <a:off x="838200" y="1690688"/>
            <a:ext cx="10515599" cy="646331"/>
          </a:xfrm>
          <a:prstGeom prst="rect">
            <a:avLst/>
          </a:prstGeom>
          <a:noFill/>
        </p:spPr>
        <p:txBody>
          <a:bodyPr wrap="square" rtlCol="0">
            <a:spAutoFit/>
          </a:bodyPr>
          <a:lstStyle/>
          <a:p>
            <a:r>
              <a:rPr lang="es-CL" dirty="0"/>
              <a:t>Las evidencias del proyecto están organizadas en diferentes tipos que demuestran el progreso y la calidad del desarrollo:</a:t>
            </a:r>
          </a:p>
        </p:txBody>
      </p:sp>
      <p:graphicFrame>
        <p:nvGraphicFramePr>
          <p:cNvPr id="9" name="Diagrama 8">
            <a:extLst>
              <a:ext uri="{FF2B5EF4-FFF2-40B4-BE49-F238E27FC236}">
                <a16:creationId xmlns:a16="http://schemas.microsoft.com/office/drawing/2014/main" id="{43CFCBA3-26E9-342F-6F88-D45C9727C58F}"/>
              </a:ext>
            </a:extLst>
          </p:cNvPr>
          <p:cNvGraphicFramePr/>
          <p:nvPr>
            <p:extLst>
              <p:ext uri="{D42A27DB-BD31-4B8C-83A1-F6EECF244321}">
                <p14:modId xmlns:p14="http://schemas.microsoft.com/office/powerpoint/2010/main" val="3086936399"/>
              </p:ext>
            </p:extLst>
          </p:nvPr>
        </p:nvGraphicFramePr>
        <p:xfrm>
          <a:off x="3917244" y="2337019"/>
          <a:ext cx="7518399" cy="39847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pie de página 2">
            <a:extLst>
              <a:ext uri="{FF2B5EF4-FFF2-40B4-BE49-F238E27FC236}">
                <a16:creationId xmlns:a16="http://schemas.microsoft.com/office/drawing/2014/main" id="{E9834397-222B-4146-BDBE-FC0CBAF24D2E}"/>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70DF449D-C397-D0F8-D8AE-12621C721106}"/>
              </a:ext>
            </a:extLst>
          </p:cNvPr>
          <p:cNvSpPr>
            <a:spLocks noGrp="1"/>
          </p:cNvSpPr>
          <p:nvPr>
            <p:ph type="sldNum" sz="quarter" idx="12"/>
          </p:nvPr>
        </p:nvSpPr>
        <p:spPr/>
        <p:txBody>
          <a:bodyPr/>
          <a:lstStyle/>
          <a:p>
            <a:fld id="{3E86CBD6-B8C2-1641-96F9-2064F43066D1}" type="slidenum">
              <a:rPr lang="es-CL" smtClean="0"/>
              <a:t>9</a:t>
            </a:fld>
            <a:endParaRPr lang="es-CL"/>
          </a:p>
        </p:txBody>
      </p:sp>
    </p:spTree>
    <p:extLst>
      <p:ext uri="{BB962C8B-B14F-4D97-AF65-F5344CB8AC3E}">
        <p14:creationId xmlns:p14="http://schemas.microsoft.com/office/powerpoint/2010/main" val="327592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TotalTime>
  <Words>900</Words>
  <Application>Microsoft Macintosh PowerPoint</Application>
  <PresentationFormat>Panorámica</PresentationFormat>
  <Paragraphs>136</Paragraphs>
  <Slides>11</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Aptos</vt:lpstr>
      <vt:lpstr>Aptos Display</vt:lpstr>
      <vt:lpstr>Arial</vt:lpstr>
      <vt:lpstr>Tema de Office</vt:lpstr>
      <vt:lpstr>Capstone</vt:lpstr>
      <vt:lpstr>Contenido de la Presentación</vt:lpstr>
      <vt:lpstr>Descripción del Proyecto</vt:lpstr>
      <vt:lpstr>Descripción General</vt:lpstr>
      <vt:lpstr>Módulos del Sistema</vt:lpstr>
      <vt:lpstr>Fundamentación del Proyecto APT</vt:lpstr>
      <vt:lpstr>Objetivos</vt:lpstr>
      <vt:lpstr>Metodología</vt:lpstr>
      <vt:lpstr>Evidencias del Proyecto</vt:lpstr>
      <vt:lpstr>Conclusión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Marco Barrera Tilleria</dc:creator>
  <cp:lastModifiedBy>Marco Barrera Tilleria</cp:lastModifiedBy>
  <cp:revision>1</cp:revision>
  <dcterms:created xsi:type="dcterms:W3CDTF">2025-09-08T01:25:58Z</dcterms:created>
  <dcterms:modified xsi:type="dcterms:W3CDTF">2025-09-21T17:20:32Z</dcterms:modified>
</cp:coreProperties>
</file>