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4.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4B18C34-85F1-9B4D-8156-B35C71B85FF0}" v="1158" dt="2025-09-08T02:46:34.891"/>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22"/>
    <p:restoredTop sz="85890"/>
  </p:normalViewPr>
  <p:slideViewPr>
    <p:cSldViewPr snapToGrid="0">
      <p:cViewPr varScale="1">
        <p:scale>
          <a:sx n="94" d="100"/>
          <a:sy n="94" d="100"/>
        </p:scale>
        <p:origin x="1856" y="4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O JEHTRO BARRERA TILLERIA" userId="3a814d93-6b2f-4c70-ab99-d343165ba388" providerId="ADAL" clId="{EFAD3D2D-4798-55E5-AD21-C2D7DECB7804}"/>
    <pc:docChg chg="undo custSel addSld modSld">
      <pc:chgData name="MARCO JEHTRO BARRERA TILLERIA" userId="3a814d93-6b2f-4c70-ab99-d343165ba388" providerId="ADAL" clId="{EFAD3D2D-4798-55E5-AD21-C2D7DECB7804}" dt="2025-09-08T02:48:32.668" v="1978" actId="20577"/>
      <pc:docMkLst>
        <pc:docMk/>
      </pc:docMkLst>
      <pc:sldChg chg="addSp delSp modSp mod modMedia setBg delAnim">
        <pc:chgData name="MARCO JEHTRO BARRERA TILLERIA" userId="3a814d93-6b2f-4c70-ab99-d343165ba388" providerId="ADAL" clId="{EFAD3D2D-4798-55E5-AD21-C2D7DECB7804}" dt="2025-09-08T02:40:11.076" v="1949" actId="26606"/>
        <pc:sldMkLst>
          <pc:docMk/>
          <pc:sldMk cId="1547410592" sldId="256"/>
        </pc:sldMkLst>
        <pc:spChg chg="mod">
          <ac:chgData name="MARCO JEHTRO BARRERA TILLERIA" userId="3a814d93-6b2f-4c70-ab99-d343165ba388" providerId="ADAL" clId="{EFAD3D2D-4798-55E5-AD21-C2D7DECB7804}" dt="2025-09-08T02:40:11.076" v="1949" actId="26606"/>
          <ac:spMkLst>
            <pc:docMk/>
            <pc:sldMk cId="1547410592" sldId="256"/>
            <ac:spMk id="2" creationId="{466C81B7-27A4-E77A-E420-F13DD562F407}"/>
          </ac:spMkLst>
        </pc:spChg>
        <pc:spChg chg="mod">
          <ac:chgData name="MARCO JEHTRO BARRERA TILLERIA" userId="3a814d93-6b2f-4c70-ab99-d343165ba388" providerId="ADAL" clId="{EFAD3D2D-4798-55E5-AD21-C2D7DECB7804}" dt="2025-09-08T02:40:11.076" v="1949" actId="26606"/>
          <ac:spMkLst>
            <pc:docMk/>
            <pc:sldMk cId="1547410592" sldId="256"/>
            <ac:spMk id="3" creationId="{054A84FE-BB71-8E9B-2337-C7242F72CB9B}"/>
          </ac:spMkLst>
        </pc:spChg>
        <pc:spChg chg="add del">
          <ac:chgData name="MARCO JEHTRO BARRERA TILLERIA" userId="3a814d93-6b2f-4c70-ab99-d343165ba388" providerId="ADAL" clId="{EFAD3D2D-4798-55E5-AD21-C2D7DECB7804}" dt="2025-09-08T02:40:11.076" v="1949" actId="26606"/>
          <ac:spMkLst>
            <pc:docMk/>
            <pc:sldMk cId="1547410592" sldId="256"/>
            <ac:spMk id="9" creationId="{C1DD1A8A-57D5-4A81-AD04-532B043C5611}"/>
          </ac:spMkLst>
        </pc:spChg>
        <pc:spChg chg="add del">
          <ac:chgData name="MARCO JEHTRO BARRERA TILLERIA" userId="3a814d93-6b2f-4c70-ab99-d343165ba388" providerId="ADAL" clId="{EFAD3D2D-4798-55E5-AD21-C2D7DECB7804}" dt="2025-09-08T02:40:11.076" v="1949" actId="26606"/>
          <ac:spMkLst>
            <pc:docMk/>
            <pc:sldMk cId="1547410592" sldId="256"/>
            <ac:spMk id="11" creationId="{007891EC-4501-44ED-A8C8-B11B6DB767AB}"/>
          </ac:spMkLst>
        </pc:spChg>
        <pc:spChg chg="add del">
          <ac:chgData name="MARCO JEHTRO BARRERA TILLERIA" userId="3a814d93-6b2f-4c70-ab99-d343165ba388" providerId="ADAL" clId="{EFAD3D2D-4798-55E5-AD21-C2D7DECB7804}" dt="2025-09-08T02:40:10.460" v="1948" actId="26606"/>
          <ac:spMkLst>
            <pc:docMk/>
            <pc:sldMk cId="1547410592" sldId="256"/>
            <ac:spMk id="16" creationId="{94714483-7072-431F-9DBE-87F44E4D44BC}"/>
          </ac:spMkLst>
        </pc:spChg>
        <pc:spChg chg="add del">
          <ac:chgData name="MARCO JEHTRO BARRERA TILLERIA" userId="3a814d93-6b2f-4c70-ab99-d343165ba388" providerId="ADAL" clId="{EFAD3D2D-4798-55E5-AD21-C2D7DECB7804}" dt="2025-09-08T02:40:10.460" v="1948" actId="26606"/>
          <ac:spMkLst>
            <pc:docMk/>
            <pc:sldMk cId="1547410592" sldId="256"/>
            <ac:spMk id="18" creationId="{495892E1-F4A5-4991-AC52-4F417B14A2A2}"/>
          </ac:spMkLst>
        </pc:spChg>
        <pc:spChg chg="add del">
          <ac:chgData name="MARCO JEHTRO BARRERA TILLERIA" userId="3a814d93-6b2f-4c70-ab99-d343165ba388" providerId="ADAL" clId="{EFAD3D2D-4798-55E5-AD21-C2D7DECB7804}" dt="2025-09-08T02:40:10.460" v="1948" actId="26606"/>
          <ac:spMkLst>
            <pc:docMk/>
            <pc:sldMk cId="1547410592" sldId="256"/>
            <ac:spMk id="28" creationId="{E2683E3F-F855-4549-84F8-42064EC0F247}"/>
          </ac:spMkLst>
        </pc:spChg>
        <pc:spChg chg="add del">
          <ac:chgData name="MARCO JEHTRO BARRERA TILLERIA" userId="3a814d93-6b2f-4c70-ab99-d343165ba388" providerId="ADAL" clId="{EFAD3D2D-4798-55E5-AD21-C2D7DECB7804}" dt="2025-09-08T02:40:10.460" v="1948" actId="26606"/>
          <ac:spMkLst>
            <pc:docMk/>
            <pc:sldMk cId="1547410592" sldId="256"/>
            <ac:spMk id="36" creationId="{832F3179-0CD5-40C8-9939-D8355006F7BA}"/>
          </ac:spMkLst>
        </pc:spChg>
        <pc:grpChg chg="add del">
          <ac:chgData name="MARCO JEHTRO BARRERA TILLERIA" userId="3a814d93-6b2f-4c70-ab99-d343165ba388" providerId="ADAL" clId="{EFAD3D2D-4798-55E5-AD21-C2D7DECB7804}" dt="2025-09-08T02:40:10.460" v="1948" actId="26606"/>
          <ac:grpSpMkLst>
            <pc:docMk/>
            <pc:sldMk cId="1547410592" sldId="256"/>
            <ac:grpSpMk id="38" creationId="{11CE155D-684B-4F5E-B835-C52765E310E7}"/>
          </ac:grpSpMkLst>
        </pc:grpChg>
        <pc:picChg chg="add del mod">
          <ac:chgData name="MARCO JEHTRO BARRERA TILLERIA" userId="3a814d93-6b2f-4c70-ab99-d343165ba388" providerId="ADAL" clId="{EFAD3D2D-4798-55E5-AD21-C2D7DECB7804}" dt="2025-09-08T02:40:11.076" v="1949" actId="26606"/>
          <ac:picMkLst>
            <pc:docMk/>
            <pc:sldMk cId="1547410592" sldId="256"/>
            <ac:picMk id="5" creationId="{7C7C0FE9-B4F8-9D31-0807-FDDE40F16A28}"/>
          </ac:picMkLst>
        </pc:picChg>
      </pc:sldChg>
      <pc:sldChg chg="addSp delSp modSp mod modTransition">
        <pc:chgData name="MARCO JEHTRO BARRERA TILLERIA" userId="3a814d93-6b2f-4c70-ab99-d343165ba388" providerId="ADAL" clId="{EFAD3D2D-4798-55E5-AD21-C2D7DECB7804}" dt="2025-09-08T02:42:05.776" v="1952"/>
        <pc:sldMkLst>
          <pc:docMk/>
          <pc:sldMk cId="419789504" sldId="257"/>
        </pc:sldMkLst>
        <pc:spChg chg="mod">
          <ac:chgData name="MARCO JEHTRO BARRERA TILLERIA" userId="3a814d93-6b2f-4c70-ab99-d343165ba388" providerId="ADAL" clId="{EFAD3D2D-4798-55E5-AD21-C2D7DECB7804}" dt="2025-09-08T01:50:33.547" v="403" actId="255"/>
          <ac:spMkLst>
            <pc:docMk/>
            <pc:sldMk cId="419789504" sldId="257"/>
            <ac:spMk id="2" creationId="{F27B1A6F-DEFD-1D71-9A8B-096D1DA331DB}"/>
          </ac:spMkLst>
        </pc:spChg>
        <pc:spChg chg="del">
          <ac:chgData name="MARCO JEHTRO BARRERA TILLERIA" userId="3a814d93-6b2f-4c70-ab99-d343165ba388" providerId="ADAL" clId="{EFAD3D2D-4798-55E5-AD21-C2D7DECB7804}" dt="2025-09-08T01:50:01.780" v="396" actId="12084"/>
          <ac:spMkLst>
            <pc:docMk/>
            <pc:sldMk cId="419789504" sldId="257"/>
            <ac:spMk id="3" creationId="{5CB7AD2E-8130-1B8F-B77A-768B7B4F0D8E}"/>
          </ac:spMkLst>
        </pc:spChg>
        <pc:spChg chg="add mod">
          <ac:chgData name="MARCO JEHTRO BARRERA TILLERIA" userId="3a814d93-6b2f-4c70-ab99-d343165ba388" providerId="ADAL" clId="{EFAD3D2D-4798-55E5-AD21-C2D7DECB7804}" dt="2025-09-08T02:41:25.150" v="1950"/>
          <ac:spMkLst>
            <pc:docMk/>
            <pc:sldMk cId="419789504" sldId="257"/>
            <ac:spMk id="5" creationId="{D18A4CC1-64BE-DC11-408F-C794B0607B95}"/>
          </ac:spMkLst>
        </pc:spChg>
        <pc:spChg chg="add mod">
          <ac:chgData name="MARCO JEHTRO BARRERA TILLERIA" userId="3a814d93-6b2f-4c70-ab99-d343165ba388" providerId="ADAL" clId="{EFAD3D2D-4798-55E5-AD21-C2D7DECB7804}" dt="2025-09-08T02:41:25.150" v="1950"/>
          <ac:spMkLst>
            <pc:docMk/>
            <pc:sldMk cId="419789504" sldId="257"/>
            <ac:spMk id="6" creationId="{0113BDF6-EE29-C8BF-AD31-4CA148CEF9FB}"/>
          </ac:spMkLst>
        </pc:spChg>
        <pc:graphicFrameChg chg="add mod">
          <ac:chgData name="MARCO JEHTRO BARRERA TILLERIA" userId="3a814d93-6b2f-4c70-ab99-d343165ba388" providerId="ADAL" clId="{EFAD3D2D-4798-55E5-AD21-C2D7DECB7804}" dt="2025-09-08T01:50:14.674" v="402" actId="13782"/>
          <ac:graphicFrameMkLst>
            <pc:docMk/>
            <pc:sldMk cId="419789504" sldId="257"/>
            <ac:graphicFrameMk id="4" creationId="{519998BE-2721-026F-FB4B-8008880D6E27}"/>
          </ac:graphicFrameMkLst>
        </pc:graphicFrameChg>
      </pc:sldChg>
      <pc:sldChg chg="addSp delSp modSp mod modTransition">
        <pc:chgData name="MARCO JEHTRO BARRERA TILLERIA" userId="3a814d93-6b2f-4c70-ab99-d343165ba388" providerId="ADAL" clId="{EFAD3D2D-4798-55E5-AD21-C2D7DECB7804}" dt="2025-09-08T02:42:11.895" v="1953"/>
        <pc:sldMkLst>
          <pc:docMk/>
          <pc:sldMk cId="2494704668" sldId="258"/>
        </pc:sldMkLst>
        <pc:spChg chg="mod">
          <ac:chgData name="MARCO JEHTRO BARRERA TILLERIA" userId="3a814d93-6b2f-4c70-ab99-d343165ba388" providerId="ADAL" clId="{EFAD3D2D-4798-55E5-AD21-C2D7DECB7804}" dt="2025-09-08T01:50:43.087" v="404" actId="255"/>
          <ac:spMkLst>
            <pc:docMk/>
            <pc:sldMk cId="2494704668" sldId="258"/>
            <ac:spMk id="2" creationId="{CDC7ED7E-6C69-819B-80FE-87C3BF738229}"/>
          </ac:spMkLst>
        </pc:spChg>
        <pc:spChg chg="del">
          <ac:chgData name="MARCO JEHTRO BARRERA TILLERIA" userId="3a814d93-6b2f-4c70-ab99-d343165ba388" providerId="ADAL" clId="{EFAD3D2D-4798-55E5-AD21-C2D7DECB7804}" dt="2025-09-08T01:36:16.505" v="0" actId="3680"/>
          <ac:spMkLst>
            <pc:docMk/>
            <pc:sldMk cId="2494704668" sldId="258"/>
            <ac:spMk id="3" creationId="{90E4D047-1A0E-A561-54E8-52008742F130}"/>
          </ac:spMkLst>
        </pc:spChg>
        <pc:spChg chg="add mod">
          <ac:chgData name="MARCO JEHTRO BARRERA TILLERIA" userId="3a814d93-6b2f-4c70-ab99-d343165ba388" providerId="ADAL" clId="{EFAD3D2D-4798-55E5-AD21-C2D7DECB7804}" dt="2025-09-08T02:41:25.150" v="1950"/>
          <ac:spMkLst>
            <pc:docMk/>
            <pc:sldMk cId="2494704668" sldId="258"/>
            <ac:spMk id="5" creationId="{B1EC39B9-93D9-F64A-2EA3-80E22300B2C1}"/>
          </ac:spMkLst>
        </pc:spChg>
        <pc:spChg chg="add mod">
          <ac:chgData name="MARCO JEHTRO BARRERA TILLERIA" userId="3a814d93-6b2f-4c70-ab99-d343165ba388" providerId="ADAL" clId="{EFAD3D2D-4798-55E5-AD21-C2D7DECB7804}" dt="2025-09-08T02:41:25.150" v="1950"/>
          <ac:spMkLst>
            <pc:docMk/>
            <pc:sldMk cId="2494704668" sldId="258"/>
            <ac:spMk id="6" creationId="{310EDE15-BE72-BE61-B488-D35501219D3D}"/>
          </ac:spMkLst>
        </pc:spChg>
        <pc:graphicFrameChg chg="add mod ord modGraphic">
          <ac:chgData name="MARCO JEHTRO BARRERA TILLERIA" userId="3a814d93-6b2f-4c70-ab99-d343165ba388" providerId="ADAL" clId="{EFAD3D2D-4798-55E5-AD21-C2D7DECB7804}" dt="2025-09-08T01:38:33.783" v="228" actId="20577"/>
          <ac:graphicFrameMkLst>
            <pc:docMk/>
            <pc:sldMk cId="2494704668" sldId="258"/>
            <ac:graphicFrameMk id="4" creationId="{0CCF68EE-4ECC-B6D4-EA67-7736704A6CE1}"/>
          </ac:graphicFrameMkLst>
        </pc:graphicFrameChg>
      </pc:sldChg>
      <pc:sldChg chg="addSp delSp modSp add mod modTransition">
        <pc:chgData name="MARCO JEHTRO BARRERA TILLERIA" userId="3a814d93-6b2f-4c70-ab99-d343165ba388" providerId="ADAL" clId="{EFAD3D2D-4798-55E5-AD21-C2D7DECB7804}" dt="2025-09-08T02:42:16.523" v="1954"/>
        <pc:sldMkLst>
          <pc:docMk/>
          <pc:sldMk cId="3039588823" sldId="259"/>
        </pc:sldMkLst>
        <pc:spChg chg="mod">
          <ac:chgData name="MARCO JEHTRO BARRERA TILLERIA" userId="3a814d93-6b2f-4c70-ab99-d343165ba388" providerId="ADAL" clId="{EFAD3D2D-4798-55E5-AD21-C2D7DECB7804}" dt="2025-09-08T01:52:16.795" v="415" actId="113"/>
          <ac:spMkLst>
            <pc:docMk/>
            <pc:sldMk cId="3039588823" sldId="259"/>
            <ac:spMk id="2" creationId="{7B3582C0-3098-2B47-61E5-9FE8D06DA46E}"/>
          </ac:spMkLst>
        </pc:spChg>
        <pc:spChg chg="add del mod">
          <ac:chgData name="MARCO JEHTRO BARRERA TILLERIA" userId="3a814d93-6b2f-4c70-ab99-d343165ba388" providerId="ADAL" clId="{EFAD3D2D-4798-55E5-AD21-C2D7DECB7804}" dt="2025-09-08T01:51:57.482" v="410" actId="12084"/>
          <ac:spMkLst>
            <pc:docMk/>
            <pc:sldMk cId="3039588823" sldId="259"/>
            <ac:spMk id="5" creationId="{05080E00-F6F3-D755-67CD-A5E1CFF3E42B}"/>
          </ac:spMkLst>
        </pc:spChg>
        <pc:spChg chg="add del mod">
          <ac:chgData name="MARCO JEHTRO BARRERA TILLERIA" userId="3a814d93-6b2f-4c70-ab99-d343165ba388" providerId="ADAL" clId="{EFAD3D2D-4798-55E5-AD21-C2D7DECB7804}" dt="2025-09-08T02:14:19.734" v="1000"/>
          <ac:spMkLst>
            <pc:docMk/>
            <pc:sldMk cId="3039588823" sldId="259"/>
            <ac:spMk id="10" creationId="{5A66C4B5-2E79-C40E-71DD-368C50CF3C00}"/>
          </ac:spMkLst>
        </pc:spChg>
        <pc:spChg chg="add mod">
          <ac:chgData name="MARCO JEHTRO BARRERA TILLERIA" userId="3a814d93-6b2f-4c70-ab99-d343165ba388" providerId="ADAL" clId="{EFAD3D2D-4798-55E5-AD21-C2D7DECB7804}" dt="2025-09-08T02:41:25.150" v="1950"/>
          <ac:spMkLst>
            <pc:docMk/>
            <pc:sldMk cId="3039588823" sldId="259"/>
            <ac:spMk id="12" creationId="{862749A8-EDCB-FF22-DFB9-124A19E8941A}"/>
          </ac:spMkLst>
        </pc:spChg>
        <pc:spChg chg="add mod">
          <ac:chgData name="MARCO JEHTRO BARRERA TILLERIA" userId="3a814d93-6b2f-4c70-ab99-d343165ba388" providerId="ADAL" clId="{EFAD3D2D-4798-55E5-AD21-C2D7DECB7804}" dt="2025-09-08T02:41:25.150" v="1950"/>
          <ac:spMkLst>
            <pc:docMk/>
            <pc:sldMk cId="3039588823" sldId="259"/>
            <ac:spMk id="13" creationId="{5C81BD7B-DF1B-F2EF-F8DD-160778DCC53D}"/>
          </ac:spMkLst>
        </pc:spChg>
        <pc:graphicFrameChg chg="del">
          <ac:chgData name="MARCO JEHTRO BARRERA TILLERIA" userId="3a814d93-6b2f-4c70-ab99-d343165ba388" providerId="ADAL" clId="{EFAD3D2D-4798-55E5-AD21-C2D7DECB7804}" dt="2025-09-08T01:38:51.688" v="230" actId="478"/>
          <ac:graphicFrameMkLst>
            <pc:docMk/>
            <pc:sldMk cId="3039588823" sldId="259"/>
            <ac:graphicFrameMk id="4" creationId="{0D5F4949-69AD-077A-FF98-67CB4816F741}"/>
          </ac:graphicFrameMkLst>
        </pc:graphicFrameChg>
        <pc:graphicFrameChg chg="add mod">
          <ac:chgData name="MARCO JEHTRO BARRERA TILLERIA" userId="3a814d93-6b2f-4c70-ab99-d343165ba388" providerId="ADAL" clId="{EFAD3D2D-4798-55E5-AD21-C2D7DECB7804}" dt="2025-09-08T01:48:43.854" v="385" actId="12084"/>
          <ac:graphicFrameMkLst>
            <pc:docMk/>
            <pc:sldMk cId="3039588823" sldId="259"/>
            <ac:graphicFrameMk id="6" creationId="{287F8BAC-2715-43DF-C570-87294699EB79}"/>
          </ac:graphicFrameMkLst>
        </pc:graphicFrameChg>
        <pc:graphicFrameChg chg="add mod">
          <ac:chgData name="MARCO JEHTRO BARRERA TILLERIA" userId="3a814d93-6b2f-4c70-ab99-d343165ba388" providerId="ADAL" clId="{EFAD3D2D-4798-55E5-AD21-C2D7DECB7804}" dt="2025-09-08T01:51:51.186" v="408" actId="12084"/>
          <ac:graphicFrameMkLst>
            <pc:docMk/>
            <pc:sldMk cId="3039588823" sldId="259"/>
            <ac:graphicFrameMk id="7" creationId="{0E2293FB-10FB-4AC3-4D19-02E1B33A16B3}"/>
          </ac:graphicFrameMkLst>
        </pc:graphicFrameChg>
        <pc:graphicFrameChg chg="add mod">
          <ac:chgData name="MARCO JEHTRO BARRERA TILLERIA" userId="3a814d93-6b2f-4c70-ab99-d343165ba388" providerId="ADAL" clId="{EFAD3D2D-4798-55E5-AD21-C2D7DECB7804}" dt="2025-09-08T02:41:43.871" v="1951" actId="1076"/>
          <ac:graphicFrameMkLst>
            <pc:docMk/>
            <pc:sldMk cId="3039588823" sldId="259"/>
            <ac:graphicFrameMk id="8" creationId="{F82A4795-A47E-31FD-C785-9E608169ACA2}"/>
          </ac:graphicFrameMkLst>
        </pc:graphicFrameChg>
        <pc:graphicFrameChg chg="add mod">
          <ac:chgData name="MARCO JEHTRO BARRERA TILLERIA" userId="3a814d93-6b2f-4c70-ab99-d343165ba388" providerId="ADAL" clId="{EFAD3D2D-4798-55E5-AD21-C2D7DECB7804}" dt="2025-09-08T02:14:23.533" v="1001" actId="1076"/>
          <ac:graphicFrameMkLst>
            <pc:docMk/>
            <pc:sldMk cId="3039588823" sldId="259"/>
            <ac:graphicFrameMk id="11" creationId="{843CC159-E262-3777-2F7D-7208E1EE3F0B}"/>
          </ac:graphicFrameMkLst>
        </pc:graphicFrameChg>
      </pc:sldChg>
      <pc:sldChg chg="addSp delSp modSp add mod modTransition modNotesTx">
        <pc:chgData name="MARCO JEHTRO BARRERA TILLERIA" userId="3a814d93-6b2f-4c70-ab99-d343165ba388" providerId="ADAL" clId="{EFAD3D2D-4798-55E5-AD21-C2D7DECB7804}" dt="2025-09-08T02:42:20.173" v="1955"/>
        <pc:sldMkLst>
          <pc:docMk/>
          <pc:sldMk cId="1330743245" sldId="260"/>
        </pc:sldMkLst>
        <pc:spChg chg="mod">
          <ac:chgData name="MARCO JEHTRO BARRERA TILLERIA" userId="3a814d93-6b2f-4c70-ab99-d343165ba388" providerId="ADAL" clId="{EFAD3D2D-4798-55E5-AD21-C2D7DECB7804}" dt="2025-09-08T01:52:42.069" v="433" actId="20577"/>
          <ac:spMkLst>
            <pc:docMk/>
            <pc:sldMk cId="1330743245" sldId="260"/>
            <ac:spMk id="2" creationId="{59A87C1B-80D5-EB0B-23C5-9A8ECC84C147}"/>
          </ac:spMkLst>
        </pc:spChg>
        <pc:spChg chg="add del mod">
          <ac:chgData name="MARCO JEHTRO BARRERA TILLERIA" userId="3a814d93-6b2f-4c70-ab99-d343165ba388" providerId="ADAL" clId="{EFAD3D2D-4798-55E5-AD21-C2D7DECB7804}" dt="2025-09-08T01:41:26.725" v="287" actId="21"/>
          <ac:spMkLst>
            <pc:docMk/>
            <pc:sldMk cId="1330743245" sldId="260"/>
            <ac:spMk id="4" creationId="{42091627-3EE3-4353-4C6E-C6C563D15F8E}"/>
          </ac:spMkLst>
        </pc:spChg>
        <pc:spChg chg="del">
          <ac:chgData name="MARCO JEHTRO BARRERA TILLERIA" userId="3a814d93-6b2f-4c70-ab99-d343165ba388" providerId="ADAL" clId="{EFAD3D2D-4798-55E5-AD21-C2D7DECB7804}" dt="2025-09-08T01:39:42.184" v="258" actId="478"/>
          <ac:spMkLst>
            <pc:docMk/>
            <pc:sldMk cId="1330743245" sldId="260"/>
            <ac:spMk id="5" creationId="{79F6C904-A14F-CD84-8E13-AB3890461E9D}"/>
          </ac:spMkLst>
        </pc:spChg>
        <pc:spChg chg="add del mod">
          <ac:chgData name="MARCO JEHTRO BARRERA TILLERIA" userId="3a814d93-6b2f-4c70-ab99-d343165ba388" providerId="ADAL" clId="{EFAD3D2D-4798-55E5-AD21-C2D7DECB7804}" dt="2025-09-08T01:42:41.715" v="306"/>
          <ac:spMkLst>
            <pc:docMk/>
            <pc:sldMk cId="1330743245" sldId="260"/>
            <ac:spMk id="6" creationId="{27358F64-6D6F-F29B-6466-731916828516}"/>
          </ac:spMkLst>
        </pc:spChg>
        <pc:spChg chg="add del mod">
          <ac:chgData name="MARCO JEHTRO BARRERA TILLERIA" userId="3a814d93-6b2f-4c70-ab99-d343165ba388" providerId="ADAL" clId="{EFAD3D2D-4798-55E5-AD21-C2D7DECB7804}" dt="2025-09-08T01:41:43.360" v="291" actId="478"/>
          <ac:spMkLst>
            <pc:docMk/>
            <pc:sldMk cId="1330743245" sldId="260"/>
            <ac:spMk id="8" creationId="{8006D9B2-D56A-78C1-DB89-9574EB30C3D9}"/>
          </ac:spMkLst>
        </pc:spChg>
        <pc:spChg chg="add del mod">
          <ac:chgData name="MARCO JEHTRO BARRERA TILLERIA" userId="3a814d93-6b2f-4c70-ab99-d343165ba388" providerId="ADAL" clId="{EFAD3D2D-4798-55E5-AD21-C2D7DECB7804}" dt="2025-09-08T01:42:08.421" v="299" actId="478"/>
          <ac:spMkLst>
            <pc:docMk/>
            <pc:sldMk cId="1330743245" sldId="260"/>
            <ac:spMk id="9" creationId="{E2827840-00F1-302D-CDC8-3C38D9B74E48}"/>
          </ac:spMkLst>
        </pc:spChg>
        <pc:spChg chg="add del mod">
          <ac:chgData name="MARCO JEHTRO BARRERA TILLERIA" userId="3a814d93-6b2f-4c70-ab99-d343165ba388" providerId="ADAL" clId="{EFAD3D2D-4798-55E5-AD21-C2D7DECB7804}" dt="2025-09-08T01:42:11.898" v="300" actId="478"/>
          <ac:spMkLst>
            <pc:docMk/>
            <pc:sldMk cId="1330743245" sldId="260"/>
            <ac:spMk id="11" creationId="{13848DE8-85DC-7606-931D-426D1908B49E}"/>
          </ac:spMkLst>
        </pc:spChg>
        <pc:spChg chg="add del">
          <ac:chgData name="MARCO JEHTRO BARRERA TILLERIA" userId="3a814d93-6b2f-4c70-ab99-d343165ba388" providerId="ADAL" clId="{EFAD3D2D-4798-55E5-AD21-C2D7DECB7804}" dt="2025-09-08T01:43:09.300" v="308" actId="478"/>
          <ac:spMkLst>
            <pc:docMk/>
            <pc:sldMk cId="1330743245" sldId="260"/>
            <ac:spMk id="13" creationId="{5682450C-E102-FD2E-A466-752B81089BC3}"/>
          </ac:spMkLst>
        </pc:spChg>
        <pc:spChg chg="add del">
          <ac:chgData name="MARCO JEHTRO BARRERA TILLERIA" userId="3a814d93-6b2f-4c70-ab99-d343165ba388" providerId="ADAL" clId="{EFAD3D2D-4798-55E5-AD21-C2D7DECB7804}" dt="2025-09-08T01:43:12.105" v="310" actId="478"/>
          <ac:spMkLst>
            <pc:docMk/>
            <pc:sldMk cId="1330743245" sldId="260"/>
            <ac:spMk id="15" creationId="{B9E8917F-F268-D7BA-D0C3-AECB12C02853}"/>
          </ac:spMkLst>
        </pc:spChg>
        <pc:spChg chg="add del mod">
          <ac:chgData name="MARCO JEHTRO BARRERA TILLERIA" userId="3a814d93-6b2f-4c70-ab99-d343165ba388" providerId="ADAL" clId="{EFAD3D2D-4798-55E5-AD21-C2D7DECB7804}" dt="2025-09-08T01:46:40.590" v="348" actId="12084"/>
          <ac:spMkLst>
            <pc:docMk/>
            <pc:sldMk cId="1330743245" sldId="260"/>
            <ac:spMk id="20" creationId="{8C340A1C-D24E-1E5B-90C5-939F372CE659}"/>
          </ac:spMkLst>
        </pc:spChg>
        <pc:spChg chg="add del mod">
          <ac:chgData name="MARCO JEHTRO BARRERA TILLERIA" userId="3a814d93-6b2f-4c70-ab99-d343165ba388" providerId="ADAL" clId="{EFAD3D2D-4798-55E5-AD21-C2D7DECB7804}" dt="2025-09-08T01:46:55.226" v="349" actId="12084"/>
          <ac:spMkLst>
            <pc:docMk/>
            <pc:sldMk cId="1330743245" sldId="260"/>
            <ac:spMk id="21" creationId="{92870F3C-7C7B-E8D9-14BE-B02618C784D8}"/>
          </ac:spMkLst>
        </pc:spChg>
        <pc:spChg chg="add mod">
          <ac:chgData name="MARCO JEHTRO BARRERA TILLERIA" userId="3a814d93-6b2f-4c70-ab99-d343165ba388" providerId="ADAL" clId="{EFAD3D2D-4798-55E5-AD21-C2D7DECB7804}" dt="2025-09-08T02:41:25.150" v="1950"/>
          <ac:spMkLst>
            <pc:docMk/>
            <pc:sldMk cId="1330743245" sldId="260"/>
            <ac:spMk id="24" creationId="{2F5E08E9-CB9D-CD05-F5FB-CCE58B8C50A5}"/>
          </ac:spMkLst>
        </pc:spChg>
        <pc:spChg chg="add mod">
          <ac:chgData name="MARCO JEHTRO BARRERA TILLERIA" userId="3a814d93-6b2f-4c70-ab99-d343165ba388" providerId="ADAL" clId="{EFAD3D2D-4798-55E5-AD21-C2D7DECB7804}" dt="2025-09-08T02:41:25.150" v="1950"/>
          <ac:spMkLst>
            <pc:docMk/>
            <pc:sldMk cId="1330743245" sldId="260"/>
            <ac:spMk id="25" creationId="{558C93D4-40EA-D263-7C48-521BBD0FFBB6}"/>
          </ac:spMkLst>
        </pc:spChg>
        <pc:graphicFrameChg chg="add mod">
          <ac:chgData name="MARCO JEHTRO BARRERA TILLERIA" userId="3a814d93-6b2f-4c70-ab99-d343165ba388" providerId="ADAL" clId="{EFAD3D2D-4798-55E5-AD21-C2D7DECB7804}" dt="2025-09-08T01:47:09.514" v="351"/>
          <ac:graphicFrameMkLst>
            <pc:docMk/>
            <pc:sldMk cId="1330743245" sldId="260"/>
            <ac:graphicFrameMk id="22" creationId="{1D902722-1F67-1442-311B-A243822A62FF}"/>
          </ac:graphicFrameMkLst>
        </pc:graphicFrameChg>
        <pc:graphicFrameChg chg="add mod">
          <ac:chgData name="MARCO JEHTRO BARRERA TILLERIA" userId="3a814d93-6b2f-4c70-ab99-d343165ba388" providerId="ADAL" clId="{EFAD3D2D-4798-55E5-AD21-C2D7DECB7804}" dt="2025-09-08T02:13:31.487" v="988" actId="255"/>
          <ac:graphicFrameMkLst>
            <pc:docMk/>
            <pc:sldMk cId="1330743245" sldId="260"/>
            <ac:graphicFrameMk id="23" creationId="{A58869CA-C477-7442-43BE-152310211AC4}"/>
          </ac:graphicFrameMkLst>
        </pc:graphicFrameChg>
        <pc:picChg chg="add del mod">
          <ac:chgData name="MARCO JEHTRO BARRERA TILLERIA" userId="3a814d93-6b2f-4c70-ab99-d343165ba388" providerId="ADAL" clId="{EFAD3D2D-4798-55E5-AD21-C2D7DECB7804}" dt="2025-09-08T01:44:08.674" v="320" actId="478"/>
          <ac:picMkLst>
            <pc:docMk/>
            <pc:sldMk cId="1330743245" sldId="260"/>
            <ac:picMk id="17" creationId="{2DADD661-6B13-804C-393B-F9F84BF18BAD}"/>
          </ac:picMkLst>
        </pc:picChg>
        <pc:picChg chg="add del mod">
          <ac:chgData name="MARCO JEHTRO BARRERA TILLERIA" userId="3a814d93-6b2f-4c70-ab99-d343165ba388" providerId="ADAL" clId="{EFAD3D2D-4798-55E5-AD21-C2D7DECB7804}" dt="2025-09-08T01:44:10.048" v="321" actId="478"/>
          <ac:picMkLst>
            <pc:docMk/>
            <pc:sldMk cId="1330743245" sldId="260"/>
            <ac:picMk id="19" creationId="{773F95E5-9596-D48C-A006-AEBA6531CEBD}"/>
          </ac:picMkLst>
        </pc:picChg>
      </pc:sldChg>
      <pc:sldChg chg="addSp delSp modSp add mod modTransition modNotesTx">
        <pc:chgData name="MARCO JEHTRO BARRERA TILLERIA" userId="3a814d93-6b2f-4c70-ab99-d343165ba388" providerId="ADAL" clId="{EFAD3D2D-4798-55E5-AD21-C2D7DECB7804}" dt="2025-09-08T02:42:23.864" v="1956"/>
        <pc:sldMkLst>
          <pc:docMk/>
          <pc:sldMk cId="1005967466" sldId="261"/>
        </pc:sldMkLst>
        <pc:spChg chg="mod">
          <ac:chgData name="MARCO JEHTRO BARRERA TILLERIA" userId="3a814d93-6b2f-4c70-ab99-d343165ba388" providerId="ADAL" clId="{EFAD3D2D-4798-55E5-AD21-C2D7DECB7804}" dt="2025-09-08T01:54:34.939" v="439" actId="113"/>
          <ac:spMkLst>
            <pc:docMk/>
            <pc:sldMk cId="1005967466" sldId="261"/>
            <ac:spMk id="2" creationId="{C95C0638-8B40-4FD5-3136-39E7DEB6C2B9}"/>
          </ac:spMkLst>
        </pc:spChg>
        <pc:spChg chg="add del mod">
          <ac:chgData name="MARCO JEHTRO BARRERA TILLERIA" userId="3a814d93-6b2f-4c70-ab99-d343165ba388" providerId="ADAL" clId="{EFAD3D2D-4798-55E5-AD21-C2D7DECB7804}" dt="2025-09-08T01:58:23.431" v="526" actId="12084"/>
          <ac:spMkLst>
            <pc:docMk/>
            <pc:sldMk cId="1005967466" sldId="261"/>
            <ac:spMk id="4" creationId="{15BCB347-BAB8-0B68-8F00-BA0E0156BF09}"/>
          </ac:spMkLst>
        </pc:spChg>
        <pc:spChg chg="add del mod">
          <ac:chgData name="MARCO JEHTRO BARRERA TILLERIA" userId="3a814d93-6b2f-4c70-ab99-d343165ba388" providerId="ADAL" clId="{EFAD3D2D-4798-55E5-AD21-C2D7DECB7804}" dt="2025-09-08T02:11:13.376" v="977" actId="1076"/>
          <ac:spMkLst>
            <pc:docMk/>
            <pc:sldMk cId="1005967466" sldId="261"/>
            <ac:spMk id="6" creationId="{BAC22A29-FE4D-D056-9E0A-EDABA54D2289}"/>
          </ac:spMkLst>
        </pc:spChg>
        <pc:spChg chg="del">
          <ac:chgData name="MARCO JEHTRO BARRERA TILLERIA" userId="3a814d93-6b2f-4c70-ab99-d343165ba388" providerId="ADAL" clId="{EFAD3D2D-4798-55E5-AD21-C2D7DECB7804}" dt="2025-09-08T01:41:32.425" v="289" actId="478"/>
          <ac:spMkLst>
            <pc:docMk/>
            <pc:sldMk cId="1005967466" sldId="261"/>
            <ac:spMk id="8" creationId="{50783B68-5F71-2B42-8389-08B4C7F58B27}"/>
          </ac:spMkLst>
        </pc:spChg>
        <pc:spChg chg="add mod">
          <ac:chgData name="MARCO JEHTRO BARRERA TILLERIA" userId="3a814d93-6b2f-4c70-ab99-d343165ba388" providerId="ADAL" clId="{EFAD3D2D-4798-55E5-AD21-C2D7DECB7804}" dt="2025-09-08T02:41:25.150" v="1950"/>
          <ac:spMkLst>
            <pc:docMk/>
            <pc:sldMk cId="1005967466" sldId="261"/>
            <ac:spMk id="11" creationId="{AB89FD41-21F8-56A9-5FB6-466285149286}"/>
          </ac:spMkLst>
        </pc:spChg>
        <pc:spChg chg="add mod">
          <ac:chgData name="MARCO JEHTRO BARRERA TILLERIA" userId="3a814d93-6b2f-4c70-ab99-d343165ba388" providerId="ADAL" clId="{EFAD3D2D-4798-55E5-AD21-C2D7DECB7804}" dt="2025-09-08T02:41:25.150" v="1950"/>
          <ac:spMkLst>
            <pc:docMk/>
            <pc:sldMk cId="1005967466" sldId="261"/>
            <ac:spMk id="12" creationId="{7ACEA74B-9C56-33B2-93FA-C7E593CDD11E}"/>
          </ac:spMkLst>
        </pc:spChg>
        <pc:graphicFrameChg chg="add mod">
          <ac:chgData name="MARCO JEHTRO BARRERA TILLERIA" userId="3a814d93-6b2f-4c70-ab99-d343165ba388" providerId="ADAL" clId="{EFAD3D2D-4798-55E5-AD21-C2D7DECB7804}" dt="2025-09-08T01:55:25.383" v="450" actId="14100"/>
          <ac:graphicFrameMkLst>
            <pc:docMk/>
            <pc:sldMk cId="1005967466" sldId="261"/>
            <ac:graphicFrameMk id="3" creationId="{9F826F72-C604-5E42-62B7-D5C97F061097}"/>
          </ac:graphicFrameMkLst>
        </pc:graphicFrameChg>
        <pc:graphicFrameChg chg="add mod">
          <ac:chgData name="MARCO JEHTRO BARRERA TILLERIA" userId="3a814d93-6b2f-4c70-ab99-d343165ba388" providerId="ADAL" clId="{EFAD3D2D-4798-55E5-AD21-C2D7DECB7804}" dt="2025-09-08T01:57:57.600" v="520" actId="12084"/>
          <ac:graphicFrameMkLst>
            <pc:docMk/>
            <pc:sldMk cId="1005967466" sldId="261"/>
            <ac:graphicFrameMk id="5" creationId="{F02B9918-85EE-8E33-EBFD-5359A06D6743}"/>
          </ac:graphicFrameMkLst>
        </pc:graphicFrameChg>
        <pc:graphicFrameChg chg="add mod">
          <ac:chgData name="MARCO JEHTRO BARRERA TILLERIA" userId="3a814d93-6b2f-4c70-ab99-d343165ba388" providerId="ADAL" clId="{EFAD3D2D-4798-55E5-AD21-C2D7DECB7804}" dt="2025-09-08T01:58:11.019" v="522" actId="12084"/>
          <ac:graphicFrameMkLst>
            <pc:docMk/>
            <pc:sldMk cId="1005967466" sldId="261"/>
            <ac:graphicFrameMk id="7" creationId="{48DD8CE9-033E-CE91-8EA8-2F16F3E87E2C}"/>
          </ac:graphicFrameMkLst>
        </pc:graphicFrameChg>
        <pc:graphicFrameChg chg="add mod">
          <ac:chgData name="MARCO JEHTRO BARRERA TILLERIA" userId="3a814d93-6b2f-4c70-ab99-d343165ba388" providerId="ADAL" clId="{EFAD3D2D-4798-55E5-AD21-C2D7DECB7804}" dt="2025-09-08T02:11:53.812" v="980" actId="1076"/>
          <ac:graphicFrameMkLst>
            <pc:docMk/>
            <pc:sldMk cId="1005967466" sldId="261"/>
            <ac:graphicFrameMk id="9" creationId="{79DDAB07-0FA0-0C23-D8A5-018412CADDA5}"/>
          </ac:graphicFrameMkLst>
        </pc:graphicFrameChg>
        <pc:graphicFrameChg chg="add mod">
          <ac:chgData name="MARCO JEHTRO BARRERA TILLERIA" userId="3a814d93-6b2f-4c70-ab99-d343165ba388" providerId="ADAL" clId="{EFAD3D2D-4798-55E5-AD21-C2D7DECB7804}" dt="2025-09-08T02:11:46.002" v="979" actId="1076"/>
          <ac:graphicFrameMkLst>
            <pc:docMk/>
            <pc:sldMk cId="1005967466" sldId="261"/>
            <ac:graphicFrameMk id="10" creationId="{9882328F-9CBA-2136-C3F0-69D5A0C61D49}"/>
          </ac:graphicFrameMkLst>
        </pc:graphicFrameChg>
      </pc:sldChg>
      <pc:sldChg chg="addSp modSp add mod modTransition">
        <pc:chgData name="MARCO JEHTRO BARRERA TILLERIA" userId="3a814d93-6b2f-4c70-ab99-d343165ba388" providerId="ADAL" clId="{EFAD3D2D-4798-55E5-AD21-C2D7DECB7804}" dt="2025-09-08T02:48:32.668" v="1978" actId="20577"/>
        <pc:sldMkLst>
          <pc:docMk/>
          <pc:sldMk cId="2952733034" sldId="262"/>
        </pc:sldMkLst>
        <pc:spChg chg="mod">
          <ac:chgData name="MARCO JEHTRO BARRERA TILLERIA" userId="3a814d93-6b2f-4c70-ab99-d343165ba388" providerId="ADAL" clId="{EFAD3D2D-4798-55E5-AD21-C2D7DECB7804}" dt="2025-09-08T02:00:55.312" v="557" actId="20577"/>
          <ac:spMkLst>
            <pc:docMk/>
            <pc:sldMk cId="2952733034" sldId="262"/>
            <ac:spMk id="2" creationId="{AE26961A-EDED-81FC-2914-63C38CD5E0CB}"/>
          </ac:spMkLst>
        </pc:spChg>
        <pc:spChg chg="add mod">
          <ac:chgData name="MARCO JEHTRO BARRERA TILLERIA" userId="3a814d93-6b2f-4c70-ab99-d343165ba388" providerId="ADAL" clId="{EFAD3D2D-4798-55E5-AD21-C2D7DECB7804}" dt="2025-09-08T02:41:25.150" v="1950"/>
          <ac:spMkLst>
            <pc:docMk/>
            <pc:sldMk cId="2952733034" sldId="262"/>
            <ac:spMk id="3" creationId="{1E2AAC26-F77F-C8DE-BCB3-9C98F671161B}"/>
          </ac:spMkLst>
        </pc:spChg>
        <pc:spChg chg="add mod">
          <ac:chgData name="MARCO JEHTRO BARRERA TILLERIA" userId="3a814d93-6b2f-4c70-ab99-d343165ba388" providerId="ADAL" clId="{EFAD3D2D-4798-55E5-AD21-C2D7DECB7804}" dt="2025-09-08T02:41:25.150" v="1950"/>
          <ac:spMkLst>
            <pc:docMk/>
            <pc:sldMk cId="2952733034" sldId="262"/>
            <ac:spMk id="4" creationId="{F4ADC0E8-FD5D-27F1-41F0-A7A22FA07776}"/>
          </ac:spMkLst>
        </pc:spChg>
        <pc:spChg chg="mod">
          <ac:chgData name="MARCO JEHTRO BARRERA TILLERIA" userId="3a814d93-6b2f-4c70-ab99-d343165ba388" providerId="ADAL" clId="{EFAD3D2D-4798-55E5-AD21-C2D7DECB7804}" dt="2025-09-08T02:48:32.668" v="1978" actId="20577"/>
          <ac:spMkLst>
            <pc:docMk/>
            <pc:sldMk cId="2952733034" sldId="262"/>
            <ac:spMk id="6" creationId="{E796CE9D-E836-518D-45E5-FB25CC0C4D97}"/>
          </ac:spMkLst>
        </pc:spChg>
        <pc:graphicFrameChg chg="mod">
          <ac:chgData name="MARCO JEHTRO BARRERA TILLERIA" userId="3a814d93-6b2f-4c70-ab99-d343165ba388" providerId="ADAL" clId="{EFAD3D2D-4798-55E5-AD21-C2D7DECB7804}" dt="2025-09-08T02:04:05.594" v="891" actId="1076"/>
          <ac:graphicFrameMkLst>
            <pc:docMk/>
            <pc:sldMk cId="2952733034" sldId="262"/>
            <ac:graphicFrameMk id="9" creationId="{2A8D4BD5-1855-0B60-41A3-9184BCD0F3DF}"/>
          </ac:graphicFrameMkLst>
        </pc:graphicFrameChg>
      </pc:sldChg>
      <pc:sldChg chg="addSp delSp modSp add mod modTransition">
        <pc:chgData name="MARCO JEHTRO BARRERA TILLERIA" userId="3a814d93-6b2f-4c70-ab99-d343165ba388" providerId="ADAL" clId="{EFAD3D2D-4798-55E5-AD21-C2D7DECB7804}" dt="2025-09-08T02:46:42.832" v="1970" actId="14100"/>
        <pc:sldMkLst>
          <pc:docMk/>
          <pc:sldMk cId="3890040314" sldId="263"/>
        </pc:sldMkLst>
        <pc:spChg chg="mod">
          <ac:chgData name="MARCO JEHTRO BARRERA TILLERIA" userId="3a814d93-6b2f-4c70-ab99-d343165ba388" providerId="ADAL" clId="{EFAD3D2D-4798-55E5-AD21-C2D7DECB7804}" dt="2025-09-08T02:15:08.222" v="1013" actId="20577"/>
          <ac:spMkLst>
            <pc:docMk/>
            <pc:sldMk cId="3890040314" sldId="263"/>
            <ac:spMk id="2" creationId="{BFD2EE2C-5E53-D942-19DA-26ED7E418B59}"/>
          </ac:spMkLst>
        </pc:spChg>
        <pc:spChg chg="del">
          <ac:chgData name="MARCO JEHTRO BARRERA TILLERIA" userId="3a814d93-6b2f-4c70-ab99-d343165ba388" providerId="ADAL" clId="{EFAD3D2D-4798-55E5-AD21-C2D7DECB7804}" dt="2025-09-08T02:15:41.828" v="1016" actId="478"/>
          <ac:spMkLst>
            <pc:docMk/>
            <pc:sldMk cId="3890040314" sldId="263"/>
            <ac:spMk id="6" creationId="{7E89C27E-F90A-693B-1037-08F6DE66C1DB}"/>
          </ac:spMkLst>
        </pc:spChg>
        <pc:spChg chg="add mod">
          <ac:chgData name="MARCO JEHTRO BARRERA TILLERIA" userId="3a814d93-6b2f-4c70-ab99-d343165ba388" providerId="ADAL" clId="{EFAD3D2D-4798-55E5-AD21-C2D7DECB7804}" dt="2025-09-08T02:41:25.150" v="1950"/>
          <ac:spMkLst>
            <pc:docMk/>
            <pc:sldMk cId="3890040314" sldId="263"/>
            <ac:spMk id="8" creationId="{C913B1EA-1D59-6D52-A687-05963E05A906}"/>
          </ac:spMkLst>
        </pc:spChg>
        <pc:spChg chg="add mod">
          <ac:chgData name="MARCO JEHTRO BARRERA TILLERIA" userId="3a814d93-6b2f-4c70-ab99-d343165ba388" providerId="ADAL" clId="{EFAD3D2D-4798-55E5-AD21-C2D7DECB7804}" dt="2025-09-08T02:41:25.150" v="1950"/>
          <ac:spMkLst>
            <pc:docMk/>
            <pc:sldMk cId="3890040314" sldId="263"/>
            <ac:spMk id="10" creationId="{11A06104-EEA7-64EC-13F1-36FA40AE9321}"/>
          </ac:spMkLst>
        </pc:spChg>
        <pc:graphicFrameChg chg="add mod">
          <ac:chgData name="MARCO JEHTRO BARRERA TILLERIA" userId="3a814d93-6b2f-4c70-ab99-d343165ba388" providerId="ADAL" clId="{EFAD3D2D-4798-55E5-AD21-C2D7DECB7804}" dt="2025-09-08T02:15:38.227" v="1015"/>
          <ac:graphicFrameMkLst>
            <pc:docMk/>
            <pc:sldMk cId="3890040314" sldId="263"/>
            <ac:graphicFrameMk id="3" creationId="{F3A9C785-1378-CF7F-0619-C7C843D77597}"/>
          </ac:graphicFrameMkLst>
        </pc:graphicFrameChg>
        <pc:graphicFrameChg chg="add mod">
          <ac:chgData name="MARCO JEHTRO BARRERA TILLERIA" userId="3a814d93-6b2f-4c70-ab99-d343165ba388" providerId="ADAL" clId="{EFAD3D2D-4798-55E5-AD21-C2D7DECB7804}" dt="2025-09-08T02:15:38.227" v="1015"/>
          <ac:graphicFrameMkLst>
            <pc:docMk/>
            <pc:sldMk cId="3890040314" sldId="263"/>
            <ac:graphicFrameMk id="4" creationId="{A22DE21B-6165-BC19-0AC5-34F621409672}"/>
          </ac:graphicFrameMkLst>
        </pc:graphicFrameChg>
        <pc:graphicFrameChg chg="add mod">
          <ac:chgData name="MARCO JEHTRO BARRERA TILLERIA" userId="3a814d93-6b2f-4c70-ab99-d343165ba388" providerId="ADAL" clId="{EFAD3D2D-4798-55E5-AD21-C2D7DECB7804}" dt="2025-09-08T02:46:42.832" v="1970" actId="14100"/>
          <ac:graphicFrameMkLst>
            <pc:docMk/>
            <pc:sldMk cId="3890040314" sldId="263"/>
            <ac:graphicFrameMk id="5" creationId="{6FB07D94-E571-8E56-0490-D7EADF9274A0}"/>
          </ac:graphicFrameMkLst>
        </pc:graphicFrameChg>
        <pc:graphicFrameChg chg="add mod">
          <ac:chgData name="MARCO JEHTRO BARRERA TILLERIA" userId="3a814d93-6b2f-4c70-ab99-d343165ba388" providerId="ADAL" clId="{EFAD3D2D-4798-55E5-AD21-C2D7DECB7804}" dt="2025-09-08T02:23:23.158" v="1565" actId="14100"/>
          <ac:graphicFrameMkLst>
            <pc:docMk/>
            <pc:sldMk cId="3890040314" sldId="263"/>
            <ac:graphicFrameMk id="7" creationId="{D32C11F3-E91E-A8FE-FCCD-2793A796F902}"/>
          </ac:graphicFrameMkLst>
        </pc:graphicFrameChg>
        <pc:graphicFrameChg chg="del">
          <ac:chgData name="MARCO JEHTRO BARRERA TILLERIA" userId="3a814d93-6b2f-4c70-ab99-d343165ba388" providerId="ADAL" clId="{EFAD3D2D-4798-55E5-AD21-C2D7DECB7804}" dt="2025-09-08T02:15:37.279" v="1014" actId="478"/>
          <ac:graphicFrameMkLst>
            <pc:docMk/>
            <pc:sldMk cId="3890040314" sldId="263"/>
            <ac:graphicFrameMk id="9" creationId="{5114D687-CAEC-378A-B5E2-E14DCEAC7284}"/>
          </ac:graphicFrameMkLst>
        </pc:graphicFrameChg>
      </pc:sldChg>
      <pc:sldChg chg="addSp modSp add mod modTransition modNotesTx">
        <pc:chgData name="MARCO JEHTRO BARRERA TILLERIA" userId="3a814d93-6b2f-4c70-ab99-d343165ba388" providerId="ADAL" clId="{EFAD3D2D-4798-55E5-AD21-C2D7DECB7804}" dt="2025-09-08T02:42:37.118" v="1959"/>
        <pc:sldMkLst>
          <pc:docMk/>
          <pc:sldMk cId="327592328" sldId="264"/>
        </pc:sldMkLst>
        <pc:spChg chg="mod">
          <ac:chgData name="MARCO JEHTRO BARRERA TILLERIA" userId="3a814d93-6b2f-4c70-ab99-d343165ba388" providerId="ADAL" clId="{EFAD3D2D-4798-55E5-AD21-C2D7DECB7804}" dt="2025-09-08T02:28:15.954" v="1603" actId="20577"/>
          <ac:spMkLst>
            <pc:docMk/>
            <pc:sldMk cId="327592328" sldId="264"/>
            <ac:spMk id="2" creationId="{D8B56ED0-6F25-A8F6-CFA9-FF34313ADC94}"/>
          </ac:spMkLst>
        </pc:spChg>
        <pc:spChg chg="add mod">
          <ac:chgData name="MARCO JEHTRO BARRERA TILLERIA" userId="3a814d93-6b2f-4c70-ab99-d343165ba388" providerId="ADAL" clId="{EFAD3D2D-4798-55E5-AD21-C2D7DECB7804}" dt="2025-09-08T02:41:25.150" v="1950"/>
          <ac:spMkLst>
            <pc:docMk/>
            <pc:sldMk cId="327592328" sldId="264"/>
            <ac:spMk id="3" creationId="{E9834397-222B-4146-BDBE-FC0CBAF24D2E}"/>
          </ac:spMkLst>
        </pc:spChg>
        <pc:spChg chg="add mod">
          <ac:chgData name="MARCO JEHTRO BARRERA TILLERIA" userId="3a814d93-6b2f-4c70-ab99-d343165ba388" providerId="ADAL" clId="{EFAD3D2D-4798-55E5-AD21-C2D7DECB7804}" dt="2025-09-08T02:41:25.150" v="1950"/>
          <ac:spMkLst>
            <pc:docMk/>
            <pc:sldMk cId="327592328" sldId="264"/>
            <ac:spMk id="4" creationId="{70DF449D-C397-D0F8-D8AE-12621C721106}"/>
          </ac:spMkLst>
        </pc:spChg>
        <pc:spChg chg="mod">
          <ac:chgData name="MARCO JEHTRO BARRERA TILLERIA" userId="3a814d93-6b2f-4c70-ab99-d343165ba388" providerId="ADAL" clId="{EFAD3D2D-4798-55E5-AD21-C2D7DECB7804}" dt="2025-09-08T02:30:27.580" v="1626"/>
          <ac:spMkLst>
            <pc:docMk/>
            <pc:sldMk cId="327592328" sldId="264"/>
            <ac:spMk id="6" creationId="{35DE40A3-B260-3121-7602-4CA7DFED12DF}"/>
          </ac:spMkLst>
        </pc:spChg>
        <pc:graphicFrameChg chg="mod">
          <ac:chgData name="MARCO JEHTRO BARRERA TILLERIA" userId="3a814d93-6b2f-4c70-ab99-d343165ba388" providerId="ADAL" clId="{EFAD3D2D-4798-55E5-AD21-C2D7DECB7804}" dt="2025-09-08T02:30:39.234" v="1629" actId="14100"/>
          <ac:graphicFrameMkLst>
            <pc:docMk/>
            <pc:sldMk cId="327592328" sldId="264"/>
            <ac:graphicFrameMk id="9" creationId="{43CFCBA3-26E9-342F-6F88-D45C9727C58F}"/>
          </ac:graphicFrameMkLst>
        </pc:graphicFrameChg>
      </pc:sldChg>
      <pc:sldChg chg="addSp delSp modSp add mod modTransition modNotesTx">
        <pc:chgData name="MARCO JEHTRO BARRERA TILLERIA" userId="3a814d93-6b2f-4c70-ab99-d343165ba388" providerId="ADAL" clId="{EFAD3D2D-4798-55E5-AD21-C2D7DECB7804}" dt="2025-09-08T02:42:41.397" v="1960"/>
        <pc:sldMkLst>
          <pc:docMk/>
          <pc:sldMk cId="3599206263" sldId="265"/>
        </pc:sldMkLst>
        <pc:spChg chg="mod">
          <ac:chgData name="MARCO JEHTRO BARRERA TILLERIA" userId="3a814d93-6b2f-4c70-ab99-d343165ba388" providerId="ADAL" clId="{EFAD3D2D-4798-55E5-AD21-C2D7DECB7804}" dt="2025-09-08T02:30:53.122" v="1643" actId="20577"/>
          <ac:spMkLst>
            <pc:docMk/>
            <pc:sldMk cId="3599206263" sldId="265"/>
            <ac:spMk id="2" creationId="{2E4A2408-739F-C54D-9A55-56961A677181}"/>
          </ac:spMkLst>
        </pc:spChg>
        <pc:spChg chg="add mod">
          <ac:chgData name="MARCO JEHTRO BARRERA TILLERIA" userId="3a814d93-6b2f-4c70-ab99-d343165ba388" providerId="ADAL" clId="{EFAD3D2D-4798-55E5-AD21-C2D7DECB7804}" dt="2025-09-08T02:38:39.453" v="1902" actId="1076"/>
          <ac:spMkLst>
            <pc:docMk/>
            <pc:sldMk cId="3599206263" sldId="265"/>
            <ac:spMk id="3" creationId="{33794FCC-B2AC-D302-B196-156D467D3143}"/>
          </ac:spMkLst>
        </pc:spChg>
        <pc:spChg chg="add del mod">
          <ac:chgData name="MARCO JEHTRO BARRERA TILLERIA" userId="3a814d93-6b2f-4c70-ab99-d343165ba388" providerId="ADAL" clId="{EFAD3D2D-4798-55E5-AD21-C2D7DECB7804}" dt="2025-09-08T02:36:56.263" v="1873" actId="12084"/>
          <ac:spMkLst>
            <pc:docMk/>
            <pc:sldMk cId="3599206263" sldId="265"/>
            <ac:spMk id="5" creationId="{61AB2151-F534-7858-7395-09CC1FFD9D93}"/>
          </ac:spMkLst>
        </pc:spChg>
        <pc:spChg chg="del">
          <ac:chgData name="MARCO JEHTRO BARRERA TILLERIA" userId="3a814d93-6b2f-4c70-ab99-d343165ba388" providerId="ADAL" clId="{EFAD3D2D-4798-55E5-AD21-C2D7DECB7804}" dt="2025-09-08T02:30:49.169" v="1632" actId="478"/>
          <ac:spMkLst>
            <pc:docMk/>
            <pc:sldMk cId="3599206263" sldId="265"/>
            <ac:spMk id="6" creationId="{FCE34011-5118-FF29-6951-E4455F2F9A23}"/>
          </ac:spMkLst>
        </pc:spChg>
        <pc:spChg chg="add mod">
          <ac:chgData name="MARCO JEHTRO BARRERA TILLERIA" userId="3a814d93-6b2f-4c70-ab99-d343165ba388" providerId="ADAL" clId="{EFAD3D2D-4798-55E5-AD21-C2D7DECB7804}" dt="2025-09-08T02:41:25.150" v="1950"/>
          <ac:spMkLst>
            <pc:docMk/>
            <pc:sldMk cId="3599206263" sldId="265"/>
            <ac:spMk id="8" creationId="{98DB02EF-1EDD-9E27-ACE5-43F98B401389}"/>
          </ac:spMkLst>
        </pc:spChg>
        <pc:spChg chg="add mod">
          <ac:chgData name="MARCO JEHTRO BARRERA TILLERIA" userId="3a814d93-6b2f-4c70-ab99-d343165ba388" providerId="ADAL" clId="{EFAD3D2D-4798-55E5-AD21-C2D7DECB7804}" dt="2025-09-08T02:41:25.150" v="1950"/>
          <ac:spMkLst>
            <pc:docMk/>
            <pc:sldMk cId="3599206263" sldId="265"/>
            <ac:spMk id="10" creationId="{491CE9EC-AF4A-B644-2993-95CF221C62E4}"/>
          </ac:spMkLst>
        </pc:spChg>
        <pc:graphicFrameChg chg="add mod">
          <ac:chgData name="MARCO JEHTRO BARRERA TILLERIA" userId="3a814d93-6b2f-4c70-ab99-d343165ba388" providerId="ADAL" clId="{EFAD3D2D-4798-55E5-AD21-C2D7DECB7804}" dt="2025-09-08T02:38:31.498" v="1901" actId="1076"/>
          <ac:graphicFrameMkLst>
            <pc:docMk/>
            <pc:sldMk cId="3599206263" sldId="265"/>
            <ac:graphicFrameMk id="7" creationId="{35930F26-BD36-B5ED-E6F5-D338CBE7ABB9}"/>
          </ac:graphicFrameMkLst>
        </pc:graphicFrameChg>
        <pc:graphicFrameChg chg="del">
          <ac:chgData name="MARCO JEHTRO BARRERA TILLERIA" userId="3a814d93-6b2f-4c70-ab99-d343165ba388" providerId="ADAL" clId="{EFAD3D2D-4798-55E5-AD21-C2D7DECB7804}" dt="2025-09-08T02:30:46.995" v="1631" actId="478"/>
          <ac:graphicFrameMkLst>
            <pc:docMk/>
            <pc:sldMk cId="3599206263" sldId="265"/>
            <ac:graphicFrameMk id="9" creationId="{79CC9814-6743-0096-9B78-44C02D26E5C8}"/>
          </ac:graphicFrameMkLst>
        </pc:graphicFrameChg>
      </pc:sldChg>
      <pc:sldChg chg="addSp modSp new">
        <pc:chgData name="MARCO JEHTRO BARRERA TILLERIA" userId="3a814d93-6b2f-4c70-ab99-d343165ba388" providerId="ADAL" clId="{EFAD3D2D-4798-55E5-AD21-C2D7DECB7804}" dt="2025-09-08T02:41:25.150" v="1950"/>
        <pc:sldMkLst>
          <pc:docMk/>
          <pc:sldMk cId="4255251994" sldId="266"/>
        </pc:sldMkLst>
        <pc:spChg chg="add mod">
          <ac:chgData name="MARCO JEHTRO BARRERA TILLERIA" userId="3a814d93-6b2f-4c70-ab99-d343165ba388" providerId="ADAL" clId="{EFAD3D2D-4798-55E5-AD21-C2D7DECB7804}" dt="2025-09-08T02:41:25.150" v="1950"/>
          <ac:spMkLst>
            <pc:docMk/>
            <pc:sldMk cId="4255251994" sldId="266"/>
            <ac:spMk id="4" creationId="{C0A7B3FB-9825-A583-7951-DF80478414B9}"/>
          </ac:spMkLst>
        </pc:spChg>
        <pc:spChg chg="add mod">
          <ac:chgData name="MARCO JEHTRO BARRERA TILLERIA" userId="3a814d93-6b2f-4c70-ab99-d343165ba388" providerId="ADAL" clId="{EFAD3D2D-4798-55E5-AD21-C2D7DECB7804}" dt="2025-09-08T02:41:25.150" v="1950"/>
          <ac:spMkLst>
            <pc:docMk/>
            <pc:sldMk cId="4255251994" sldId="266"/>
            <ac:spMk id="5" creationId="{B72E478B-12B7-8CA1-241A-0938A637575A}"/>
          </ac:spMkLst>
        </pc:spChg>
      </pc:sldChg>
    </pc:docChg>
  </pc:docChgLst>
</pc:chgInfo>
</file>

<file path=ppt/diagrams/_rels/data9.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_rels/drawing9.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10" Type="http://schemas.openxmlformats.org/officeDocument/2006/relationships/image" Target="../media/image10.svg"/><Relationship Id="rId4" Type="http://schemas.openxmlformats.org/officeDocument/2006/relationships/image" Target="../media/image4.svg"/><Relationship Id="rId9" Type="http://schemas.openxmlformats.org/officeDocument/2006/relationships/image" Target="../media/image9.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053BBAF-D365-AD45-9479-67FBA980C2E0}" type="doc">
      <dgm:prSet loTypeId="urn:microsoft.com/office/officeart/2005/8/layout/vProcess5" loCatId="list" qsTypeId="urn:microsoft.com/office/officeart/2005/8/quickstyle/simple1" qsCatId="simple" csTypeId="urn:microsoft.com/office/officeart/2005/8/colors/accent1_2" csCatId="accent1"/>
      <dgm:spPr/>
      <dgm:t>
        <a:bodyPr/>
        <a:lstStyle/>
        <a:p>
          <a:endParaRPr lang="es-MX"/>
        </a:p>
      </dgm:t>
    </dgm:pt>
    <dgm:pt modelId="{4D316356-CB2F-504E-B1BB-D3542A5192A7}">
      <dgm:prSet/>
      <dgm:spPr/>
      <dgm:t>
        <a:bodyPr/>
        <a:lstStyle/>
        <a:p>
          <a:r>
            <a:rPr lang="es-CL" dirty="0"/>
            <a:t>Descripción del Proyecto</a:t>
          </a:r>
        </a:p>
      </dgm:t>
    </dgm:pt>
    <dgm:pt modelId="{03EEFC0E-35C0-384E-80A6-EB5E4DB84D6A}" type="parTrans" cxnId="{1470BD1A-FE1E-7E46-A986-AB3977236523}">
      <dgm:prSet/>
      <dgm:spPr/>
      <dgm:t>
        <a:bodyPr/>
        <a:lstStyle/>
        <a:p>
          <a:endParaRPr lang="es-MX"/>
        </a:p>
      </dgm:t>
    </dgm:pt>
    <dgm:pt modelId="{5D85EC28-F548-0940-889C-FA7A1CE5BD5F}" type="sibTrans" cxnId="{1470BD1A-FE1E-7E46-A986-AB3977236523}">
      <dgm:prSet/>
      <dgm:spPr/>
      <dgm:t>
        <a:bodyPr/>
        <a:lstStyle/>
        <a:p>
          <a:endParaRPr lang="es-MX"/>
        </a:p>
      </dgm:t>
    </dgm:pt>
    <dgm:pt modelId="{11657DB8-B5AB-194A-B469-34E2A918F893}">
      <dgm:prSet/>
      <dgm:spPr/>
      <dgm:t>
        <a:bodyPr/>
        <a:lstStyle/>
        <a:p>
          <a:r>
            <a:rPr lang="es-CL"/>
            <a:t>Fundamentación</a:t>
          </a:r>
        </a:p>
      </dgm:t>
    </dgm:pt>
    <dgm:pt modelId="{ADBDC700-8F01-A746-8B7F-94F5E6A1D266}" type="parTrans" cxnId="{CF22D31A-2736-224C-BF98-018993F6DFED}">
      <dgm:prSet/>
      <dgm:spPr/>
      <dgm:t>
        <a:bodyPr/>
        <a:lstStyle/>
        <a:p>
          <a:endParaRPr lang="es-MX"/>
        </a:p>
      </dgm:t>
    </dgm:pt>
    <dgm:pt modelId="{DD16E686-2BFC-1341-94F5-EB9A8159FC37}" type="sibTrans" cxnId="{CF22D31A-2736-224C-BF98-018993F6DFED}">
      <dgm:prSet/>
      <dgm:spPr/>
      <dgm:t>
        <a:bodyPr/>
        <a:lstStyle/>
        <a:p>
          <a:endParaRPr lang="es-MX"/>
        </a:p>
      </dgm:t>
    </dgm:pt>
    <dgm:pt modelId="{E04DABAB-0938-014C-8168-116FDB483750}">
      <dgm:prSet/>
      <dgm:spPr/>
      <dgm:t>
        <a:bodyPr/>
        <a:lstStyle/>
        <a:p>
          <a:r>
            <a:rPr lang="es-CL"/>
            <a:t>Objetivos</a:t>
          </a:r>
        </a:p>
      </dgm:t>
    </dgm:pt>
    <dgm:pt modelId="{EFCAF1E2-81F6-C04B-8941-CB7E97B75B7E}" type="parTrans" cxnId="{A3861A71-C119-984E-9060-892511CAAE47}">
      <dgm:prSet/>
      <dgm:spPr/>
      <dgm:t>
        <a:bodyPr/>
        <a:lstStyle/>
        <a:p>
          <a:endParaRPr lang="es-MX"/>
        </a:p>
      </dgm:t>
    </dgm:pt>
    <dgm:pt modelId="{74689FFD-E9CA-FE4A-B03B-8A5DA00F2B9A}" type="sibTrans" cxnId="{A3861A71-C119-984E-9060-892511CAAE47}">
      <dgm:prSet/>
      <dgm:spPr/>
      <dgm:t>
        <a:bodyPr/>
        <a:lstStyle/>
        <a:p>
          <a:endParaRPr lang="es-MX"/>
        </a:p>
      </dgm:t>
    </dgm:pt>
    <dgm:pt modelId="{9E802C4F-9742-7141-B5DF-6443965042A5}">
      <dgm:prSet/>
      <dgm:spPr/>
      <dgm:t>
        <a:bodyPr/>
        <a:lstStyle/>
        <a:p>
          <a:r>
            <a:rPr lang="es-CL"/>
            <a:t>Metodología</a:t>
          </a:r>
        </a:p>
      </dgm:t>
    </dgm:pt>
    <dgm:pt modelId="{ADD3AE81-C504-344F-B0E2-3A68D28C97F4}" type="parTrans" cxnId="{9185BA28-3FE5-C34F-BD54-5E6E7E3CAD90}">
      <dgm:prSet/>
      <dgm:spPr/>
      <dgm:t>
        <a:bodyPr/>
        <a:lstStyle/>
        <a:p>
          <a:endParaRPr lang="es-MX"/>
        </a:p>
      </dgm:t>
    </dgm:pt>
    <dgm:pt modelId="{98BF63FE-A6C2-4442-AC40-EE26E7B0E7E1}" type="sibTrans" cxnId="{9185BA28-3FE5-C34F-BD54-5E6E7E3CAD90}">
      <dgm:prSet/>
      <dgm:spPr/>
      <dgm:t>
        <a:bodyPr/>
        <a:lstStyle/>
        <a:p>
          <a:endParaRPr lang="es-MX"/>
        </a:p>
      </dgm:t>
    </dgm:pt>
    <dgm:pt modelId="{EE38852C-047E-6349-A1B3-2012D42D04E9}">
      <dgm:prSet/>
      <dgm:spPr/>
      <dgm:t>
        <a:bodyPr/>
        <a:lstStyle/>
        <a:p>
          <a:r>
            <a:rPr lang="es-CL"/>
            <a:t>Evidencias</a:t>
          </a:r>
        </a:p>
      </dgm:t>
    </dgm:pt>
    <dgm:pt modelId="{2D43C06D-7E60-8848-B86A-DD06520377D2}" type="parTrans" cxnId="{666633AE-387F-784D-80B4-A43FE54390BA}">
      <dgm:prSet/>
      <dgm:spPr/>
      <dgm:t>
        <a:bodyPr/>
        <a:lstStyle/>
        <a:p>
          <a:endParaRPr lang="es-MX"/>
        </a:p>
      </dgm:t>
    </dgm:pt>
    <dgm:pt modelId="{D2D71BB5-402C-E346-89E3-A03E60520173}" type="sibTrans" cxnId="{666633AE-387F-784D-80B4-A43FE54390BA}">
      <dgm:prSet/>
      <dgm:spPr/>
      <dgm:t>
        <a:bodyPr/>
        <a:lstStyle/>
        <a:p>
          <a:endParaRPr lang="es-MX"/>
        </a:p>
      </dgm:t>
    </dgm:pt>
    <dgm:pt modelId="{652EFA0A-FB95-354E-A428-DAC83398DB56}">
      <dgm:prSet/>
      <dgm:spPr/>
    </dgm:pt>
    <dgm:pt modelId="{2DE39B28-8E5D-924E-8A81-5812D028E86D}" type="parTrans" cxnId="{A1F6FBB7-47B6-B741-9FEB-46273CD66408}">
      <dgm:prSet/>
      <dgm:spPr/>
      <dgm:t>
        <a:bodyPr/>
        <a:lstStyle/>
        <a:p>
          <a:endParaRPr lang="es-MX"/>
        </a:p>
      </dgm:t>
    </dgm:pt>
    <dgm:pt modelId="{52EC28E6-F46E-184D-94F6-283E65087A78}" type="sibTrans" cxnId="{A1F6FBB7-47B6-B741-9FEB-46273CD66408}">
      <dgm:prSet/>
      <dgm:spPr/>
      <dgm:t>
        <a:bodyPr/>
        <a:lstStyle/>
        <a:p>
          <a:endParaRPr lang="es-MX"/>
        </a:p>
      </dgm:t>
    </dgm:pt>
    <dgm:pt modelId="{8644D3C6-573C-1F47-B12C-439EB8B3B0A8}">
      <dgm:prSet/>
      <dgm:spPr/>
    </dgm:pt>
    <dgm:pt modelId="{30D12F61-8340-BA45-B15E-6ED4BFFC318B}" type="parTrans" cxnId="{B58BE65F-9093-F743-AF56-6B1D48A2C4F2}">
      <dgm:prSet/>
      <dgm:spPr/>
      <dgm:t>
        <a:bodyPr/>
        <a:lstStyle/>
        <a:p>
          <a:endParaRPr lang="es-MX"/>
        </a:p>
      </dgm:t>
    </dgm:pt>
    <dgm:pt modelId="{136D033A-972F-D746-9733-007FE852550C}" type="sibTrans" cxnId="{B58BE65F-9093-F743-AF56-6B1D48A2C4F2}">
      <dgm:prSet/>
      <dgm:spPr/>
      <dgm:t>
        <a:bodyPr/>
        <a:lstStyle/>
        <a:p>
          <a:endParaRPr lang="es-MX"/>
        </a:p>
      </dgm:t>
    </dgm:pt>
    <dgm:pt modelId="{E975D15F-BC4E-C04C-AA89-FEC564D32F83}">
      <dgm:prSet/>
      <dgm:spPr/>
    </dgm:pt>
    <dgm:pt modelId="{146B8D0B-2DAA-1E41-856C-EA99D9C7B1E3}" type="parTrans" cxnId="{523AC58C-59CC-A840-9661-3143D4B62AE1}">
      <dgm:prSet/>
      <dgm:spPr/>
      <dgm:t>
        <a:bodyPr/>
        <a:lstStyle/>
        <a:p>
          <a:endParaRPr lang="es-MX"/>
        </a:p>
      </dgm:t>
    </dgm:pt>
    <dgm:pt modelId="{29BCD1A8-4BFD-254D-BF7A-0CD6360F39C9}" type="sibTrans" cxnId="{523AC58C-59CC-A840-9661-3143D4B62AE1}">
      <dgm:prSet/>
      <dgm:spPr/>
      <dgm:t>
        <a:bodyPr/>
        <a:lstStyle/>
        <a:p>
          <a:endParaRPr lang="es-MX"/>
        </a:p>
      </dgm:t>
    </dgm:pt>
    <dgm:pt modelId="{D5716485-2F0A-C341-9050-849BF1EDC358}">
      <dgm:prSet/>
      <dgm:spPr/>
    </dgm:pt>
    <dgm:pt modelId="{300AAAF5-1350-7B44-9F8D-1AD827BA2BC4}" type="parTrans" cxnId="{72533CCB-1596-AE40-804C-897158D43F50}">
      <dgm:prSet/>
      <dgm:spPr/>
      <dgm:t>
        <a:bodyPr/>
        <a:lstStyle/>
        <a:p>
          <a:endParaRPr lang="es-MX"/>
        </a:p>
      </dgm:t>
    </dgm:pt>
    <dgm:pt modelId="{2935B80B-F723-1546-AA8A-FE81308DCBD4}" type="sibTrans" cxnId="{72533CCB-1596-AE40-804C-897158D43F50}">
      <dgm:prSet/>
      <dgm:spPr/>
      <dgm:t>
        <a:bodyPr/>
        <a:lstStyle/>
        <a:p>
          <a:endParaRPr lang="es-MX"/>
        </a:p>
      </dgm:t>
    </dgm:pt>
    <dgm:pt modelId="{7640FE36-833F-FB46-AC08-9B399BDDD45B}" type="pres">
      <dgm:prSet presAssocID="{5053BBAF-D365-AD45-9479-67FBA980C2E0}" presName="outerComposite" presStyleCnt="0">
        <dgm:presLayoutVars>
          <dgm:chMax val="5"/>
          <dgm:dir/>
          <dgm:resizeHandles val="exact"/>
        </dgm:presLayoutVars>
      </dgm:prSet>
      <dgm:spPr/>
    </dgm:pt>
    <dgm:pt modelId="{81F3AE55-E422-C643-86A9-087AAC0998A8}" type="pres">
      <dgm:prSet presAssocID="{5053BBAF-D365-AD45-9479-67FBA980C2E0}" presName="dummyMaxCanvas" presStyleCnt="0">
        <dgm:presLayoutVars/>
      </dgm:prSet>
      <dgm:spPr/>
    </dgm:pt>
    <dgm:pt modelId="{517A5C6E-B6C3-4541-9B64-763C3379F2F7}" type="pres">
      <dgm:prSet presAssocID="{5053BBAF-D365-AD45-9479-67FBA980C2E0}" presName="FiveNodes_1" presStyleLbl="node1" presStyleIdx="0" presStyleCnt="5">
        <dgm:presLayoutVars>
          <dgm:bulletEnabled val="1"/>
        </dgm:presLayoutVars>
      </dgm:prSet>
      <dgm:spPr/>
    </dgm:pt>
    <dgm:pt modelId="{A19C0BC7-2680-0F41-80B8-D26651F3BEBD}" type="pres">
      <dgm:prSet presAssocID="{5053BBAF-D365-AD45-9479-67FBA980C2E0}" presName="FiveNodes_2" presStyleLbl="node1" presStyleIdx="1" presStyleCnt="5">
        <dgm:presLayoutVars>
          <dgm:bulletEnabled val="1"/>
        </dgm:presLayoutVars>
      </dgm:prSet>
      <dgm:spPr/>
    </dgm:pt>
    <dgm:pt modelId="{02FE5AF4-0D64-7043-94AD-ED6EA7B18BC6}" type="pres">
      <dgm:prSet presAssocID="{5053BBAF-D365-AD45-9479-67FBA980C2E0}" presName="FiveNodes_3" presStyleLbl="node1" presStyleIdx="2" presStyleCnt="5">
        <dgm:presLayoutVars>
          <dgm:bulletEnabled val="1"/>
        </dgm:presLayoutVars>
      </dgm:prSet>
      <dgm:spPr/>
    </dgm:pt>
    <dgm:pt modelId="{4CA283A9-519F-D14E-A886-8E61E61744AF}" type="pres">
      <dgm:prSet presAssocID="{5053BBAF-D365-AD45-9479-67FBA980C2E0}" presName="FiveNodes_4" presStyleLbl="node1" presStyleIdx="3" presStyleCnt="5">
        <dgm:presLayoutVars>
          <dgm:bulletEnabled val="1"/>
        </dgm:presLayoutVars>
      </dgm:prSet>
      <dgm:spPr/>
    </dgm:pt>
    <dgm:pt modelId="{081CEF97-42F9-D243-BBCD-EDE5E5458CA9}" type="pres">
      <dgm:prSet presAssocID="{5053BBAF-D365-AD45-9479-67FBA980C2E0}" presName="FiveNodes_5" presStyleLbl="node1" presStyleIdx="4" presStyleCnt="5">
        <dgm:presLayoutVars>
          <dgm:bulletEnabled val="1"/>
        </dgm:presLayoutVars>
      </dgm:prSet>
      <dgm:spPr/>
    </dgm:pt>
    <dgm:pt modelId="{26DCA4E0-567D-044A-A1A5-B94CFDBBA9B4}" type="pres">
      <dgm:prSet presAssocID="{5053BBAF-D365-AD45-9479-67FBA980C2E0}" presName="FiveConn_1-2" presStyleLbl="fgAccFollowNode1" presStyleIdx="0" presStyleCnt="4">
        <dgm:presLayoutVars>
          <dgm:bulletEnabled val="1"/>
        </dgm:presLayoutVars>
      </dgm:prSet>
      <dgm:spPr/>
    </dgm:pt>
    <dgm:pt modelId="{A71898FC-7426-F647-9C76-BCE0064E1A0F}" type="pres">
      <dgm:prSet presAssocID="{5053BBAF-D365-AD45-9479-67FBA980C2E0}" presName="FiveConn_2-3" presStyleLbl="fgAccFollowNode1" presStyleIdx="1" presStyleCnt="4">
        <dgm:presLayoutVars>
          <dgm:bulletEnabled val="1"/>
        </dgm:presLayoutVars>
      </dgm:prSet>
      <dgm:spPr/>
    </dgm:pt>
    <dgm:pt modelId="{13B4E218-B5C4-014B-BD85-728CB86761C3}" type="pres">
      <dgm:prSet presAssocID="{5053BBAF-D365-AD45-9479-67FBA980C2E0}" presName="FiveConn_3-4" presStyleLbl="fgAccFollowNode1" presStyleIdx="2" presStyleCnt="4">
        <dgm:presLayoutVars>
          <dgm:bulletEnabled val="1"/>
        </dgm:presLayoutVars>
      </dgm:prSet>
      <dgm:spPr/>
    </dgm:pt>
    <dgm:pt modelId="{F5D2B980-2C73-1A44-A980-070EDBF04DCD}" type="pres">
      <dgm:prSet presAssocID="{5053BBAF-D365-AD45-9479-67FBA980C2E0}" presName="FiveConn_4-5" presStyleLbl="fgAccFollowNode1" presStyleIdx="3" presStyleCnt="4">
        <dgm:presLayoutVars>
          <dgm:bulletEnabled val="1"/>
        </dgm:presLayoutVars>
      </dgm:prSet>
      <dgm:spPr/>
    </dgm:pt>
    <dgm:pt modelId="{D0AC4B50-3D9A-E14A-8093-07425862771D}" type="pres">
      <dgm:prSet presAssocID="{5053BBAF-D365-AD45-9479-67FBA980C2E0}" presName="FiveNodes_1_text" presStyleLbl="node1" presStyleIdx="4" presStyleCnt="5">
        <dgm:presLayoutVars>
          <dgm:bulletEnabled val="1"/>
        </dgm:presLayoutVars>
      </dgm:prSet>
      <dgm:spPr/>
    </dgm:pt>
    <dgm:pt modelId="{69CC8F57-1A63-5B43-8DB1-5AD9EE96C9DE}" type="pres">
      <dgm:prSet presAssocID="{5053BBAF-D365-AD45-9479-67FBA980C2E0}" presName="FiveNodes_2_text" presStyleLbl="node1" presStyleIdx="4" presStyleCnt="5">
        <dgm:presLayoutVars>
          <dgm:bulletEnabled val="1"/>
        </dgm:presLayoutVars>
      </dgm:prSet>
      <dgm:spPr/>
    </dgm:pt>
    <dgm:pt modelId="{29D0C54E-9BFA-5348-9A40-09C90C66E739}" type="pres">
      <dgm:prSet presAssocID="{5053BBAF-D365-AD45-9479-67FBA980C2E0}" presName="FiveNodes_3_text" presStyleLbl="node1" presStyleIdx="4" presStyleCnt="5">
        <dgm:presLayoutVars>
          <dgm:bulletEnabled val="1"/>
        </dgm:presLayoutVars>
      </dgm:prSet>
      <dgm:spPr/>
    </dgm:pt>
    <dgm:pt modelId="{C42D5BBA-F44D-D84A-AC4C-F6915A0601A2}" type="pres">
      <dgm:prSet presAssocID="{5053BBAF-D365-AD45-9479-67FBA980C2E0}" presName="FiveNodes_4_text" presStyleLbl="node1" presStyleIdx="4" presStyleCnt="5">
        <dgm:presLayoutVars>
          <dgm:bulletEnabled val="1"/>
        </dgm:presLayoutVars>
      </dgm:prSet>
      <dgm:spPr/>
    </dgm:pt>
    <dgm:pt modelId="{D5C49CED-56BC-8A4F-A8EE-E59A9E616204}" type="pres">
      <dgm:prSet presAssocID="{5053BBAF-D365-AD45-9479-67FBA980C2E0}" presName="FiveNodes_5_text" presStyleLbl="node1" presStyleIdx="4" presStyleCnt="5">
        <dgm:presLayoutVars>
          <dgm:bulletEnabled val="1"/>
        </dgm:presLayoutVars>
      </dgm:prSet>
      <dgm:spPr/>
    </dgm:pt>
  </dgm:ptLst>
  <dgm:cxnLst>
    <dgm:cxn modelId="{1B81B510-A57C-DD41-AD1B-30AF6D4ABB90}" type="presOf" srcId="{98BF63FE-A6C2-4442-AC40-EE26E7B0E7E1}" destId="{F5D2B980-2C73-1A44-A980-070EDBF04DCD}" srcOrd="0" destOrd="0" presId="urn:microsoft.com/office/officeart/2005/8/layout/vProcess5"/>
    <dgm:cxn modelId="{7DD33713-26B3-D94E-9A5B-4F5B8A9208CB}" type="presOf" srcId="{4D316356-CB2F-504E-B1BB-D3542A5192A7}" destId="{517A5C6E-B6C3-4541-9B64-763C3379F2F7}" srcOrd="0" destOrd="0" presId="urn:microsoft.com/office/officeart/2005/8/layout/vProcess5"/>
    <dgm:cxn modelId="{1298C416-E8D0-6B45-93FD-C41ADEF9B2FF}" type="presOf" srcId="{EE38852C-047E-6349-A1B3-2012D42D04E9}" destId="{D5C49CED-56BC-8A4F-A8EE-E59A9E616204}" srcOrd="1" destOrd="0" presId="urn:microsoft.com/office/officeart/2005/8/layout/vProcess5"/>
    <dgm:cxn modelId="{1470BD1A-FE1E-7E46-A986-AB3977236523}" srcId="{5053BBAF-D365-AD45-9479-67FBA980C2E0}" destId="{4D316356-CB2F-504E-B1BB-D3542A5192A7}" srcOrd="0" destOrd="0" parTransId="{03EEFC0E-35C0-384E-80A6-EB5E4DB84D6A}" sibTransId="{5D85EC28-F548-0940-889C-FA7A1CE5BD5F}"/>
    <dgm:cxn modelId="{CF22D31A-2736-224C-BF98-018993F6DFED}" srcId="{5053BBAF-D365-AD45-9479-67FBA980C2E0}" destId="{11657DB8-B5AB-194A-B469-34E2A918F893}" srcOrd="1" destOrd="0" parTransId="{ADBDC700-8F01-A746-8B7F-94F5E6A1D266}" sibTransId="{DD16E686-2BFC-1341-94F5-EB9A8159FC37}"/>
    <dgm:cxn modelId="{9185BA28-3FE5-C34F-BD54-5E6E7E3CAD90}" srcId="{5053BBAF-D365-AD45-9479-67FBA980C2E0}" destId="{9E802C4F-9742-7141-B5DF-6443965042A5}" srcOrd="3" destOrd="0" parTransId="{ADD3AE81-C504-344F-B0E2-3A68D28C97F4}" sibTransId="{98BF63FE-A6C2-4442-AC40-EE26E7B0E7E1}"/>
    <dgm:cxn modelId="{555D7737-2E51-404F-9DE4-21AA601B78F0}" type="presOf" srcId="{5053BBAF-D365-AD45-9479-67FBA980C2E0}" destId="{7640FE36-833F-FB46-AC08-9B399BDDD45B}" srcOrd="0" destOrd="0" presId="urn:microsoft.com/office/officeart/2005/8/layout/vProcess5"/>
    <dgm:cxn modelId="{7942C554-AFC1-5247-95FC-F371E60184AC}" type="presOf" srcId="{E04DABAB-0938-014C-8168-116FDB483750}" destId="{02FE5AF4-0D64-7043-94AD-ED6EA7B18BC6}" srcOrd="0" destOrd="0" presId="urn:microsoft.com/office/officeart/2005/8/layout/vProcess5"/>
    <dgm:cxn modelId="{E4563355-4CC3-9945-BBB1-965DAED62F7D}" type="presOf" srcId="{5D85EC28-F548-0940-889C-FA7A1CE5BD5F}" destId="{26DCA4E0-567D-044A-A1A5-B94CFDBBA9B4}" srcOrd="0" destOrd="0" presId="urn:microsoft.com/office/officeart/2005/8/layout/vProcess5"/>
    <dgm:cxn modelId="{B58BE65F-9093-F743-AF56-6B1D48A2C4F2}" srcId="{5053BBAF-D365-AD45-9479-67FBA980C2E0}" destId="{8644D3C6-573C-1F47-B12C-439EB8B3B0A8}" srcOrd="6" destOrd="0" parTransId="{30D12F61-8340-BA45-B15E-6ED4BFFC318B}" sibTransId="{136D033A-972F-D746-9733-007FE852550C}"/>
    <dgm:cxn modelId="{6C80C060-69E8-2F40-B1F6-82AEACA4CF42}" type="presOf" srcId="{4D316356-CB2F-504E-B1BB-D3542A5192A7}" destId="{D0AC4B50-3D9A-E14A-8093-07425862771D}" srcOrd="1" destOrd="0" presId="urn:microsoft.com/office/officeart/2005/8/layout/vProcess5"/>
    <dgm:cxn modelId="{A3861A71-C119-984E-9060-892511CAAE47}" srcId="{5053BBAF-D365-AD45-9479-67FBA980C2E0}" destId="{E04DABAB-0938-014C-8168-116FDB483750}" srcOrd="2" destOrd="0" parTransId="{EFCAF1E2-81F6-C04B-8941-CB7E97B75B7E}" sibTransId="{74689FFD-E9CA-FE4A-B03B-8A5DA00F2B9A}"/>
    <dgm:cxn modelId="{FE419177-0B0C-C645-BDDA-F9735E335EF0}" type="presOf" srcId="{74689FFD-E9CA-FE4A-B03B-8A5DA00F2B9A}" destId="{13B4E218-B5C4-014B-BD85-728CB86761C3}" srcOrd="0" destOrd="0" presId="urn:microsoft.com/office/officeart/2005/8/layout/vProcess5"/>
    <dgm:cxn modelId="{A9CAC785-A150-0441-9028-E2BB840E8114}" type="presOf" srcId="{11657DB8-B5AB-194A-B469-34E2A918F893}" destId="{69CC8F57-1A63-5B43-8DB1-5AD9EE96C9DE}" srcOrd="1" destOrd="0" presId="urn:microsoft.com/office/officeart/2005/8/layout/vProcess5"/>
    <dgm:cxn modelId="{523AC58C-59CC-A840-9661-3143D4B62AE1}" srcId="{5053BBAF-D365-AD45-9479-67FBA980C2E0}" destId="{E975D15F-BC4E-C04C-AA89-FEC564D32F83}" srcOrd="7" destOrd="0" parTransId="{146B8D0B-2DAA-1E41-856C-EA99D9C7B1E3}" sibTransId="{29BCD1A8-4BFD-254D-BF7A-0CD6360F39C9}"/>
    <dgm:cxn modelId="{1FEEFC8D-6AE3-7B4E-929C-049E938E3EB6}" type="presOf" srcId="{DD16E686-2BFC-1341-94F5-EB9A8159FC37}" destId="{A71898FC-7426-F647-9C76-BCE0064E1A0F}" srcOrd="0" destOrd="0" presId="urn:microsoft.com/office/officeart/2005/8/layout/vProcess5"/>
    <dgm:cxn modelId="{792D5F97-55BE-CF46-8CA0-3FB761E2B706}" type="presOf" srcId="{9E802C4F-9742-7141-B5DF-6443965042A5}" destId="{C42D5BBA-F44D-D84A-AC4C-F6915A0601A2}" srcOrd="1" destOrd="0" presId="urn:microsoft.com/office/officeart/2005/8/layout/vProcess5"/>
    <dgm:cxn modelId="{186B6AA9-8D0B-BF4B-9356-A4BEC8A560EF}" type="presOf" srcId="{11657DB8-B5AB-194A-B469-34E2A918F893}" destId="{A19C0BC7-2680-0F41-80B8-D26651F3BEBD}" srcOrd="0" destOrd="0" presId="urn:microsoft.com/office/officeart/2005/8/layout/vProcess5"/>
    <dgm:cxn modelId="{666633AE-387F-784D-80B4-A43FE54390BA}" srcId="{5053BBAF-D365-AD45-9479-67FBA980C2E0}" destId="{EE38852C-047E-6349-A1B3-2012D42D04E9}" srcOrd="4" destOrd="0" parTransId="{2D43C06D-7E60-8848-B86A-DD06520377D2}" sibTransId="{D2D71BB5-402C-E346-89E3-A03E60520173}"/>
    <dgm:cxn modelId="{A1F6FBB7-47B6-B741-9FEB-46273CD66408}" srcId="{5053BBAF-D365-AD45-9479-67FBA980C2E0}" destId="{652EFA0A-FB95-354E-A428-DAC83398DB56}" srcOrd="5" destOrd="0" parTransId="{2DE39B28-8E5D-924E-8A81-5812D028E86D}" sibTransId="{52EC28E6-F46E-184D-94F6-283E65087A78}"/>
    <dgm:cxn modelId="{56C15BB8-CC02-F049-8A92-A8CBEEB924C0}" type="presOf" srcId="{9E802C4F-9742-7141-B5DF-6443965042A5}" destId="{4CA283A9-519F-D14E-A886-8E61E61744AF}" srcOrd="0" destOrd="0" presId="urn:microsoft.com/office/officeart/2005/8/layout/vProcess5"/>
    <dgm:cxn modelId="{9902FFC2-6524-0142-9A25-984C71E2B7D3}" type="presOf" srcId="{E04DABAB-0938-014C-8168-116FDB483750}" destId="{29D0C54E-9BFA-5348-9A40-09C90C66E739}" srcOrd="1" destOrd="0" presId="urn:microsoft.com/office/officeart/2005/8/layout/vProcess5"/>
    <dgm:cxn modelId="{AD8FD6C8-D7A1-AD4B-AEE1-F856EED352FA}" type="presOf" srcId="{EE38852C-047E-6349-A1B3-2012D42D04E9}" destId="{081CEF97-42F9-D243-BBCD-EDE5E5458CA9}" srcOrd="0" destOrd="0" presId="urn:microsoft.com/office/officeart/2005/8/layout/vProcess5"/>
    <dgm:cxn modelId="{72533CCB-1596-AE40-804C-897158D43F50}" srcId="{5053BBAF-D365-AD45-9479-67FBA980C2E0}" destId="{D5716485-2F0A-C341-9050-849BF1EDC358}" srcOrd="8" destOrd="0" parTransId="{300AAAF5-1350-7B44-9F8D-1AD827BA2BC4}" sibTransId="{2935B80B-F723-1546-AA8A-FE81308DCBD4}"/>
    <dgm:cxn modelId="{CDB6DB6C-0E54-C241-9486-C7D251A78C7C}" type="presParOf" srcId="{7640FE36-833F-FB46-AC08-9B399BDDD45B}" destId="{81F3AE55-E422-C643-86A9-087AAC0998A8}" srcOrd="0" destOrd="0" presId="urn:microsoft.com/office/officeart/2005/8/layout/vProcess5"/>
    <dgm:cxn modelId="{B123ACEB-C42A-BB46-98E2-00167B0FAF13}" type="presParOf" srcId="{7640FE36-833F-FB46-AC08-9B399BDDD45B}" destId="{517A5C6E-B6C3-4541-9B64-763C3379F2F7}" srcOrd="1" destOrd="0" presId="urn:microsoft.com/office/officeart/2005/8/layout/vProcess5"/>
    <dgm:cxn modelId="{CC44C836-5D66-1645-853F-E9CE542A5845}" type="presParOf" srcId="{7640FE36-833F-FB46-AC08-9B399BDDD45B}" destId="{A19C0BC7-2680-0F41-80B8-D26651F3BEBD}" srcOrd="2" destOrd="0" presId="urn:microsoft.com/office/officeart/2005/8/layout/vProcess5"/>
    <dgm:cxn modelId="{ACEC2D68-1DAF-134A-8A53-CA14ABABCB43}" type="presParOf" srcId="{7640FE36-833F-FB46-AC08-9B399BDDD45B}" destId="{02FE5AF4-0D64-7043-94AD-ED6EA7B18BC6}" srcOrd="3" destOrd="0" presId="urn:microsoft.com/office/officeart/2005/8/layout/vProcess5"/>
    <dgm:cxn modelId="{FA18F6E7-84C1-7240-A98B-739C28933D8C}" type="presParOf" srcId="{7640FE36-833F-FB46-AC08-9B399BDDD45B}" destId="{4CA283A9-519F-D14E-A886-8E61E61744AF}" srcOrd="4" destOrd="0" presId="urn:microsoft.com/office/officeart/2005/8/layout/vProcess5"/>
    <dgm:cxn modelId="{FD9F83A2-966A-0F45-BA74-6A1DF13BFA27}" type="presParOf" srcId="{7640FE36-833F-FB46-AC08-9B399BDDD45B}" destId="{081CEF97-42F9-D243-BBCD-EDE5E5458CA9}" srcOrd="5" destOrd="0" presId="urn:microsoft.com/office/officeart/2005/8/layout/vProcess5"/>
    <dgm:cxn modelId="{C9476D71-DF80-9349-86C0-39A43BBBDBBA}" type="presParOf" srcId="{7640FE36-833F-FB46-AC08-9B399BDDD45B}" destId="{26DCA4E0-567D-044A-A1A5-B94CFDBBA9B4}" srcOrd="6" destOrd="0" presId="urn:microsoft.com/office/officeart/2005/8/layout/vProcess5"/>
    <dgm:cxn modelId="{8C4697B8-D9D1-364B-B2D1-270CE7CC599E}" type="presParOf" srcId="{7640FE36-833F-FB46-AC08-9B399BDDD45B}" destId="{A71898FC-7426-F647-9C76-BCE0064E1A0F}" srcOrd="7" destOrd="0" presId="urn:microsoft.com/office/officeart/2005/8/layout/vProcess5"/>
    <dgm:cxn modelId="{51D5C26D-2DA0-4648-9692-5E79F08BA68F}" type="presParOf" srcId="{7640FE36-833F-FB46-AC08-9B399BDDD45B}" destId="{13B4E218-B5C4-014B-BD85-728CB86761C3}" srcOrd="8" destOrd="0" presId="urn:microsoft.com/office/officeart/2005/8/layout/vProcess5"/>
    <dgm:cxn modelId="{80DEB091-4A85-8D43-A1C0-1602DDB16DFE}" type="presParOf" srcId="{7640FE36-833F-FB46-AC08-9B399BDDD45B}" destId="{F5D2B980-2C73-1A44-A980-070EDBF04DCD}" srcOrd="9" destOrd="0" presId="urn:microsoft.com/office/officeart/2005/8/layout/vProcess5"/>
    <dgm:cxn modelId="{A706C424-7599-AD40-90BF-F5B3514C5933}" type="presParOf" srcId="{7640FE36-833F-FB46-AC08-9B399BDDD45B}" destId="{D0AC4B50-3D9A-E14A-8093-07425862771D}" srcOrd="10" destOrd="0" presId="urn:microsoft.com/office/officeart/2005/8/layout/vProcess5"/>
    <dgm:cxn modelId="{ADA331DC-F8DA-8847-ABBB-22681E87E6F0}" type="presParOf" srcId="{7640FE36-833F-FB46-AC08-9B399BDDD45B}" destId="{69CC8F57-1A63-5B43-8DB1-5AD9EE96C9DE}" srcOrd="11" destOrd="0" presId="urn:microsoft.com/office/officeart/2005/8/layout/vProcess5"/>
    <dgm:cxn modelId="{FC746759-74F1-0341-BA3A-C835268B81AE}" type="presParOf" srcId="{7640FE36-833F-FB46-AC08-9B399BDDD45B}" destId="{29D0C54E-9BFA-5348-9A40-09C90C66E739}" srcOrd="12" destOrd="0" presId="urn:microsoft.com/office/officeart/2005/8/layout/vProcess5"/>
    <dgm:cxn modelId="{781DFDDB-D327-574E-AF7E-52D195F4D2DF}" type="presParOf" srcId="{7640FE36-833F-FB46-AC08-9B399BDDD45B}" destId="{C42D5BBA-F44D-D84A-AC4C-F6915A0601A2}" srcOrd="13" destOrd="0" presId="urn:microsoft.com/office/officeart/2005/8/layout/vProcess5"/>
    <dgm:cxn modelId="{EFD4876D-93CC-5841-9C62-DE3CDBDD986E}" type="presParOf" srcId="{7640FE36-833F-FB46-AC08-9B399BDDD45B}" destId="{D5C49CED-56BC-8A4F-A8EE-E59A9E616204}" srcOrd="14"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4592FD1C-2395-5742-BB23-8CE1A381782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MX"/>
        </a:p>
      </dgm:t>
    </dgm:pt>
    <dgm:pt modelId="{16A3FAA3-1F7F-9F4A-B05F-26166C5B9213}">
      <dgm:prSet custT="1"/>
      <dgm:spPr/>
      <dgm:t>
        <a:bodyPr/>
        <a:lstStyle/>
        <a:p>
          <a:r>
            <a:rPr lang="es-CL" sz="1800" b="1" i="0" dirty="0"/>
            <a:t>Descripción de la Metodología</a:t>
          </a:r>
        </a:p>
        <a:p>
          <a:pPr>
            <a:buNone/>
          </a:pPr>
          <a:r>
            <a:rPr lang="es-CL" sz="1800" b="0" i="0" dirty="0"/>
            <a:t>Se utilizará una </a:t>
          </a:r>
          <a:r>
            <a:rPr lang="es-CL" sz="1800" b="1" i="0" dirty="0"/>
            <a:t>metodología Kanban </a:t>
          </a:r>
          <a:r>
            <a:rPr lang="es-CL" sz="1800" b="0" i="0" dirty="0"/>
            <a:t>complementada con elementos de </a:t>
          </a:r>
          <a:r>
            <a:rPr lang="es-CL" sz="1800" b="1" i="0" dirty="0"/>
            <a:t>diseño centrado en el usuario</a:t>
          </a:r>
          <a:r>
            <a:rPr lang="es-CL" sz="1800" b="0" i="0" dirty="0"/>
            <a:t> para abordar el desarrollo del Sistema Unidad Territorial.</a:t>
          </a:r>
          <a:endParaRPr lang="es-CL" sz="1800" dirty="0"/>
        </a:p>
      </dgm:t>
    </dgm:pt>
    <dgm:pt modelId="{52D98B54-30DB-4442-AD81-9825BE697818}" type="parTrans" cxnId="{D39B5C41-CFB5-424E-B0F1-64B6768F1E7B}">
      <dgm:prSet/>
      <dgm:spPr/>
      <dgm:t>
        <a:bodyPr/>
        <a:lstStyle/>
        <a:p>
          <a:endParaRPr lang="es-MX"/>
        </a:p>
      </dgm:t>
    </dgm:pt>
    <dgm:pt modelId="{C63E48BC-8F59-D44E-81C5-D71D16507A3B}" type="sibTrans" cxnId="{D39B5C41-CFB5-424E-B0F1-64B6768F1E7B}">
      <dgm:prSet/>
      <dgm:spPr/>
      <dgm:t>
        <a:bodyPr/>
        <a:lstStyle/>
        <a:p>
          <a:endParaRPr lang="es-MX"/>
        </a:p>
      </dgm:t>
    </dgm:pt>
    <dgm:pt modelId="{BEE7C83C-CB72-354F-A9BE-1565554236A1}" type="pres">
      <dgm:prSet presAssocID="{4592FD1C-2395-5742-BB23-8CE1A3817824}" presName="linear" presStyleCnt="0">
        <dgm:presLayoutVars>
          <dgm:animLvl val="lvl"/>
          <dgm:resizeHandles val="exact"/>
        </dgm:presLayoutVars>
      </dgm:prSet>
      <dgm:spPr/>
    </dgm:pt>
    <dgm:pt modelId="{F338F439-7005-0348-B5A3-65DB921770D2}" type="pres">
      <dgm:prSet presAssocID="{16A3FAA3-1F7F-9F4A-B05F-26166C5B9213}" presName="parentText" presStyleLbl="node1" presStyleIdx="0" presStyleCnt="1" custLinFactNeighborY="-39904">
        <dgm:presLayoutVars>
          <dgm:chMax val="0"/>
          <dgm:bulletEnabled val="1"/>
        </dgm:presLayoutVars>
      </dgm:prSet>
      <dgm:spPr/>
    </dgm:pt>
  </dgm:ptLst>
  <dgm:cxnLst>
    <dgm:cxn modelId="{A78C8E10-6D1B-6F4C-91BE-8D0F08F1E4C3}" type="presOf" srcId="{4592FD1C-2395-5742-BB23-8CE1A3817824}" destId="{BEE7C83C-CB72-354F-A9BE-1565554236A1}" srcOrd="0" destOrd="0" presId="urn:microsoft.com/office/officeart/2005/8/layout/vList2"/>
    <dgm:cxn modelId="{D39B5C41-CFB5-424E-B0F1-64B6768F1E7B}" srcId="{4592FD1C-2395-5742-BB23-8CE1A3817824}" destId="{16A3FAA3-1F7F-9F4A-B05F-26166C5B9213}" srcOrd="0" destOrd="0" parTransId="{52D98B54-30DB-4442-AD81-9825BE697818}" sibTransId="{C63E48BC-8F59-D44E-81C5-D71D16507A3B}"/>
    <dgm:cxn modelId="{8BDF634D-7349-904A-8728-0A2F2EB2EE3B}" type="presOf" srcId="{16A3FAA3-1F7F-9F4A-B05F-26166C5B9213}" destId="{F338F439-7005-0348-B5A3-65DB921770D2}" srcOrd="0" destOrd="0" presId="urn:microsoft.com/office/officeart/2005/8/layout/vList2"/>
    <dgm:cxn modelId="{A956E081-3D83-BD45-946F-D31B96411A41}" type="presParOf" srcId="{BEE7C83C-CB72-354F-A9BE-1565554236A1}" destId="{F338F439-7005-0348-B5A3-65DB921770D2}"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16708B10-6E23-AC46-9262-618C5FE08266}" type="doc">
      <dgm:prSet loTypeId="urn:microsoft.com/office/officeart/2005/8/layout/pyramid2" loCatId="list" qsTypeId="urn:microsoft.com/office/officeart/2005/8/quickstyle/simple1" qsCatId="simple" csTypeId="urn:microsoft.com/office/officeart/2005/8/colors/accent1_2" csCatId="accent1" phldr="1"/>
      <dgm:spPr/>
      <dgm:t>
        <a:bodyPr/>
        <a:lstStyle/>
        <a:p>
          <a:endParaRPr lang="es-MX"/>
        </a:p>
      </dgm:t>
    </dgm:pt>
    <dgm:pt modelId="{30F33F6F-8FA3-C442-9186-1177AF030516}">
      <dgm:prSet/>
      <dgm:spPr/>
      <dgm:t>
        <a:bodyPr/>
        <a:lstStyle/>
        <a:p>
          <a:pPr>
            <a:buNone/>
          </a:pPr>
          <a:r>
            <a:rPr lang="es-CL" b="1" i="0" dirty="0"/>
            <a:t>Documentos de Planificación y Diseño</a:t>
          </a:r>
          <a:endParaRPr lang="es-CL" dirty="0"/>
        </a:p>
      </dgm:t>
    </dgm:pt>
    <dgm:pt modelId="{0A26B178-EFF7-5B46-9191-2C1B0A3013E5}" type="parTrans" cxnId="{27804C35-882E-D74C-A92B-3FEFE2DF8F9A}">
      <dgm:prSet/>
      <dgm:spPr/>
      <dgm:t>
        <a:bodyPr/>
        <a:lstStyle/>
        <a:p>
          <a:endParaRPr lang="es-MX"/>
        </a:p>
      </dgm:t>
    </dgm:pt>
    <dgm:pt modelId="{C4361B87-85D3-304F-93C9-F24D144D544D}" type="sibTrans" cxnId="{27804C35-882E-D74C-A92B-3FEFE2DF8F9A}">
      <dgm:prSet/>
      <dgm:spPr/>
      <dgm:t>
        <a:bodyPr/>
        <a:lstStyle/>
        <a:p>
          <a:endParaRPr lang="es-MX"/>
        </a:p>
      </dgm:t>
    </dgm:pt>
    <dgm:pt modelId="{B12F4FD6-0EDE-8643-BA68-9F307747939D}">
      <dgm:prSet/>
      <dgm:spPr/>
      <dgm:t>
        <a:bodyPr/>
        <a:lstStyle/>
        <a:p>
          <a:pPr>
            <a:buNone/>
          </a:pPr>
          <a:r>
            <a:rPr lang="es-CL" b="1" i="0" dirty="0"/>
            <a:t>Documentos de Control y Pruebas</a:t>
          </a:r>
          <a:endParaRPr lang="es-CL" dirty="0"/>
        </a:p>
      </dgm:t>
    </dgm:pt>
    <dgm:pt modelId="{D354D747-7197-DC4F-9F97-E9FA8CF25740}" type="parTrans" cxnId="{1EEAB8AC-A162-EE47-819A-A8F0E2CBE095}">
      <dgm:prSet/>
      <dgm:spPr/>
      <dgm:t>
        <a:bodyPr/>
        <a:lstStyle/>
        <a:p>
          <a:endParaRPr lang="es-MX"/>
        </a:p>
      </dgm:t>
    </dgm:pt>
    <dgm:pt modelId="{3E026007-8992-D74F-930A-CEE1EE8A3F52}" type="sibTrans" cxnId="{1EEAB8AC-A162-EE47-819A-A8F0E2CBE095}">
      <dgm:prSet/>
      <dgm:spPr/>
      <dgm:t>
        <a:bodyPr/>
        <a:lstStyle/>
        <a:p>
          <a:endParaRPr lang="es-MX"/>
        </a:p>
      </dgm:t>
    </dgm:pt>
    <dgm:pt modelId="{87F9BEAC-E70B-7B4E-B7E8-DB5F00A38EC2}">
      <dgm:prSet/>
      <dgm:spPr/>
      <dgm:t>
        <a:bodyPr/>
        <a:lstStyle/>
        <a:p>
          <a:pPr>
            <a:buNone/>
          </a:pPr>
          <a:r>
            <a:rPr lang="es-CL" b="1" i="0"/>
            <a:t>Documentos de Cierre</a:t>
          </a:r>
          <a:endParaRPr lang="es-CL" dirty="0"/>
        </a:p>
      </dgm:t>
    </dgm:pt>
    <dgm:pt modelId="{0AA0F01E-66E0-8B43-935C-9D78EC5203E4}" type="parTrans" cxnId="{6526F768-A02A-A746-AF79-3386825010EF}">
      <dgm:prSet/>
      <dgm:spPr/>
      <dgm:t>
        <a:bodyPr/>
        <a:lstStyle/>
        <a:p>
          <a:endParaRPr lang="es-MX"/>
        </a:p>
      </dgm:t>
    </dgm:pt>
    <dgm:pt modelId="{01AD580F-F618-0B4C-A3C5-8D326EAB1AB7}" type="sibTrans" cxnId="{6526F768-A02A-A746-AF79-3386825010EF}">
      <dgm:prSet/>
      <dgm:spPr/>
      <dgm:t>
        <a:bodyPr/>
        <a:lstStyle/>
        <a:p>
          <a:endParaRPr lang="es-MX"/>
        </a:p>
      </dgm:t>
    </dgm:pt>
    <dgm:pt modelId="{E293AE6D-5473-B14A-AE8C-1FBF523C3680}" type="pres">
      <dgm:prSet presAssocID="{16708B10-6E23-AC46-9262-618C5FE08266}" presName="compositeShape" presStyleCnt="0">
        <dgm:presLayoutVars>
          <dgm:dir/>
          <dgm:resizeHandles/>
        </dgm:presLayoutVars>
      </dgm:prSet>
      <dgm:spPr/>
    </dgm:pt>
    <dgm:pt modelId="{DCF4FD59-A524-3C4C-A48B-8B07018F1EFE}" type="pres">
      <dgm:prSet presAssocID="{16708B10-6E23-AC46-9262-618C5FE08266}" presName="pyramid" presStyleLbl="node1" presStyleIdx="0" presStyleCnt="1"/>
      <dgm:spPr/>
    </dgm:pt>
    <dgm:pt modelId="{AD594688-7BDE-5C46-908C-A43F2D638605}" type="pres">
      <dgm:prSet presAssocID="{16708B10-6E23-AC46-9262-618C5FE08266}" presName="theList" presStyleCnt="0"/>
      <dgm:spPr/>
    </dgm:pt>
    <dgm:pt modelId="{4CB1C2AD-5C9F-8246-B775-333B8BF3F817}" type="pres">
      <dgm:prSet presAssocID="{30F33F6F-8FA3-C442-9186-1177AF030516}" presName="aNode" presStyleLbl="fgAcc1" presStyleIdx="0" presStyleCnt="3">
        <dgm:presLayoutVars>
          <dgm:bulletEnabled val="1"/>
        </dgm:presLayoutVars>
      </dgm:prSet>
      <dgm:spPr/>
    </dgm:pt>
    <dgm:pt modelId="{2FDD3C4C-AFF2-934B-ADF6-E792FBA022F3}" type="pres">
      <dgm:prSet presAssocID="{30F33F6F-8FA3-C442-9186-1177AF030516}" presName="aSpace" presStyleCnt="0"/>
      <dgm:spPr/>
    </dgm:pt>
    <dgm:pt modelId="{D3772E4A-3C17-3640-9B8E-3D9E4C380194}" type="pres">
      <dgm:prSet presAssocID="{B12F4FD6-0EDE-8643-BA68-9F307747939D}" presName="aNode" presStyleLbl="fgAcc1" presStyleIdx="1" presStyleCnt="3">
        <dgm:presLayoutVars>
          <dgm:bulletEnabled val="1"/>
        </dgm:presLayoutVars>
      </dgm:prSet>
      <dgm:spPr/>
    </dgm:pt>
    <dgm:pt modelId="{4FD99E8D-437C-DD48-873E-62B2EF81740F}" type="pres">
      <dgm:prSet presAssocID="{B12F4FD6-0EDE-8643-BA68-9F307747939D}" presName="aSpace" presStyleCnt="0"/>
      <dgm:spPr/>
    </dgm:pt>
    <dgm:pt modelId="{FA36173D-6395-B24A-AE6A-4FA9C0F9BCD3}" type="pres">
      <dgm:prSet presAssocID="{87F9BEAC-E70B-7B4E-B7E8-DB5F00A38EC2}" presName="aNode" presStyleLbl="fgAcc1" presStyleIdx="2" presStyleCnt="3">
        <dgm:presLayoutVars>
          <dgm:bulletEnabled val="1"/>
        </dgm:presLayoutVars>
      </dgm:prSet>
      <dgm:spPr/>
    </dgm:pt>
    <dgm:pt modelId="{C1603759-A58D-4B48-B94C-EA4B9E798297}" type="pres">
      <dgm:prSet presAssocID="{87F9BEAC-E70B-7B4E-B7E8-DB5F00A38EC2}" presName="aSpace" presStyleCnt="0"/>
      <dgm:spPr/>
    </dgm:pt>
  </dgm:ptLst>
  <dgm:cxnLst>
    <dgm:cxn modelId="{E3200723-2CB3-C242-A2F4-F9CD55F9877D}" type="presOf" srcId="{30F33F6F-8FA3-C442-9186-1177AF030516}" destId="{4CB1C2AD-5C9F-8246-B775-333B8BF3F817}" srcOrd="0" destOrd="0" presId="urn:microsoft.com/office/officeart/2005/8/layout/pyramid2"/>
    <dgm:cxn modelId="{27804C35-882E-D74C-A92B-3FEFE2DF8F9A}" srcId="{16708B10-6E23-AC46-9262-618C5FE08266}" destId="{30F33F6F-8FA3-C442-9186-1177AF030516}" srcOrd="0" destOrd="0" parTransId="{0A26B178-EFF7-5B46-9191-2C1B0A3013E5}" sibTransId="{C4361B87-85D3-304F-93C9-F24D144D544D}"/>
    <dgm:cxn modelId="{B27F0665-18CF-E046-BC94-25DFE13F8E48}" type="presOf" srcId="{B12F4FD6-0EDE-8643-BA68-9F307747939D}" destId="{D3772E4A-3C17-3640-9B8E-3D9E4C380194}" srcOrd="0" destOrd="0" presId="urn:microsoft.com/office/officeart/2005/8/layout/pyramid2"/>
    <dgm:cxn modelId="{6526F768-A02A-A746-AF79-3386825010EF}" srcId="{16708B10-6E23-AC46-9262-618C5FE08266}" destId="{87F9BEAC-E70B-7B4E-B7E8-DB5F00A38EC2}" srcOrd="2" destOrd="0" parTransId="{0AA0F01E-66E0-8B43-935C-9D78EC5203E4}" sibTransId="{01AD580F-F618-0B4C-A3C5-8D326EAB1AB7}"/>
    <dgm:cxn modelId="{1EEAB8AC-A162-EE47-819A-A8F0E2CBE095}" srcId="{16708B10-6E23-AC46-9262-618C5FE08266}" destId="{B12F4FD6-0EDE-8643-BA68-9F307747939D}" srcOrd="1" destOrd="0" parTransId="{D354D747-7197-DC4F-9F97-E9FA8CF25740}" sibTransId="{3E026007-8992-D74F-930A-CEE1EE8A3F52}"/>
    <dgm:cxn modelId="{16BBDBB4-0835-8242-8169-646DA3B589E5}" type="presOf" srcId="{87F9BEAC-E70B-7B4E-B7E8-DB5F00A38EC2}" destId="{FA36173D-6395-B24A-AE6A-4FA9C0F9BCD3}" srcOrd="0" destOrd="0" presId="urn:microsoft.com/office/officeart/2005/8/layout/pyramid2"/>
    <dgm:cxn modelId="{67A289B9-AE93-DD4D-9FC5-5A6ABAE10F64}" type="presOf" srcId="{16708B10-6E23-AC46-9262-618C5FE08266}" destId="{E293AE6D-5473-B14A-AE8C-1FBF523C3680}" srcOrd="0" destOrd="0" presId="urn:microsoft.com/office/officeart/2005/8/layout/pyramid2"/>
    <dgm:cxn modelId="{D6E902F0-E729-9343-A7FD-583654BBBF1C}" type="presParOf" srcId="{E293AE6D-5473-B14A-AE8C-1FBF523C3680}" destId="{DCF4FD59-A524-3C4C-A48B-8B07018F1EFE}" srcOrd="0" destOrd="0" presId="urn:microsoft.com/office/officeart/2005/8/layout/pyramid2"/>
    <dgm:cxn modelId="{8A605541-9919-E14C-90A8-15D9851A75BA}" type="presParOf" srcId="{E293AE6D-5473-B14A-AE8C-1FBF523C3680}" destId="{AD594688-7BDE-5C46-908C-A43F2D638605}" srcOrd="1" destOrd="0" presId="urn:microsoft.com/office/officeart/2005/8/layout/pyramid2"/>
    <dgm:cxn modelId="{8BD2C0D6-98AE-FE4E-85EB-0C9EDCD84D91}" type="presParOf" srcId="{AD594688-7BDE-5C46-908C-A43F2D638605}" destId="{4CB1C2AD-5C9F-8246-B775-333B8BF3F817}" srcOrd="0" destOrd="0" presId="urn:microsoft.com/office/officeart/2005/8/layout/pyramid2"/>
    <dgm:cxn modelId="{B7B65EA1-17DE-654A-A50D-AB50467D4AF8}" type="presParOf" srcId="{AD594688-7BDE-5C46-908C-A43F2D638605}" destId="{2FDD3C4C-AFF2-934B-ADF6-E792FBA022F3}" srcOrd="1" destOrd="0" presId="urn:microsoft.com/office/officeart/2005/8/layout/pyramid2"/>
    <dgm:cxn modelId="{128C6C7D-9B5F-404C-AB77-BEB074334EF1}" type="presParOf" srcId="{AD594688-7BDE-5C46-908C-A43F2D638605}" destId="{D3772E4A-3C17-3640-9B8E-3D9E4C380194}" srcOrd="2" destOrd="0" presId="urn:microsoft.com/office/officeart/2005/8/layout/pyramid2"/>
    <dgm:cxn modelId="{2CBF636B-F29C-5148-998F-3497E1D2D6CA}" type="presParOf" srcId="{AD594688-7BDE-5C46-908C-A43F2D638605}" destId="{4FD99E8D-437C-DD48-873E-62B2EF81740F}" srcOrd="3" destOrd="0" presId="urn:microsoft.com/office/officeart/2005/8/layout/pyramid2"/>
    <dgm:cxn modelId="{6AAB650B-9E4B-3647-851D-C89DE4478652}" type="presParOf" srcId="{AD594688-7BDE-5C46-908C-A43F2D638605}" destId="{FA36173D-6395-B24A-AE6A-4FA9C0F9BCD3}" srcOrd="4" destOrd="0" presId="urn:microsoft.com/office/officeart/2005/8/layout/pyramid2"/>
    <dgm:cxn modelId="{8288AC70-92FF-2F4F-8884-4751084D7D5E}" type="presParOf" srcId="{AD594688-7BDE-5C46-908C-A43F2D638605}" destId="{C1603759-A58D-4B48-B94C-EA4B9E798297}" srcOrd="5"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CD3AC35-614F-DF42-A251-90DA7C2B2705}" type="doc">
      <dgm:prSet loTypeId="urn:microsoft.com/office/officeart/2005/8/layout/gear1" loCatId="list" qsTypeId="urn:microsoft.com/office/officeart/2005/8/quickstyle/simple1" qsCatId="simple" csTypeId="urn:microsoft.com/office/officeart/2005/8/colors/accent1_2" csCatId="accent1" phldr="1"/>
      <dgm:spPr/>
      <dgm:t>
        <a:bodyPr/>
        <a:lstStyle/>
        <a:p>
          <a:endParaRPr lang="es-MX"/>
        </a:p>
      </dgm:t>
    </dgm:pt>
    <dgm:pt modelId="{3C3D8E8B-C39C-6448-A164-39072F1EDDB5}">
      <dgm:prSet/>
      <dgm:spPr/>
      <dgm:t>
        <a:bodyPr/>
        <a:lstStyle/>
        <a:p>
          <a:r>
            <a:rPr lang="es-CL" b="1" dirty="0"/>
            <a:t>80%</a:t>
          </a:r>
          <a:r>
            <a:rPr lang="es-CL" dirty="0"/>
            <a:t> reducción en tiempos de gestión</a:t>
          </a:r>
        </a:p>
      </dgm:t>
    </dgm:pt>
    <dgm:pt modelId="{25AE2800-71BB-2948-A048-75413E13FE97}" type="parTrans" cxnId="{674A4F37-6DA6-214D-867B-9A1EEE954989}">
      <dgm:prSet/>
      <dgm:spPr/>
      <dgm:t>
        <a:bodyPr/>
        <a:lstStyle/>
        <a:p>
          <a:endParaRPr lang="es-MX"/>
        </a:p>
      </dgm:t>
    </dgm:pt>
    <dgm:pt modelId="{41A3E929-9FF5-0449-B02D-3B647BD5B951}" type="sibTrans" cxnId="{674A4F37-6DA6-214D-867B-9A1EEE954989}">
      <dgm:prSet/>
      <dgm:spPr/>
      <dgm:t>
        <a:bodyPr/>
        <a:lstStyle/>
        <a:p>
          <a:endParaRPr lang="es-MX"/>
        </a:p>
      </dgm:t>
    </dgm:pt>
    <dgm:pt modelId="{EA4DE1E6-855D-2B4D-B3EA-948DA6560025}">
      <dgm:prSet/>
      <dgm:spPr/>
      <dgm:t>
        <a:bodyPr/>
        <a:lstStyle/>
        <a:p>
          <a:r>
            <a:rPr lang="es-CL" b="1" dirty="0"/>
            <a:t>100%</a:t>
          </a:r>
          <a:r>
            <a:rPr lang="es-CL" dirty="0"/>
            <a:t> digitalización de procesos</a:t>
          </a:r>
        </a:p>
      </dgm:t>
    </dgm:pt>
    <dgm:pt modelId="{56DFFA7C-8B1D-2541-A6D0-A108096E6D77}" type="parTrans" cxnId="{E0BB8ED3-B3EA-1546-AAB6-7C82CFE6258C}">
      <dgm:prSet/>
      <dgm:spPr/>
      <dgm:t>
        <a:bodyPr/>
        <a:lstStyle/>
        <a:p>
          <a:endParaRPr lang="es-MX"/>
        </a:p>
      </dgm:t>
    </dgm:pt>
    <dgm:pt modelId="{D2946F11-76EA-EF42-9671-66D192E8CB34}" type="sibTrans" cxnId="{E0BB8ED3-B3EA-1546-AAB6-7C82CFE6258C}">
      <dgm:prSet/>
      <dgm:spPr/>
      <dgm:t>
        <a:bodyPr/>
        <a:lstStyle/>
        <a:p>
          <a:endParaRPr lang="es-MX"/>
        </a:p>
      </dgm:t>
    </dgm:pt>
    <dgm:pt modelId="{1D3A5E3F-BDBE-0B4F-B5C4-43C33BB90422}">
      <dgm:prSet/>
      <dgm:spPr/>
      <dgm:t>
        <a:bodyPr/>
        <a:lstStyle/>
        <a:p>
          <a:r>
            <a:rPr lang="es-CL" b="1" dirty="0"/>
            <a:t>5</a:t>
          </a:r>
          <a:r>
            <a:rPr lang="es-CL" dirty="0"/>
            <a:t> módulos implementados</a:t>
          </a:r>
        </a:p>
      </dgm:t>
    </dgm:pt>
    <dgm:pt modelId="{A508136A-33AC-9540-8F49-C54A7EB10236}" type="parTrans" cxnId="{BC1C35C8-5FCD-954D-B78A-A5D46F15D0E9}">
      <dgm:prSet/>
      <dgm:spPr/>
      <dgm:t>
        <a:bodyPr/>
        <a:lstStyle/>
        <a:p>
          <a:endParaRPr lang="es-MX"/>
        </a:p>
      </dgm:t>
    </dgm:pt>
    <dgm:pt modelId="{B8361F1A-2F44-5B41-9C51-7411D1D69C7C}" type="sibTrans" cxnId="{BC1C35C8-5FCD-954D-B78A-A5D46F15D0E9}">
      <dgm:prSet/>
      <dgm:spPr/>
      <dgm:t>
        <a:bodyPr/>
        <a:lstStyle/>
        <a:p>
          <a:endParaRPr lang="es-MX"/>
        </a:p>
      </dgm:t>
    </dgm:pt>
    <dgm:pt modelId="{CAAAB94F-E5E3-9A40-AFA7-6CAE7370D90E}">
      <dgm:prSet/>
      <dgm:spPr/>
    </dgm:pt>
    <dgm:pt modelId="{31CCEAE5-985A-FC4B-8BB7-C13B004C3E24}" type="parTrans" cxnId="{7EF012FC-C4C0-E74B-A1C7-45B2B92663E3}">
      <dgm:prSet/>
      <dgm:spPr/>
      <dgm:t>
        <a:bodyPr/>
        <a:lstStyle/>
        <a:p>
          <a:endParaRPr lang="es-MX"/>
        </a:p>
      </dgm:t>
    </dgm:pt>
    <dgm:pt modelId="{F0E53EB3-6979-4548-BEA7-755D6DCFF562}" type="sibTrans" cxnId="{7EF012FC-C4C0-E74B-A1C7-45B2B92663E3}">
      <dgm:prSet/>
      <dgm:spPr/>
      <dgm:t>
        <a:bodyPr/>
        <a:lstStyle/>
        <a:p>
          <a:endParaRPr lang="es-MX"/>
        </a:p>
      </dgm:t>
    </dgm:pt>
    <dgm:pt modelId="{7060CB22-D708-7F44-A2B4-436037BF4C3B}" type="pres">
      <dgm:prSet presAssocID="{ECD3AC35-614F-DF42-A251-90DA7C2B2705}" presName="composite" presStyleCnt="0">
        <dgm:presLayoutVars>
          <dgm:chMax val="3"/>
          <dgm:animLvl val="lvl"/>
          <dgm:resizeHandles val="exact"/>
        </dgm:presLayoutVars>
      </dgm:prSet>
      <dgm:spPr/>
    </dgm:pt>
    <dgm:pt modelId="{DAB20CEA-527F-E94A-A457-56C3A4A1ABA0}" type="pres">
      <dgm:prSet presAssocID="{3C3D8E8B-C39C-6448-A164-39072F1EDDB5}" presName="gear1" presStyleLbl="node1" presStyleIdx="0" presStyleCnt="3">
        <dgm:presLayoutVars>
          <dgm:chMax val="1"/>
          <dgm:bulletEnabled val="1"/>
        </dgm:presLayoutVars>
      </dgm:prSet>
      <dgm:spPr/>
    </dgm:pt>
    <dgm:pt modelId="{3E16397C-FCE9-0E4C-A3CF-9F275582A21F}" type="pres">
      <dgm:prSet presAssocID="{3C3D8E8B-C39C-6448-A164-39072F1EDDB5}" presName="gear1srcNode" presStyleLbl="node1" presStyleIdx="0" presStyleCnt="3"/>
      <dgm:spPr/>
    </dgm:pt>
    <dgm:pt modelId="{CAAD29B0-3DAE-894B-97F3-A6F795F96A2D}" type="pres">
      <dgm:prSet presAssocID="{3C3D8E8B-C39C-6448-A164-39072F1EDDB5}" presName="gear1dstNode" presStyleLbl="node1" presStyleIdx="0" presStyleCnt="3"/>
      <dgm:spPr/>
    </dgm:pt>
    <dgm:pt modelId="{4E529631-2070-034C-8D1B-9E3BA3B043A0}" type="pres">
      <dgm:prSet presAssocID="{EA4DE1E6-855D-2B4D-B3EA-948DA6560025}" presName="gear2" presStyleLbl="node1" presStyleIdx="1" presStyleCnt="3">
        <dgm:presLayoutVars>
          <dgm:chMax val="1"/>
          <dgm:bulletEnabled val="1"/>
        </dgm:presLayoutVars>
      </dgm:prSet>
      <dgm:spPr/>
    </dgm:pt>
    <dgm:pt modelId="{A6968C86-9CEF-5345-9CAE-3BCDE7C5927F}" type="pres">
      <dgm:prSet presAssocID="{EA4DE1E6-855D-2B4D-B3EA-948DA6560025}" presName="gear2srcNode" presStyleLbl="node1" presStyleIdx="1" presStyleCnt="3"/>
      <dgm:spPr/>
    </dgm:pt>
    <dgm:pt modelId="{59630C01-545D-EE4E-BC52-CC67C50FCF4B}" type="pres">
      <dgm:prSet presAssocID="{EA4DE1E6-855D-2B4D-B3EA-948DA6560025}" presName="gear2dstNode" presStyleLbl="node1" presStyleIdx="1" presStyleCnt="3"/>
      <dgm:spPr/>
    </dgm:pt>
    <dgm:pt modelId="{8FAEB7F9-ED48-2342-9F84-25989B8D6478}" type="pres">
      <dgm:prSet presAssocID="{1D3A5E3F-BDBE-0B4F-B5C4-43C33BB90422}" presName="gear3" presStyleLbl="node1" presStyleIdx="2" presStyleCnt="3"/>
      <dgm:spPr/>
    </dgm:pt>
    <dgm:pt modelId="{0830E25A-AB52-AB46-82BB-D063B64C5DED}" type="pres">
      <dgm:prSet presAssocID="{1D3A5E3F-BDBE-0B4F-B5C4-43C33BB90422}" presName="gear3tx" presStyleLbl="node1" presStyleIdx="2" presStyleCnt="3">
        <dgm:presLayoutVars>
          <dgm:chMax val="1"/>
          <dgm:bulletEnabled val="1"/>
        </dgm:presLayoutVars>
      </dgm:prSet>
      <dgm:spPr/>
    </dgm:pt>
    <dgm:pt modelId="{080495A4-0FE0-2948-AA32-39A378CF5D8E}" type="pres">
      <dgm:prSet presAssocID="{1D3A5E3F-BDBE-0B4F-B5C4-43C33BB90422}" presName="gear3srcNode" presStyleLbl="node1" presStyleIdx="2" presStyleCnt="3"/>
      <dgm:spPr/>
    </dgm:pt>
    <dgm:pt modelId="{BF263484-8D73-5C4D-8CB5-860B64EF2AAF}" type="pres">
      <dgm:prSet presAssocID="{1D3A5E3F-BDBE-0B4F-B5C4-43C33BB90422}" presName="gear3dstNode" presStyleLbl="node1" presStyleIdx="2" presStyleCnt="3"/>
      <dgm:spPr/>
    </dgm:pt>
    <dgm:pt modelId="{F0C16725-875D-2645-9933-BCC11C9223AC}" type="pres">
      <dgm:prSet presAssocID="{41A3E929-9FF5-0449-B02D-3B647BD5B951}" presName="connector1" presStyleLbl="sibTrans2D1" presStyleIdx="0" presStyleCnt="3"/>
      <dgm:spPr/>
    </dgm:pt>
    <dgm:pt modelId="{1B0EA96C-0B25-AA42-8435-F773881C7C4E}" type="pres">
      <dgm:prSet presAssocID="{D2946F11-76EA-EF42-9671-66D192E8CB34}" presName="connector2" presStyleLbl="sibTrans2D1" presStyleIdx="1" presStyleCnt="3"/>
      <dgm:spPr/>
    </dgm:pt>
    <dgm:pt modelId="{889D375B-82AE-734F-B3F4-57528E73D50B}" type="pres">
      <dgm:prSet presAssocID="{B8361F1A-2F44-5B41-9C51-7411D1D69C7C}" presName="connector3" presStyleLbl="sibTrans2D1" presStyleIdx="2" presStyleCnt="3"/>
      <dgm:spPr/>
    </dgm:pt>
  </dgm:ptLst>
  <dgm:cxnLst>
    <dgm:cxn modelId="{A5660E18-D48C-E742-959C-4202312B35C7}" type="presOf" srcId="{1D3A5E3F-BDBE-0B4F-B5C4-43C33BB90422}" destId="{080495A4-0FE0-2948-AA32-39A378CF5D8E}" srcOrd="2" destOrd="0" presId="urn:microsoft.com/office/officeart/2005/8/layout/gear1"/>
    <dgm:cxn modelId="{DA5ED41B-B8F9-0445-8E51-761095C8114F}" type="presOf" srcId="{ECD3AC35-614F-DF42-A251-90DA7C2B2705}" destId="{7060CB22-D708-7F44-A2B4-436037BF4C3B}" srcOrd="0" destOrd="0" presId="urn:microsoft.com/office/officeart/2005/8/layout/gear1"/>
    <dgm:cxn modelId="{3EDA462C-61C2-4F47-9D28-482B52B121DC}" type="presOf" srcId="{41A3E929-9FF5-0449-B02D-3B647BD5B951}" destId="{F0C16725-875D-2645-9933-BCC11C9223AC}" srcOrd="0" destOrd="0" presId="urn:microsoft.com/office/officeart/2005/8/layout/gear1"/>
    <dgm:cxn modelId="{674A4F37-6DA6-214D-867B-9A1EEE954989}" srcId="{ECD3AC35-614F-DF42-A251-90DA7C2B2705}" destId="{3C3D8E8B-C39C-6448-A164-39072F1EDDB5}" srcOrd="0" destOrd="0" parTransId="{25AE2800-71BB-2948-A048-75413E13FE97}" sibTransId="{41A3E929-9FF5-0449-B02D-3B647BD5B951}"/>
    <dgm:cxn modelId="{85AEE73A-95E3-E341-9078-DEE97F8CF7BA}" type="presOf" srcId="{3C3D8E8B-C39C-6448-A164-39072F1EDDB5}" destId="{CAAD29B0-3DAE-894B-97F3-A6F795F96A2D}" srcOrd="2" destOrd="0" presId="urn:microsoft.com/office/officeart/2005/8/layout/gear1"/>
    <dgm:cxn modelId="{AB9A5E3B-C512-494F-A31F-31FDDB27BD64}" type="presOf" srcId="{EA4DE1E6-855D-2B4D-B3EA-948DA6560025}" destId="{A6968C86-9CEF-5345-9CAE-3BCDE7C5927F}" srcOrd="1" destOrd="0" presId="urn:microsoft.com/office/officeart/2005/8/layout/gear1"/>
    <dgm:cxn modelId="{DDC3BA3F-E5A8-9C4D-BB7A-0F47F9FA64CA}" type="presOf" srcId="{1D3A5E3F-BDBE-0B4F-B5C4-43C33BB90422}" destId="{0830E25A-AB52-AB46-82BB-D063B64C5DED}" srcOrd="1" destOrd="0" presId="urn:microsoft.com/office/officeart/2005/8/layout/gear1"/>
    <dgm:cxn modelId="{08550280-F881-8845-A9E3-9CE03944AD50}" type="presOf" srcId="{1D3A5E3F-BDBE-0B4F-B5C4-43C33BB90422}" destId="{BF263484-8D73-5C4D-8CB5-860B64EF2AAF}" srcOrd="3" destOrd="0" presId="urn:microsoft.com/office/officeart/2005/8/layout/gear1"/>
    <dgm:cxn modelId="{80A9C3AD-6499-1443-AAE4-B4CE7A9483F2}" type="presOf" srcId="{3C3D8E8B-C39C-6448-A164-39072F1EDDB5}" destId="{3E16397C-FCE9-0E4C-A3CF-9F275582A21F}" srcOrd="1" destOrd="0" presId="urn:microsoft.com/office/officeart/2005/8/layout/gear1"/>
    <dgm:cxn modelId="{81BC7AB1-A586-484C-A9EF-490EE3DC811F}" type="presOf" srcId="{EA4DE1E6-855D-2B4D-B3EA-948DA6560025}" destId="{59630C01-545D-EE4E-BC52-CC67C50FCF4B}" srcOrd="2" destOrd="0" presId="urn:microsoft.com/office/officeart/2005/8/layout/gear1"/>
    <dgm:cxn modelId="{8C6A1DBF-48EE-DD4E-9EAC-E8F3CC48F03F}" type="presOf" srcId="{EA4DE1E6-855D-2B4D-B3EA-948DA6560025}" destId="{4E529631-2070-034C-8D1B-9E3BA3B043A0}" srcOrd="0" destOrd="0" presId="urn:microsoft.com/office/officeart/2005/8/layout/gear1"/>
    <dgm:cxn modelId="{BC1C35C8-5FCD-954D-B78A-A5D46F15D0E9}" srcId="{ECD3AC35-614F-DF42-A251-90DA7C2B2705}" destId="{1D3A5E3F-BDBE-0B4F-B5C4-43C33BB90422}" srcOrd="2" destOrd="0" parTransId="{A508136A-33AC-9540-8F49-C54A7EB10236}" sibTransId="{B8361F1A-2F44-5B41-9C51-7411D1D69C7C}"/>
    <dgm:cxn modelId="{E0BB8ED3-B3EA-1546-AAB6-7C82CFE6258C}" srcId="{ECD3AC35-614F-DF42-A251-90DA7C2B2705}" destId="{EA4DE1E6-855D-2B4D-B3EA-948DA6560025}" srcOrd="1" destOrd="0" parTransId="{56DFFA7C-8B1D-2541-A6D0-A108096E6D77}" sibTransId="{D2946F11-76EA-EF42-9671-66D192E8CB34}"/>
    <dgm:cxn modelId="{7AEC2CE0-61E7-A441-A242-01AC5CA972BF}" type="presOf" srcId="{1D3A5E3F-BDBE-0B4F-B5C4-43C33BB90422}" destId="{8FAEB7F9-ED48-2342-9F84-25989B8D6478}" srcOrd="0" destOrd="0" presId="urn:microsoft.com/office/officeart/2005/8/layout/gear1"/>
    <dgm:cxn modelId="{79CD65ED-3642-164A-9AF0-91560987B2A1}" type="presOf" srcId="{B8361F1A-2F44-5B41-9C51-7411D1D69C7C}" destId="{889D375B-82AE-734F-B3F4-57528E73D50B}" srcOrd="0" destOrd="0" presId="urn:microsoft.com/office/officeart/2005/8/layout/gear1"/>
    <dgm:cxn modelId="{4D40E3F0-8666-564A-9BA2-205CBA76BA59}" type="presOf" srcId="{3C3D8E8B-C39C-6448-A164-39072F1EDDB5}" destId="{DAB20CEA-527F-E94A-A457-56C3A4A1ABA0}" srcOrd="0" destOrd="0" presId="urn:microsoft.com/office/officeart/2005/8/layout/gear1"/>
    <dgm:cxn modelId="{7EF012FC-C4C0-E74B-A1C7-45B2B92663E3}" srcId="{ECD3AC35-614F-DF42-A251-90DA7C2B2705}" destId="{CAAAB94F-E5E3-9A40-AFA7-6CAE7370D90E}" srcOrd="3" destOrd="0" parTransId="{31CCEAE5-985A-FC4B-8BB7-C13B004C3E24}" sibTransId="{F0E53EB3-6979-4548-BEA7-755D6DCFF562}"/>
    <dgm:cxn modelId="{BE2DFAFE-E2E8-0C4B-8915-D1C5AD68AE9E}" type="presOf" srcId="{D2946F11-76EA-EF42-9671-66D192E8CB34}" destId="{1B0EA96C-0B25-AA42-8435-F773881C7C4E}" srcOrd="0" destOrd="0" presId="urn:microsoft.com/office/officeart/2005/8/layout/gear1"/>
    <dgm:cxn modelId="{72BA81A1-3F52-7C45-ABC1-142C2C5A4662}" type="presParOf" srcId="{7060CB22-D708-7F44-A2B4-436037BF4C3B}" destId="{DAB20CEA-527F-E94A-A457-56C3A4A1ABA0}" srcOrd="0" destOrd="0" presId="urn:microsoft.com/office/officeart/2005/8/layout/gear1"/>
    <dgm:cxn modelId="{C06611E7-751D-1C4C-A59A-B7AA86DA8750}" type="presParOf" srcId="{7060CB22-D708-7F44-A2B4-436037BF4C3B}" destId="{3E16397C-FCE9-0E4C-A3CF-9F275582A21F}" srcOrd="1" destOrd="0" presId="urn:microsoft.com/office/officeart/2005/8/layout/gear1"/>
    <dgm:cxn modelId="{49B36915-8DC3-474C-9F76-AB64FC701543}" type="presParOf" srcId="{7060CB22-D708-7F44-A2B4-436037BF4C3B}" destId="{CAAD29B0-3DAE-894B-97F3-A6F795F96A2D}" srcOrd="2" destOrd="0" presId="urn:microsoft.com/office/officeart/2005/8/layout/gear1"/>
    <dgm:cxn modelId="{19F1F341-66B5-2542-B3F7-057308CD1FC7}" type="presParOf" srcId="{7060CB22-D708-7F44-A2B4-436037BF4C3B}" destId="{4E529631-2070-034C-8D1B-9E3BA3B043A0}" srcOrd="3" destOrd="0" presId="urn:microsoft.com/office/officeart/2005/8/layout/gear1"/>
    <dgm:cxn modelId="{A2989689-0713-2044-9639-4D1364EEB33E}" type="presParOf" srcId="{7060CB22-D708-7F44-A2B4-436037BF4C3B}" destId="{A6968C86-9CEF-5345-9CAE-3BCDE7C5927F}" srcOrd="4" destOrd="0" presId="urn:microsoft.com/office/officeart/2005/8/layout/gear1"/>
    <dgm:cxn modelId="{0C0D0D79-066E-5847-929C-FF9FB30B3583}" type="presParOf" srcId="{7060CB22-D708-7F44-A2B4-436037BF4C3B}" destId="{59630C01-545D-EE4E-BC52-CC67C50FCF4B}" srcOrd="5" destOrd="0" presId="urn:microsoft.com/office/officeart/2005/8/layout/gear1"/>
    <dgm:cxn modelId="{74CEE7D0-43C5-EA4B-9BAB-BB43E2CF9286}" type="presParOf" srcId="{7060CB22-D708-7F44-A2B4-436037BF4C3B}" destId="{8FAEB7F9-ED48-2342-9F84-25989B8D6478}" srcOrd="6" destOrd="0" presId="urn:microsoft.com/office/officeart/2005/8/layout/gear1"/>
    <dgm:cxn modelId="{43E602DB-480F-5840-BAB1-4C3EB8F070F5}" type="presParOf" srcId="{7060CB22-D708-7F44-A2B4-436037BF4C3B}" destId="{0830E25A-AB52-AB46-82BB-D063B64C5DED}" srcOrd="7" destOrd="0" presId="urn:microsoft.com/office/officeart/2005/8/layout/gear1"/>
    <dgm:cxn modelId="{FD3E68F9-9602-274A-A3F3-A38990BC0151}" type="presParOf" srcId="{7060CB22-D708-7F44-A2B4-436037BF4C3B}" destId="{080495A4-0FE0-2948-AA32-39A378CF5D8E}" srcOrd="8" destOrd="0" presId="urn:microsoft.com/office/officeart/2005/8/layout/gear1"/>
    <dgm:cxn modelId="{0824371E-543F-0F46-9891-3DE6632B368E}" type="presParOf" srcId="{7060CB22-D708-7F44-A2B4-436037BF4C3B}" destId="{BF263484-8D73-5C4D-8CB5-860B64EF2AAF}" srcOrd="9" destOrd="0" presId="urn:microsoft.com/office/officeart/2005/8/layout/gear1"/>
    <dgm:cxn modelId="{408DD17B-3689-AE47-88A2-96E4A437B2B6}" type="presParOf" srcId="{7060CB22-D708-7F44-A2B4-436037BF4C3B}" destId="{F0C16725-875D-2645-9933-BCC11C9223AC}" srcOrd="10" destOrd="0" presId="urn:microsoft.com/office/officeart/2005/8/layout/gear1"/>
    <dgm:cxn modelId="{ABED5D96-05AB-CC45-949D-D89CA7910B35}" type="presParOf" srcId="{7060CB22-D708-7F44-A2B4-436037BF4C3B}" destId="{1B0EA96C-0B25-AA42-8435-F773881C7C4E}" srcOrd="11" destOrd="0" presId="urn:microsoft.com/office/officeart/2005/8/layout/gear1"/>
    <dgm:cxn modelId="{8C103031-8A09-274A-A4B9-9B1F55D9B3B4}" type="presParOf" srcId="{7060CB22-D708-7F44-A2B4-436037BF4C3B}" destId="{889D375B-82AE-734F-B3F4-57528E73D50B}" srcOrd="12" destOrd="0" presId="urn:microsoft.com/office/officeart/2005/8/layout/gear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592FD1C-2395-5742-BB23-8CE1A381782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MX"/>
        </a:p>
      </dgm:t>
    </dgm:pt>
    <dgm:pt modelId="{16A3FAA3-1F7F-9F4A-B05F-26166C5B9213}">
      <dgm:prSet custT="1"/>
      <dgm:spPr>
        <a:solidFill>
          <a:schemeClr val="accent2"/>
        </a:solidFill>
      </dgm:spPr>
      <dgm:t>
        <a:bodyPr/>
        <a:lstStyle/>
        <a:p>
          <a:r>
            <a:rPr lang="es-CL" sz="1800" b="0" i="0" dirty="0"/>
            <a:t>El </a:t>
          </a:r>
          <a:r>
            <a:rPr lang="es-CL" sz="1800" b="1" i="0" dirty="0"/>
            <a:t>Sistema Unidad Territorial</a:t>
          </a:r>
          <a:r>
            <a:rPr lang="es-CL" sz="1800" b="0" i="0" dirty="0"/>
            <a:t> es una </a:t>
          </a:r>
          <a:r>
            <a:rPr lang="es-CL" sz="1800" b="1" i="0" dirty="0"/>
            <a:t>plataforma web responsiva</a:t>
          </a:r>
          <a:r>
            <a:rPr lang="es-CL" sz="1800" b="0" i="0" dirty="0"/>
            <a:t> y/o aplicación móvil que centraliza y digitaliza la gestión comunitaria, </a:t>
          </a:r>
          <a:r>
            <a:rPr lang="es-CL" sz="1800" b="1" i="0" dirty="0"/>
            <a:t>permitiendo organizar de manera eficiente </a:t>
          </a:r>
          <a:r>
            <a:rPr lang="es-CL" sz="1800" b="0" i="0" dirty="0"/>
            <a:t>actividades, proyectos, documentos administrativos y la base de datos de integrantes de la </a:t>
          </a:r>
          <a:r>
            <a:rPr lang="es-CL" sz="1800" b="1" i="0" dirty="0"/>
            <a:t>junta de vecinos</a:t>
          </a:r>
          <a:r>
            <a:rPr lang="es-CL" sz="1800" b="0" i="0" dirty="0"/>
            <a:t>.</a:t>
          </a:r>
          <a:endParaRPr lang="es-CL" sz="1800" dirty="0"/>
        </a:p>
      </dgm:t>
    </dgm:pt>
    <dgm:pt modelId="{52D98B54-30DB-4442-AD81-9825BE697818}" type="parTrans" cxnId="{D39B5C41-CFB5-424E-B0F1-64B6768F1E7B}">
      <dgm:prSet/>
      <dgm:spPr/>
      <dgm:t>
        <a:bodyPr/>
        <a:lstStyle/>
        <a:p>
          <a:endParaRPr lang="es-MX"/>
        </a:p>
      </dgm:t>
    </dgm:pt>
    <dgm:pt modelId="{C63E48BC-8F59-D44E-81C5-D71D16507A3B}" type="sibTrans" cxnId="{D39B5C41-CFB5-424E-B0F1-64B6768F1E7B}">
      <dgm:prSet/>
      <dgm:spPr/>
      <dgm:t>
        <a:bodyPr/>
        <a:lstStyle/>
        <a:p>
          <a:endParaRPr lang="es-MX"/>
        </a:p>
      </dgm:t>
    </dgm:pt>
    <dgm:pt modelId="{BEE7C83C-CB72-354F-A9BE-1565554236A1}" type="pres">
      <dgm:prSet presAssocID="{4592FD1C-2395-5742-BB23-8CE1A3817824}" presName="linear" presStyleCnt="0">
        <dgm:presLayoutVars>
          <dgm:animLvl val="lvl"/>
          <dgm:resizeHandles val="exact"/>
        </dgm:presLayoutVars>
      </dgm:prSet>
      <dgm:spPr/>
    </dgm:pt>
    <dgm:pt modelId="{F338F439-7005-0348-B5A3-65DB921770D2}" type="pres">
      <dgm:prSet presAssocID="{16A3FAA3-1F7F-9F4A-B05F-26166C5B9213}" presName="parentText" presStyleLbl="node1" presStyleIdx="0" presStyleCnt="1" custLinFactNeighborY="9696">
        <dgm:presLayoutVars>
          <dgm:chMax val="0"/>
          <dgm:bulletEnabled val="1"/>
        </dgm:presLayoutVars>
      </dgm:prSet>
      <dgm:spPr/>
    </dgm:pt>
  </dgm:ptLst>
  <dgm:cxnLst>
    <dgm:cxn modelId="{A78C8E10-6D1B-6F4C-91BE-8D0F08F1E4C3}" type="presOf" srcId="{4592FD1C-2395-5742-BB23-8CE1A3817824}" destId="{BEE7C83C-CB72-354F-A9BE-1565554236A1}" srcOrd="0" destOrd="0" presId="urn:microsoft.com/office/officeart/2005/8/layout/vList2"/>
    <dgm:cxn modelId="{D39B5C41-CFB5-424E-B0F1-64B6768F1E7B}" srcId="{4592FD1C-2395-5742-BB23-8CE1A3817824}" destId="{16A3FAA3-1F7F-9F4A-B05F-26166C5B9213}" srcOrd="0" destOrd="0" parTransId="{52D98B54-30DB-4442-AD81-9825BE697818}" sibTransId="{C63E48BC-8F59-D44E-81C5-D71D16507A3B}"/>
    <dgm:cxn modelId="{8BDF634D-7349-904A-8728-0A2F2EB2EE3B}" type="presOf" srcId="{16A3FAA3-1F7F-9F4A-B05F-26166C5B9213}" destId="{F338F439-7005-0348-B5A3-65DB921770D2}" srcOrd="0" destOrd="0" presId="urn:microsoft.com/office/officeart/2005/8/layout/vList2"/>
    <dgm:cxn modelId="{A956E081-3D83-BD45-946F-D31B96411A41}" type="presParOf" srcId="{BEE7C83C-CB72-354F-A9BE-1565554236A1}" destId="{F338F439-7005-0348-B5A3-65DB921770D2}"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592FD1C-2395-5742-BB23-8CE1A3817824}"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s-MX"/>
        </a:p>
      </dgm:t>
    </dgm:pt>
    <dgm:pt modelId="{16A3FAA3-1F7F-9F4A-B05F-26166C5B9213}">
      <dgm:prSet custT="1"/>
      <dgm:spPr/>
      <dgm:t>
        <a:bodyPr/>
        <a:lstStyle/>
        <a:p>
          <a:r>
            <a:rPr lang="es-CL" sz="1800" dirty="0"/>
            <a:t>Este proyecto propone el desarrollo de una solución tecnológica integral que se adapte a la realidad operacional de cualquier junta de vecinos de Chile, solucionando las necesidades específicas tanto del directorio como de los vecinos residentes en la unidad territorial que sean mayores de 14 años.</a:t>
          </a:r>
        </a:p>
      </dgm:t>
    </dgm:pt>
    <dgm:pt modelId="{52D98B54-30DB-4442-AD81-9825BE697818}" type="parTrans" cxnId="{D39B5C41-CFB5-424E-B0F1-64B6768F1E7B}">
      <dgm:prSet/>
      <dgm:spPr/>
      <dgm:t>
        <a:bodyPr/>
        <a:lstStyle/>
        <a:p>
          <a:endParaRPr lang="es-MX"/>
        </a:p>
      </dgm:t>
    </dgm:pt>
    <dgm:pt modelId="{C63E48BC-8F59-D44E-81C5-D71D16507A3B}" type="sibTrans" cxnId="{D39B5C41-CFB5-424E-B0F1-64B6768F1E7B}">
      <dgm:prSet/>
      <dgm:spPr/>
      <dgm:t>
        <a:bodyPr/>
        <a:lstStyle/>
        <a:p>
          <a:endParaRPr lang="es-MX"/>
        </a:p>
      </dgm:t>
    </dgm:pt>
    <dgm:pt modelId="{BEE7C83C-CB72-354F-A9BE-1565554236A1}" type="pres">
      <dgm:prSet presAssocID="{4592FD1C-2395-5742-BB23-8CE1A3817824}" presName="linear" presStyleCnt="0">
        <dgm:presLayoutVars>
          <dgm:animLvl val="lvl"/>
          <dgm:resizeHandles val="exact"/>
        </dgm:presLayoutVars>
      </dgm:prSet>
      <dgm:spPr/>
    </dgm:pt>
    <dgm:pt modelId="{F338F439-7005-0348-B5A3-65DB921770D2}" type="pres">
      <dgm:prSet presAssocID="{16A3FAA3-1F7F-9F4A-B05F-26166C5B9213}" presName="parentText" presStyleLbl="node1" presStyleIdx="0" presStyleCnt="1" custLinFactY="-62019" custLinFactNeighborX="-107" custLinFactNeighborY="-100000">
        <dgm:presLayoutVars>
          <dgm:chMax val="0"/>
          <dgm:bulletEnabled val="1"/>
        </dgm:presLayoutVars>
      </dgm:prSet>
      <dgm:spPr/>
    </dgm:pt>
  </dgm:ptLst>
  <dgm:cxnLst>
    <dgm:cxn modelId="{A78C8E10-6D1B-6F4C-91BE-8D0F08F1E4C3}" type="presOf" srcId="{4592FD1C-2395-5742-BB23-8CE1A3817824}" destId="{BEE7C83C-CB72-354F-A9BE-1565554236A1}" srcOrd="0" destOrd="0" presId="urn:microsoft.com/office/officeart/2005/8/layout/vList2"/>
    <dgm:cxn modelId="{D39B5C41-CFB5-424E-B0F1-64B6768F1E7B}" srcId="{4592FD1C-2395-5742-BB23-8CE1A3817824}" destId="{16A3FAA3-1F7F-9F4A-B05F-26166C5B9213}" srcOrd="0" destOrd="0" parTransId="{52D98B54-30DB-4442-AD81-9825BE697818}" sibTransId="{C63E48BC-8F59-D44E-81C5-D71D16507A3B}"/>
    <dgm:cxn modelId="{8BDF634D-7349-904A-8728-0A2F2EB2EE3B}" type="presOf" srcId="{16A3FAA3-1F7F-9F4A-B05F-26166C5B9213}" destId="{F338F439-7005-0348-B5A3-65DB921770D2}" srcOrd="0" destOrd="0" presId="urn:microsoft.com/office/officeart/2005/8/layout/vList2"/>
    <dgm:cxn modelId="{A956E081-3D83-BD45-946F-D31B96411A41}" type="presParOf" srcId="{BEE7C83C-CB72-354F-A9BE-1565554236A1}" destId="{F338F439-7005-0348-B5A3-65DB921770D2}" srcOrd="0" destOrd="0" presId="urn:microsoft.com/office/officeart/2005/8/layout/vList2"/>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848F820-2F69-9647-A466-79D88E2DC7ED}"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s-MX"/>
        </a:p>
      </dgm:t>
    </dgm:pt>
    <dgm:pt modelId="{487BE2AF-9B55-1546-96E1-58BDD8A9E6B3}">
      <dgm:prSet/>
      <dgm:spPr/>
      <dgm:t>
        <a:bodyPr/>
        <a:lstStyle/>
        <a:p>
          <a:r>
            <a:rPr lang="es-CL" b="1" dirty="0"/>
            <a:t>Gestión Interna (Directorio)</a:t>
          </a:r>
          <a:endParaRPr lang="es-CL" dirty="0"/>
        </a:p>
      </dgm:t>
    </dgm:pt>
    <dgm:pt modelId="{538B18D6-77F0-EC4C-A63A-9B003BB1B6D5}" type="parTrans" cxnId="{91E79D0A-F23C-2143-9A9F-9D481D7F188D}">
      <dgm:prSet/>
      <dgm:spPr/>
      <dgm:t>
        <a:bodyPr/>
        <a:lstStyle/>
        <a:p>
          <a:endParaRPr lang="es-MX"/>
        </a:p>
      </dgm:t>
    </dgm:pt>
    <dgm:pt modelId="{95260BBC-DCBD-C845-AD97-2164D347A12B}" type="sibTrans" cxnId="{91E79D0A-F23C-2143-9A9F-9D481D7F188D}">
      <dgm:prSet/>
      <dgm:spPr/>
      <dgm:t>
        <a:bodyPr/>
        <a:lstStyle/>
        <a:p>
          <a:endParaRPr lang="es-MX"/>
        </a:p>
      </dgm:t>
    </dgm:pt>
    <dgm:pt modelId="{542E7CE0-1F96-2E46-BE08-87507E00AFE7}">
      <dgm:prSet/>
      <dgm:spPr/>
      <dgm:t>
        <a:bodyPr/>
        <a:lstStyle/>
        <a:p>
          <a:r>
            <a:rPr lang="es-CL"/>
            <a:t>Sistema administrativo completo para el manejo de inscripciones de vecinos</a:t>
          </a:r>
        </a:p>
      </dgm:t>
    </dgm:pt>
    <dgm:pt modelId="{C5CE2429-3F64-1041-8294-5A8FFD100752}" type="parTrans" cxnId="{39AF9847-D2CF-E641-A239-6885728A144E}">
      <dgm:prSet/>
      <dgm:spPr/>
      <dgm:t>
        <a:bodyPr/>
        <a:lstStyle/>
        <a:p>
          <a:endParaRPr lang="es-MX"/>
        </a:p>
      </dgm:t>
    </dgm:pt>
    <dgm:pt modelId="{392A7E4B-0823-4E49-AD1F-E39F56152C57}" type="sibTrans" cxnId="{39AF9847-D2CF-E641-A239-6885728A144E}">
      <dgm:prSet/>
      <dgm:spPr/>
      <dgm:t>
        <a:bodyPr/>
        <a:lstStyle/>
        <a:p>
          <a:endParaRPr lang="es-MX"/>
        </a:p>
      </dgm:t>
    </dgm:pt>
    <dgm:pt modelId="{2D9103D4-9DF4-9446-8882-73665F2C8B67}">
      <dgm:prSet/>
      <dgm:spPr/>
      <dgm:t>
        <a:bodyPr/>
        <a:lstStyle/>
        <a:p>
          <a:r>
            <a:rPr lang="es-CL"/>
            <a:t>Procesamiento, revisión y resolución de solicitudes de certificados de residencia</a:t>
          </a:r>
        </a:p>
      </dgm:t>
    </dgm:pt>
    <dgm:pt modelId="{68285A8F-2F55-6642-BBC6-4E66E8B19670}" type="parTrans" cxnId="{7BF7B6A5-4754-2E46-87A6-2E5E8889AF1D}">
      <dgm:prSet/>
      <dgm:spPr/>
      <dgm:t>
        <a:bodyPr/>
        <a:lstStyle/>
        <a:p>
          <a:endParaRPr lang="es-MX"/>
        </a:p>
      </dgm:t>
    </dgm:pt>
    <dgm:pt modelId="{9AF8E845-E18E-7C48-9025-454DA1689290}" type="sibTrans" cxnId="{7BF7B6A5-4754-2E46-87A6-2E5E8889AF1D}">
      <dgm:prSet/>
      <dgm:spPr/>
      <dgm:t>
        <a:bodyPr/>
        <a:lstStyle/>
        <a:p>
          <a:endParaRPr lang="es-MX"/>
        </a:p>
      </dgm:t>
    </dgm:pt>
    <dgm:pt modelId="{819CF495-E782-A447-881D-3F7685FAFC34}">
      <dgm:prSet/>
      <dgm:spPr/>
      <dgm:t>
        <a:bodyPr/>
        <a:lstStyle/>
        <a:p>
          <a:r>
            <a:rPr lang="es-CL"/>
            <a:t>Gestión integral de postulación, evaluación y seguimiento de proyectos vecinales</a:t>
          </a:r>
        </a:p>
      </dgm:t>
    </dgm:pt>
    <dgm:pt modelId="{C142A7D1-10E2-F24C-9F15-2562FAC49979}" type="parTrans" cxnId="{DD020BC4-D425-294E-A5AD-DFA279DB997B}">
      <dgm:prSet/>
      <dgm:spPr/>
      <dgm:t>
        <a:bodyPr/>
        <a:lstStyle/>
        <a:p>
          <a:endParaRPr lang="es-MX"/>
        </a:p>
      </dgm:t>
    </dgm:pt>
    <dgm:pt modelId="{728840E7-21AE-DE41-B713-A6E761E4A86C}" type="sibTrans" cxnId="{DD020BC4-D425-294E-A5AD-DFA279DB997B}">
      <dgm:prSet/>
      <dgm:spPr/>
      <dgm:t>
        <a:bodyPr/>
        <a:lstStyle/>
        <a:p>
          <a:endParaRPr lang="es-MX"/>
        </a:p>
      </dgm:t>
    </dgm:pt>
    <dgm:pt modelId="{5140BF72-0435-2B4E-AAC9-8AF57927FBF0}">
      <dgm:prSet/>
      <dgm:spPr/>
      <dgm:t>
        <a:bodyPr/>
        <a:lstStyle/>
        <a:p>
          <a:r>
            <a:rPr lang="es-CL"/>
            <a:t>Centro de distribución multicanal de notificaciones (email, WhatsApp, avisos físicos)</a:t>
          </a:r>
        </a:p>
      </dgm:t>
    </dgm:pt>
    <dgm:pt modelId="{95BA9F25-4670-224F-9FED-E0D7D3B52B66}" type="parTrans" cxnId="{D3003D40-A1B8-6647-B6F6-66820B63DF6A}">
      <dgm:prSet/>
      <dgm:spPr/>
      <dgm:t>
        <a:bodyPr/>
        <a:lstStyle/>
        <a:p>
          <a:endParaRPr lang="es-MX"/>
        </a:p>
      </dgm:t>
    </dgm:pt>
    <dgm:pt modelId="{FED1BD4E-8AEE-F645-BED1-1E7F0F5E0AA7}" type="sibTrans" cxnId="{D3003D40-A1B8-6647-B6F6-66820B63DF6A}">
      <dgm:prSet/>
      <dgm:spPr/>
      <dgm:t>
        <a:bodyPr/>
        <a:lstStyle/>
        <a:p>
          <a:endParaRPr lang="es-MX"/>
        </a:p>
      </dgm:t>
    </dgm:pt>
    <dgm:pt modelId="{E2FF350A-03FA-C046-B7D2-1269F31A5466}">
      <dgm:prSet/>
      <dgm:spPr/>
      <dgm:t>
        <a:bodyPr/>
        <a:lstStyle/>
        <a:p>
          <a:r>
            <a:rPr lang="es-CL"/>
            <a:t>Portal de publicación y gestión de noticias comunitarias</a:t>
          </a:r>
        </a:p>
      </dgm:t>
    </dgm:pt>
    <dgm:pt modelId="{FE04EF0A-E910-B14D-826F-0FC8BB794947}" type="parTrans" cxnId="{B644B2CD-3AE1-244F-AC0D-9D97F7566AF3}">
      <dgm:prSet/>
      <dgm:spPr/>
      <dgm:t>
        <a:bodyPr/>
        <a:lstStyle/>
        <a:p>
          <a:endParaRPr lang="es-MX"/>
        </a:p>
      </dgm:t>
    </dgm:pt>
    <dgm:pt modelId="{B65A74DF-9010-2747-B39B-91969D9E4AD9}" type="sibTrans" cxnId="{B644B2CD-3AE1-244F-AC0D-9D97F7566AF3}">
      <dgm:prSet/>
      <dgm:spPr/>
      <dgm:t>
        <a:bodyPr/>
        <a:lstStyle/>
        <a:p>
          <a:endParaRPr lang="es-MX"/>
        </a:p>
      </dgm:t>
    </dgm:pt>
    <dgm:pt modelId="{742DDD8B-1633-274B-B500-EFEFAF714A09}" type="pres">
      <dgm:prSet presAssocID="{D848F820-2F69-9647-A466-79D88E2DC7ED}" presName="Name0" presStyleCnt="0">
        <dgm:presLayoutVars>
          <dgm:dir/>
          <dgm:animLvl val="lvl"/>
          <dgm:resizeHandles val="exact"/>
        </dgm:presLayoutVars>
      </dgm:prSet>
      <dgm:spPr/>
    </dgm:pt>
    <dgm:pt modelId="{012E5CFA-DA42-6440-B891-E394D25DDB66}" type="pres">
      <dgm:prSet presAssocID="{487BE2AF-9B55-1546-96E1-58BDD8A9E6B3}" presName="linNode" presStyleCnt="0"/>
      <dgm:spPr/>
    </dgm:pt>
    <dgm:pt modelId="{91236561-70DC-234A-9749-CF2C82B0B71F}" type="pres">
      <dgm:prSet presAssocID="{487BE2AF-9B55-1546-96E1-58BDD8A9E6B3}" presName="parentText" presStyleLbl="node1" presStyleIdx="0" presStyleCnt="1">
        <dgm:presLayoutVars>
          <dgm:chMax val="1"/>
          <dgm:bulletEnabled val="1"/>
        </dgm:presLayoutVars>
      </dgm:prSet>
      <dgm:spPr/>
    </dgm:pt>
    <dgm:pt modelId="{A7CB64E1-195B-D843-B36C-470E0D7D56D3}" type="pres">
      <dgm:prSet presAssocID="{487BE2AF-9B55-1546-96E1-58BDD8A9E6B3}" presName="descendantText" presStyleLbl="alignAccFollowNode1" presStyleIdx="0" presStyleCnt="1">
        <dgm:presLayoutVars>
          <dgm:bulletEnabled val="1"/>
        </dgm:presLayoutVars>
      </dgm:prSet>
      <dgm:spPr/>
    </dgm:pt>
  </dgm:ptLst>
  <dgm:cxnLst>
    <dgm:cxn modelId="{91E79D0A-F23C-2143-9A9F-9D481D7F188D}" srcId="{D848F820-2F69-9647-A466-79D88E2DC7ED}" destId="{487BE2AF-9B55-1546-96E1-58BDD8A9E6B3}" srcOrd="0" destOrd="0" parTransId="{538B18D6-77F0-EC4C-A63A-9B003BB1B6D5}" sibTransId="{95260BBC-DCBD-C845-AD97-2164D347A12B}"/>
    <dgm:cxn modelId="{DAD5A61F-6A8D-8749-8DC5-F4ED033D3673}" type="presOf" srcId="{D848F820-2F69-9647-A466-79D88E2DC7ED}" destId="{742DDD8B-1633-274B-B500-EFEFAF714A09}" srcOrd="0" destOrd="0" presId="urn:microsoft.com/office/officeart/2005/8/layout/vList5"/>
    <dgm:cxn modelId="{3A79E827-B091-6C4F-835B-1019C0FAA691}" type="presOf" srcId="{819CF495-E782-A447-881D-3F7685FAFC34}" destId="{A7CB64E1-195B-D843-B36C-470E0D7D56D3}" srcOrd="0" destOrd="2" presId="urn:microsoft.com/office/officeart/2005/8/layout/vList5"/>
    <dgm:cxn modelId="{68D0442B-82D8-D945-9259-B5B16122C25E}" type="presOf" srcId="{2D9103D4-9DF4-9446-8882-73665F2C8B67}" destId="{A7CB64E1-195B-D843-B36C-470E0D7D56D3}" srcOrd="0" destOrd="1" presId="urn:microsoft.com/office/officeart/2005/8/layout/vList5"/>
    <dgm:cxn modelId="{D3003D40-A1B8-6647-B6F6-66820B63DF6A}" srcId="{487BE2AF-9B55-1546-96E1-58BDD8A9E6B3}" destId="{5140BF72-0435-2B4E-AAC9-8AF57927FBF0}" srcOrd="3" destOrd="0" parTransId="{95BA9F25-4670-224F-9FED-E0D7D3B52B66}" sibTransId="{FED1BD4E-8AEE-F645-BED1-1E7F0F5E0AA7}"/>
    <dgm:cxn modelId="{39AF9847-D2CF-E641-A239-6885728A144E}" srcId="{487BE2AF-9B55-1546-96E1-58BDD8A9E6B3}" destId="{542E7CE0-1F96-2E46-BE08-87507E00AFE7}" srcOrd="0" destOrd="0" parTransId="{C5CE2429-3F64-1041-8294-5A8FFD100752}" sibTransId="{392A7E4B-0823-4E49-AD1F-E39F56152C57}"/>
    <dgm:cxn modelId="{6D30A75F-AFEF-5549-B899-BFFACFEB27E5}" type="presOf" srcId="{542E7CE0-1F96-2E46-BE08-87507E00AFE7}" destId="{A7CB64E1-195B-D843-B36C-470E0D7D56D3}" srcOrd="0" destOrd="0" presId="urn:microsoft.com/office/officeart/2005/8/layout/vList5"/>
    <dgm:cxn modelId="{7BF7B6A5-4754-2E46-87A6-2E5E8889AF1D}" srcId="{487BE2AF-9B55-1546-96E1-58BDD8A9E6B3}" destId="{2D9103D4-9DF4-9446-8882-73665F2C8B67}" srcOrd="1" destOrd="0" parTransId="{68285A8F-2F55-6642-BBC6-4E66E8B19670}" sibTransId="{9AF8E845-E18E-7C48-9025-454DA1689290}"/>
    <dgm:cxn modelId="{E8BDE1B4-2A81-C846-8A6F-E588E083F75B}" type="presOf" srcId="{487BE2AF-9B55-1546-96E1-58BDD8A9E6B3}" destId="{91236561-70DC-234A-9749-CF2C82B0B71F}" srcOrd="0" destOrd="0" presId="urn:microsoft.com/office/officeart/2005/8/layout/vList5"/>
    <dgm:cxn modelId="{DD020BC4-D425-294E-A5AD-DFA279DB997B}" srcId="{487BE2AF-9B55-1546-96E1-58BDD8A9E6B3}" destId="{819CF495-E782-A447-881D-3F7685FAFC34}" srcOrd="2" destOrd="0" parTransId="{C142A7D1-10E2-F24C-9F15-2562FAC49979}" sibTransId="{728840E7-21AE-DE41-B713-A6E761E4A86C}"/>
    <dgm:cxn modelId="{B644B2CD-3AE1-244F-AC0D-9D97F7566AF3}" srcId="{487BE2AF-9B55-1546-96E1-58BDD8A9E6B3}" destId="{E2FF350A-03FA-C046-B7D2-1269F31A5466}" srcOrd="4" destOrd="0" parTransId="{FE04EF0A-E910-B14D-826F-0FC8BB794947}" sibTransId="{B65A74DF-9010-2747-B39B-91969D9E4AD9}"/>
    <dgm:cxn modelId="{9792BAD7-38AA-8547-A59E-AD4F8DE330F6}" type="presOf" srcId="{5140BF72-0435-2B4E-AAC9-8AF57927FBF0}" destId="{A7CB64E1-195B-D843-B36C-470E0D7D56D3}" srcOrd="0" destOrd="3" presId="urn:microsoft.com/office/officeart/2005/8/layout/vList5"/>
    <dgm:cxn modelId="{19B24FF1-E19F-884B-9588-9ED8622FA5CE}" type="presOf" srcId="{E2FF350A-03FA-C046-B7D2-1269F31A5466}" destId="{A7CB64E1-195B-D843-B36C-470E0D7D56D3}" srcOrd="0" destOrd="4" presId="urn:microsoft.com/office/officeart/2005/8/layout/vList5"/>
    <dgm:cxn modelId="{186379E8-7744-5D45-BB4E-0163304E17F4}" type="presParOf" srcId="{742DDD8B-1633-274B-B500-EFEFAF714A09}" destId="{012E5CFA-DA42-6440-B891-E394D25DDB66}" srcOrd="0" destOrd="0" presId="urn:microsoft.com/office/officeart/2005/8/layout/vList5"/>
    <dgm:cxn modelId="{947DE4F7-C095-074D-8015-7CE64496E7A3}" type="presParOf" srcId="{012E5CFA-DA42-6440-B891-E394D25DDB66}" destId="{91236561-70DC-234A-9749-CF2C82B0B71F}" srcOrd="0" destOrd="0" presId="urn:microsoft.com/office/officeart/2005/8/layout/vList5"/>
    <dgm:cxn modelId="{ECC2EF1D-5531-3243-978B-E2040B5E75B9}" type="presParOf" srcId="{012E5CFA-DA42-6440-B891-E394D25DDB66}" destId="{A7CB64E1-195B-D843-B36C-470E0D7D56D3}"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FC158FE-CF55-424E-9790-29CBB7A81F26}"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es-MX"/>
        </a:p>
      </dgm:t>
    </dgm:pt>
    <dgm:pt modelId="{0264DB69-311D-C44F-B27C-4C7406243D60}">
      <dgm:prSet custT="1"/>
      <dgm:spPr>
        <a:solidFill>
          <a:schemeClr val="accent2"/>
        </a:solidFill>
      </dgm:spPr>
      <dgm:t>
        <a:bodyPr/>
        <a:lstStyle/>
        <a:p>
          <a:r>
            <a:rPr lang="es-CL" sz="2400" b="1" dirty="0"/>
            <a:t>Acceso Público (Vecinos)</a:t>
          </a:r>
          <a:endParaRPr lang="es-CL" sz="2400" dirty="0"/>
        </a:p>
      </dgm:t>
    </dgm:pt>
    <dgm:pt modelId="{53A0BC20-2245-304A-91E5-E525B49F3675}" type="parTrans" cxnId="{8093B44D-7D58-9D49-9ACB-0EF50D140BA1}">
      <dgm:prSet/>
      <dgm:spPr/>
      <dgm:t>
        <a:bodyPr/>
        <a:lstStyle/>
        <a:p>
          <a:endParaRPr lang="es-MX"/>
        </a:p>
      </dgm:t>
    </dgm:pt>
    <dgm:pt modelId="{38D9956B-4169-5547-B1A6-D96FED994F6A}" type="sibTrans" cxnId="{8093B44D-7D58-9D49-9ACB-0EF50D140BA1}">
      <dgm:prSet/>
      <dgm:spPr/>
      <dgm:t>
        <a:bodyPr/>
        <a:lstStyle/>
        <a:p>
          <a:endParaRPr lang="es-MX"/>
        </a:p>
      </dgm:t>
    </dgm:pt>
    <dgm:pt modelId="{340DB900-E100-2344-89C4-C43F7C244EA0}">
      <dgm:prSet/>
      <dgm:spPr/>
      <dgm:t>
        <a:bodyPr/>
        <a:lstStyle/>
        <a:p>
          <a:r>
            <a:rPr lang="es-CL"/>
            <a:t>Portal de auto-inscripción a la junta de vecinos con validación automática</a:t>
          </a:r>
        </a:p>
      </dgm:t>
    </dgm:pt>
    <dgm:pt modelId="{BD32A225-1EA5-EB44-97E6-FF398741897E}" type="parTrans" cxnId="{D144D53E-ADE7-DC44-9794-54260DB29F92}">
      <dgm:prSet/>
      <dgm:spPr/>
      <dgm:t>
        <a:bodyPr/>
        <a:lstStyle/>
        <a:p>
          <a:endParaRPr lang="es-MX"/>
        </a:p>
      </dgm:t>
    </dgm:pt>
    <dgm:pt modelId="{B8C219A2-2B38-3C4D-93FE-EE9B1BD43988}" type="sibTrans" cxnId="{D144D53E-ADE7-DC44-9794-54260DB29F92}">
      <dgm:prSet/>
      <dgm:spPr/>
      <dgm:t>
        <a:bodyPr/>
        <a:lstStyle/>
        <a:p>
          <a:endParaRPr lang="es-MX"/>
        </a:p>
      </dgm:t>
    </dgm:pt>
    <dgm:pt modelId="{FCF6B74C-97C9-B74A-9C29-04EBAA0DCA1B}">
      <dgm:prSet/>
      <dgm:spPr/>
      <dgm:t>
        <a:bodyPr/>
        <a:lstStyle/>
        <a:p>
          <a:r>
            <a:rPr lang="es-CL"/>
            <a:t>Sistema de solicitud digital de certificados de residencia con seguimiento en tiempo real</a:t>
          </a:r>
        </a:p>
      </dgm:t>
    </dgm:pt>
    <dgm:pt modelId="{79A46CA8-1A1A-5640-9C61-B7B2B43EF499}" type="parTrans" cxnId="{B0E23C28-8B1F-9D4B-863B-26C9F9A12DF1}">
      <dgm:prSet/>
      <dgm:spPr/>
      <dgm:t>
        <a:bodyPr/>
        <a:lstStyle/>
        <a:p>
          <a:endParaRPr lang="es-MX"/>
        </a:p>
      </dgm:t>
    </dgm:pt>
    <dgm:pt modelId="{184C29F7-0BE9-D94E-ADCF-F3B3248C21F3}" type="sibTrans" cxnId="{B0E23C28-8B1F-9D4B-863B-26C9F9A12DF1}">
      <dgm:prSet/>
      <dgm:spPr/>
      <dgm:t>
        <a:bodyPr/>
        <a:lstStyle/>
        <a:p>
          <a:endParaRPr lang="es-MX"/>
        </a:p>
      </dgm:t>
    </dgm:pt>
    <dgm:pt modelId="{01A564A2-A929-AB4C-9302-DDCE1C996905}">
      <dgm:prSet/>
      <dgm:spPr/>
      <dgm:t>
        <a:bodyPr/>
        <a:lstStyle/>
        <a:p>
          <a:r>
            <a:rPr lang="es-CL"/>
            <a:t>Plataforma de postulación de proyectos vecinales (exclusivo para miembros activos)</a:t>
          </a:r>
        </a:p>
      </dgm:t>
    </dgm:pt>
    <dgm:pt modelId="{1E346952-296C-5445-8C68-C5817D884896}" type="parTrans" cxnId="{B509AA61-D27F-BC45-BAD5-3974B7C82988}">
      <dgm:prSet/>
      <dgm:spPr/>
      <dgm:t>
        <a:bodyPr/>
        <a:lstStyle/>
        <a:p>
          <a:endParaRPr lang="es-MX"/>
        </a:p>
      </dgm:t>
    </dgm:pt>
    <dgm:pt modelId="{A9738DDA-BC82-5B48-824A-F2224D44CC04}" type="sibTrans" cxnId="{B509AA61-D27F-BC45-BAD5-3974B7C82988}">
      <dgm:prSet/>
      <dgm:spPr/>
      <dgm:t>
        <a:bodyPr/>
        <a:lstStyle/>
        <a:p>
          <a:endParaRPr lang="es-MX"/>
        </a:p>
      </dgm:t>
    </dgm:pt>
    <dgm:pt modelId="{20D1B4B5-C1EF-3347-ABBD-E86F6F23FC22}">
      <dgm:prSet/>
      <dgm:spPr/>
      <dgm:t>
        <a:bodyPr/>
        <a:lstStyle/>
        <a:p>
          <a:r>
            <a:rPr lang="es-CL"/>
            <a:t>Calendario interactivo para reserva de espacios comunitarios (canchas, salas, plazas)</a:t>
          </a:r>
        </a:p>
      </dgm:t>
    </dgm:pt>
    <dgm:pt modelId="{D994752C-C8CD-834E-83E3-9F75D1E91243}" type="parTrans" cxnId="{E87D1490-5E37-3A43-8FEB-BF567E2BF3BE}">
      <dgm:prSet/>
      <dgm:spPr/>
      <dgm:t>
        <a:bodyPr/>
        <a:lstStyle/>
        <a:p>
          <a:endParaRPr lang="es-MX"/>
        </a:p>
      </dgm:t>
    </dgm:pt>
    <dgm:pt modelId="{17752BCA-A19C-F941-8F13-EC57CAFE037D}" type="sibTrans" cxnId="{E87D1490-5E37-3A43-8FEB-BF567E2BF3BE}">
      <dgm:prSet/>
      <dgm:spPr/>
      <dgm:t>
        <a:bodyPr/>
        <a:lstStyle/>
        <a:p>
          <a:endParaRPr lang="es-MX"/>
        </a:p>
      </dgm:t>
    </dgm:pt>
    <dgm:pt modelId="{FE569685-AE64-524E-A897-CFA846D5FBBB}">
      <dgm:prSet/>
      <dgm:spPr/>
      <dgm:t>
        <a:bodyPr/>
        <a:lstStyle/>
        <a:p>
          <a:r>
            <a:rPr lang="es-CL"/>
            <a:t>Sistema de inscripción a actividades vecinales con control automático de cupos</a:t>
          </a:r>
        </a:p>
      </dgm:t>
    </dgm:pt>
    <dgm:pt modelId="{C888AEF7-FB69-0847-A012-3F242A18D468}" type="parTrans" cxnId="{E0D8B2EF-BD50-DA4F-ACF8-2EEF39E96F96}">
      <dgm:prSet/>
      <dgm:spPr/>
      <dgm:t>
        <a:bodyPr/>
        <a:lstStyle/>
        <a:p>
          <a:endParaRPr lang="es-MX"/>
        </a:p>
      </dgm:t>
    </dgm:pt>
    <dgm:pt modelId="{C0337BB3-7A29-1545-8DDA-8CB4113AFB79}" type="sibTrans" cxnId="{E0D8B2EF-BD50-DA4F-ACF8-2EEF39E96F96}">
      <dgm:prSet/>
      <dgm:spPr/>
      <dgm:t>
        <a:bodyPr/>
        <a:lstStyle/>
        <a:p>
          <a:endParaRPr lang="es-MX"/>
        </a:p>
      </dgm:t>
    </dgm:pt>
    <dgm:pt modelId="{885C5F16-E439-5546-942A-F729FDE34C61}">
      <dgm:prSet/>
      <dgm:spPr/>
      <dgm:t>
        <a:bodyPr/>
        <a:lstStyle/>
        <a:p>
          <a:r>
            <a:rPr lang="es-CL"/>
            <a:t>Centro de notificaciones personalizado y visualización de noticias comunitarias</a:t>
          </a:r>
        </a:p>
      </dgm:t>
    </dgm:pt>
    <dgm:pt modelId="{74AEF418-76EA-0D4E-A6F8-CCCDD66693F8}" type="parTrans" cxnId="{24C9A641-A2E6-0245-B6DC-8930CCD64625}">
      <dgm:prSet/>
      <dgm:spPr/>
      <dgm:t>
        <a:bodyPr/>
        <a:lstStyle/>
        <a:p>
          <a:endParaRPr lang="es-MX"/>
        </a:p>
      </dgm:t>
    </dgm:pt>
    <dgm:pt modelId="{33F01662-1A2B-AC41-AD88-4F1EA751C75F}" type="sibTrans" cxnId="{24C9A641-A2E6-0245-B6DC-8930CCD64625}">
      <dgm:prSet/>
      <dgm:spPr/>
      <dgm:t>
        <a:bodyPr/>
        <a:lstStyle/>
        <a:p>
          <a:endParaRPr lang="es-MX"/>
        </a:p>
      </dgm:t>
    </dgm:pt>
    <dgm:pt modelId="{B84D820A-57FE-314C-A475-8DEC84E29CE2}" type="pres">
      <dgm:prSet presAssocID="{8FC158FE-CF55-424E-9790-29CBB7A81F26}" presName="Name0" presStyleCnt="0">
        <dgm:presLayoutVars>
          <dgm:dir/>
          <dgm:animLvl val="lvl"/>
          <dgm:resizeHandles val="exact"/>
        </dgm:presLayoutVars>
      </dgm:prSet>
      <dgm:spPr/>
    </dgm:pt>
    <dgm:pt modelId="{D9BC7A52-36F4-644A-B06B-0AA8918B6B7E}" type="pres">
      <dgm:prSet presAssocID="{0264DB69-311D-C44F-B27C-4C7406243D60}" presName="linNode" presStyleCnt="0"/>
      <dgm:spPr/>
    </dgm:pt>
    <dgm:pt modelId="{9ABC8AFA-28DC-2347-A271-9D1995583C04}" type="pres">
      <dgm:prSet presAssocID="{0264DB69-311D-C44F-B27C-4C7406243D60}" presName="parentText" presStyleLbl="node1" presStyleIdx="0" presStyleCnt="1">
        <dgm:presLayoutVars>
          <dgm:chMax val="1"/>
          <dgm:bulletEnabled val="1"/>
        </dgm:presLayoutVars>
      </dgm:prSet>
      <dgm:spPr/>
    </dgm:pt>
    <dgm:pt modelId="{59C91DD6-D863-1A46-B6D3-3FFBE232D931}" type="pres">
      <dgm:prSet presAssocID="{0264DB69-311D-C44F-B27C-4C7406243D60}" presName="descendantText" presStyleLbl="alignAccFollowNode1" presStyleIdx="0" presStyleCnt="1">
        <dgm:presLayoutVars>
          <dgm:bulletEnabled val="1"/>
        </dgm:presLayoutVars>
      </dgm:prSet>
      <dgm:spPr/>
    </dgm:pt>
  </dgm:ptLst>
  <dgm:cxnLst>
    <dgm:cxn modelId="{B0E23C28-8B1F-9D4B-863B-26C9F9A12DF1}" srcId="{0264DB69-311D-C44F-B27C-4C7406243D60}" destId="{FCF6B74C-97C9-B74A-9C29-04EBAA0DCA1B}" srcOrd="1" destOrd="0" parTransId="{79A46CA8-1A1A-5640-9C61-B7B2B43EF499}" sibTransId="{184C29F7-0BE9-D94E-ADCF-F3B3248C21F3}"/>
    <dgm:cxn modelId="{6EB35B33-A289-6442-B321-96D6A3845DB6}" type="presOf" srcId="{885C5F16-E439-5546-942A-F729FDE34C61}" destId="{59C91DD6-D863-1A46-B6D3-3FFBE232D931}" srcOrd="0" destOrd="5" presId="urn:microsoft.com/office/officeart/2005/8/layout/vList5"/>
    <dgm:cxn modelId="{D144D53E-ADE7-DC44-9794-54260DB29F92}" srcId="{0264DB69-311D-C44F-B27C-4C7406243D60}" destId="{340DB900-E100-2344-89C4-C43F7C244EA0}" srcOrd="0" destOrd="0" parTransId="{BD32A225-1EA5-EB44-97E6-FF398741897E}" sibTransId="{B8C219A2-2B38-3C4D-93FE-EE9B1BD43988}"/>
    <dgm:cxn modelId="{24C9A641-A2E6-0245-B6DC-8930CCD64625}" srcId="{0264DB69-311D-C44F-B27C-4C7406243D60}" destId="{885C5F16-E439-5546-942A-F729FDE34C61}" srcOrd="5" destOrd="0" parTransId="{74AEF418-76EA-0D4E-A6F8-CCCDD66693F8}" sibTransId="{33F01662-1A2B-AC41-AD88-4F1EA751C75F}"/>
    <dgm:cxn modelId="{8093B44D-7D58-9D49-9ACB-0EF50D140BA1}" srcId="{8FC158FE-CF55-424E-9790-29CBB7A81F26}" destId="{0264DB69-311D-C44F-B27C-4C7406243D60}" srcOrd="0" destOrd="0" parTransId="{53A0BC20-2245-304A-91E5-E525B49F3675}" sibTransId="{38D9956B-4169-5547-B1A6-D96FED994F6A}"/>
    <dgm:cxn modelId="{F69ADB60-D04F-9A43-B184-FFF59A53866D}" type="presOf" srcId="{340DB900-E100-2344-89C4-C43F7C244EA0}" destId="{59C91DD6-D863-1A46-B6D3-3FFBE232D931}" srcOrd="0" destOrd="0" presId="urn:microsoft.com/office/officeart/2005/8/layout/vList5"/>
    <dgm:cxn modelId="{B509AA61-D27F-BC45-BAD5-3974B7C82988}" srcId="{0264DB69-311D-C44F-B27C-4C7406243D60}" destId="{01A564A2-A929-AB4C-9302-DDCE1C996905}" srcOrd="2" destOrd="0" parTransId="{1E346952-296C-5445-8C68-C5817D884896}" sibTransId="{A9738DDA-BC82-5B48-824A-F2224D44CC04}"/>
    <dgm:cxn modelId="{E321C68C-94C2-3242-BC1C-92A7D9491C92}" type="presOf" srcId="{FE569685-AE64-524E-A897-CFA846D5FBBB}" destId="{59C91DD6-D863-1A46-B6D3-3FFBE232D931}" srcOrd="0" destOrd="4" presId="urn:microsoft.com/office/officeart/2005/8/layout/vList5"/>
    <dgm:cxn modelId="{E87D1490-5E37-3A43-8FEB-BF567E2BF3BE}" srcId="{0264DB69-311D-C44F-B27C-4C7406243D60}" destId="{20D1B4B5-C1EF-3347-ABBD-E86F6F23FC22}" srcOrd="3" destOrd="0" parTransId="{D994752C-C8CD-834E-83E3-9F75D1E91243}" sibTransId="{17752BCA-A19C-F941-8F13-EC57CAFE037D}"/>
    <dgm:cxn modelId="{B09E60A3-07A3-D740-9A5A-5C9F4ABE4EC0}" type="presOf" srcId="{8FC158FE-CF55-424E-9790-29CBB7A81F26}" destId="{B84D820A-57FE-314C-A475-8DEC84E29CE2}" srcOrd="0" destOrd="0" presId="urn:microsoft.com/office/officeart/2005/8/layout/vList5"/>
    <dgm:cxn modelId="{E34E21C8-3868-584C-B3B9-8709E414A712}" type="presOf" srcId="{20D1B4B5-C1EF-3347-ABBD-E86F6F23FC22}" destId="{59C91DD6-D863-1A46-B6D3-3FFBE232D931}" srcOrd="0" destOrd="3" presId="urn:microsoft.com/office/officeart/2005/8/layout/vList5"/>
    <dgm:cxn modelId="{FB3858CD-D7CE-A843-BFAE-68CD75DDDBC5}" type="presOf" srcId="{01A564A2-A929-AB4C-9302-DDCE1C996905}" destId="{59C91DD6-D863-1A46-B6D3-3FFBE232D931}" srcOrd="0" destOrd="2" presId="urn:microsoft.com/office/officeart/2005/8/layout/vList5"/>
    <dgm:cxn modelId="{2E1FDED7-7C86-524C-9B79-5FF249E170BB}" type="presOf" srcId="{0264DB69-311D-C44F-B27C-4C7406243D60}" destId="{9ABC8AFA-28DC-2347-A271-9D1995583C04}" srcOrd="0" destOrd="0" presId="urn:microsoft.com/office/officeart/2005/8/layout/vList5"/>
    <dgm:cxn modelId="{E0D8B2EF-BD50-DA4F-ACF8-2EEF39E96F96}" srcId="{0264DB69-311D-C44F-B27C-4C7406243D60}" destId="{FE569685-AE64-524E-A897-CFA846D5FBBB}" srcOrd="4" destOrd="0" parTransId="{C888AEF7-FB69-0847-A012-3F242A18D468}" sibTransId="{C0337BB3-7A29-1545-8DDA-8CB4113AFB79}"/>
    <dgm:cxn modelId="{609CCEF0-21A1-B04E-A458-0990DE7039E7}" type="presOf" srcId="{FCF6B74C-97C9-B74A-9C29-04EBAA0DCA1B}" destId="{59C91DD6-D863-1A46-B6D3-3FFBE232D931}" srcOrd="0" destOrd="1" presId="urn:microsoft.com/office/officeart/2005/8/layout/vList5"/>
    <dgm:cxn modelId="{8AA7C588-6F86-144C-8E07-158AD9310513}" type="presParOf" srcId="{B84D820A-57FE-314C-A475-8DEC84E29CE2}" destId="{D9BC7A52-36F4-644A-B06B-0AA8918B6B7E}" srcOrd="0" destOrd="0" presId="urn:microsoft.com/office/officeart/2005/8/layout/vList5"/>
    <dgm:cxn modelId="{792DBCE0-F191-324C-929D-9801DD67BC8D}" type="presParOf" srcId="{D9BC7A52-36F4-644A-B06B-0AA8918B6B7E}" destId="{9ABC8AFA-28DC-2347-A271-9D1995583C04}" srcOrd="0" destOrd="0" presId="urn:microsoft.com/office/officeart/2005/8/layout/vList5"/>
    <dgm:cxn modelId="{9C45C407-B029-3C43-AD94-E5D594B69ED2}" type="presParOf" srcId="{D9BC7A52-36F4-644A-B06B-0AA8918B6B7E}" destId="{59C91DD6-D863-1A46-B6D3-3FFBE232D931}" srcOrd="1" destOrd="0" presId="urn:microsoft.com/office/officeart/2005/8/layout/vList5"/>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16708B10-6E23-AC46-9262-618C5FE08266}" type="doc">
      <dgm:prSet loTypeId="urn:microsoft.com/office/officeart/2005/8/layout/target1" loCatId="relationship" qsTypeId="urn:microsoft.com/office/officeart/2005/8/quickstyle/simple1" qsCatId="simple" csTypeId="urn:microsoft.com/office/officeart/2005/8/colors/accent1_2" csCatId="accent1" phldr="1"/>
      <dgm:spPr/>
      <dgm:t>
        <a:bodyPr/>
        <a:lstStyle/>
        <a:p>
          <a:endParaRPr lang="es-MX"/>
        </a:p>
      </dgm:t>
    </dgm:pt>
    <dgm:pt modelId="{3DF347BC-2667-1B40-90F7-EA1D43D76DB6}">
      <dgm:prSet/>
      <dgm:spPr/>
      <dgm:t>
        <a:bodyPr/>
        <a:lstStyle/>
        <a:p>
          <a:r>
            <a:rPr lang="es-CL" dirty="0"/>
            <a:t>Personas</a:t>
          </a:r>
        </a:p>
      </dgm:t>
    </dgm:pt>
    <dgm:pt modelId="{A411C934-BB07-EF47-882D-E04D26EDD7E4}" type="parTrans" cxnId="{B7A3F5F6-1C08-5143-AFAE-CDDC883F19F4}">
      <dgm:prSet/>
      <dgm:spPr/>
      <dgm:t>
        <a:bodyPr/>
        <a:lstStyle/>
        <a:p>
          <a:endParaRPr lang="es-MX"/>
        </a:p>
      </dgm:t>
    </dgm:pt>
    <dgm:pt modelId="{832E5F70-9252-8344-8BB0-053E389CC665}" type="sibTrans" cxnId="{B7A3F5F6-1C08-5143-AFAE-CDDC883F19F4}">
      <dgm:prSet/>
      <dgm:spPr/>
      <dgm:t>
        <a:bodyPr/>
        <a:lstStyle/>
        <a:p>
          <a:endParaRPr lang="es-MX"/>
        </a:p>
      </dgm:t>
    </dgm:pt>
    <dgm:pt modelId="{0DA8C879-7271-B543-8ECC-6E067E819849}">
      <dgm:prSet/>
      <dgm:spPr/>
      <dgm:t>
        <a:bodyPr/>
        <a:lstStyle/>
        <a:p>
          <a:r>
            <a:rPr lang="es-CL" dirty="0"/>
            <a:t>País</a:t>
          </a:r>
        </a:p>
      </dgm:t>
    </dgm:pt>
    <dgm:pt modelId="{3BF6B8FB-908E-6048-8BA2-5D98537D984C}" type="parTrans" cxnId="{44EDE315-6478-C343-8DA5-AACF14967001}">
      <dgm:prSet/>
      <dgm:spPr/>
      <dgm:t>
        <a:bodyPr/>
        <a:lstStyle/>
        <a:p>
          <a:endParaRPr lang="es-MX"/>
        </a:p>
      </dgm:t>
    </dgm:pt>
    <dgm:pt modelId="{D10ECEF9-84BF-1042-8AE7-0FB8CC065A71}" type="sibTrans" cxnId="{44EDE315-6478-C343-8DA5-AACF14967001}">
      <dgm:prSet/>
      <dgm:spPr/>
      <dgm:t>
        <a:bodyPr/>
        <a:lstStyle/>
        <a:p>
          <a:endParaRPr lang="es-MX"/>
        </a:p>
      </dgm:t>
    </dgm:pt>
    <dgm:pt modelId="{9BD8F129-269B-0546-A58E-AD5CD05B1761}">
      <dgm:prSet/>
      <dgm:spPr/>
      <dgm:t>
        <a:bodyPr/>
        <a:lstStyle/>
        <a:p>
          <a:r>
            <a:rPr lang="es-CL" dirty="0"/>
            <a:t>Juntas de vecinos</a:t>
          </a:r>
        </a:p>
      </dgm:t>
    </dgm:pt>
    <dgm:pt modelId="{3EF0C69E-E507-2C46-A74D-38E72E4E5F3B}" type="parTrans" cxnId="{326DC972-9531-F94A-AE7C-6F2C8514E09A}">
      <dgm:prSet/>
      <dgm:spPr/>
      <dgm:t>
        <a:bodyPr/>
        <a:lstStyle/>
        <a:p>
          <a:endParaRPr lang="es-MX"/>
        </a:p>
      </dgm:t>
    </dgm:pt>
    <dgm:pt modelId="{D0EE773F-6CF9-C14A-82BD-8CDB925AD968}" type="sibTrans" cxnId="{326DC972-9531-F94A-AE7C-6F2C8514E09A}">
      <dgm:prSet/>
      <dgm:spPr/>
      <dgm:t>
        <a:bodyPr/>
        <a:lstStyle/>
        <a:p>
          <a:endParaRPr lang="es-MX"/>
        </a:p>
      </dgm:t>
    </dgm:pt>
    <dgm:pt modelId="{97E370E8-06B7-D842-899E-2D9FBB7C4B80}" type="pres">
      <dgm:prSet presAssocID="{16708B10-6E23-AC46-9262-618C5FE08266}" presName="composite" presStyleCnt="0">
        <dgm:presLayoutVars>
          <dgm:chMax val="5"/>
          <dgm:dir/>
          <dgm:resizeHandles val="exact"/>
        </dgm:presLayoutVars>
      </dgm:prSet>
      <dgm:spPr/>
    </dgm:pt>
    <dgm:pt modelId="{06758FA9-BA6D-C34B-A706-5ADA3FD3ACEC}" type="pres">
      <dgm:prSet presAssocID="{3DF347BC-2667-1B40-90F7-EA1D43D76DB6}" presName="circle1" presStyleLbl="lnNode1" presStyleIdx="0" presStyleCnt="3"/>
      <dgm:spPr/>
    </dgm:pt>
    <dgm:pt modelId="{812B70C6-24EF-9B42-AE99-E11018221177}" type="pres">
      <dgm:prSet presAssocID="{3DF347BC-2667-1B40-90F7-EA1D43D76DB6}" presName="text1" presStyleLbl="revTx" presStyleIdx="0" presStyleCnt="3">
        <dgm:presLayoutVars>
          <dgm:bulletEnabled val="1"/>
        </dgm:presLayoutVars>
      </dgm:prSet>
      <dgm:spPr/>
    </dgm:pt>
    <dgm:pt modelId="{6B06D374-4517-DA4B-A711-264B4B9F15F9}" type="pres">
      <dgm:prSet presAssocID="{3DF347BC-2667-1B40-90F7-EA1D43D76DB6}" presName="line1" presStyleLbl="callout" presStyleIdx="0" presStyleCnt="6"/>
      <dgm:spPr/>
    </dgm:pt>
    <dgm:pt modelId="{0BD4DD1F-C4F7-DE43-8715-7BB13246C7B9}" type="pres">
      <dgm:prSet presAssocID="{3DF347BC-2667-1B40-90F7-EA1D43D76DB6}" presName="d1" presStyleLbl="callout" presStyleIdx="1" presStyleCnt="6"/>
      <dgm:spPr/>
    </dgm:pt>
    <dgm:pt modelId="{E1AC45C1-438F-8A47-AD87-C4D7C4D6F9EF}" type="pres">
      <dgm:prSet presAssocID="{9BD8F129-269B-0546-A58E-AD5CD05B1761}" presName="circle2" presStyleLbl="lnNode1" presStyleIdx="1" presStyleCnt="3"/>
      <dgm:spPr/>
    </dgm:pt>
    <dgm:pt modelId="{30B5721E-D335-354F-B450-E59F8D5AAA14}" type="pres">
      <dgm:prSet presAssocID="{9BD8F129-269B-0546-A58E-AD5CD05B1761}" presName="text2" presStyleLbl="revTx" presStyleIdx="1" presStyleCnt="3">
        <dgm:presLayoutVars>
          <dgm:bulletEnabled val="1"/>
        </dgm:presLayoutVars>
      </dgm:prSet>
      <dgm:spPr/>
    </dgm:pt>
    <dgm:pt modelId="{1677770B-A261-774D-BD92-0423E8CEE589}" type="pres">
      <dgm:prSet presAssocID="{9BD8F129-269B-0546-A58E-AD5CD05B1761}" presName="line2" presStyleLbl="callout" presStyleIdx="2" presStyleCnt="6"/>
      <dgm:spPr/>
    </dgm:pt>
    <dgm:pt modelId="{3573D35E-4D82-2441-B5AC-A3E494D1D3F0}" type="pres">
      <dgm:prSet presAssocID="{9BD8F129-269B-0546-A58E-AD5CD05B1761}" presName="d2" presStyleLbl="callout" presStyleIdx="3" presStyleCnt="6"/>
      <dgm:spPr/>
    </dgm:pt>
    <dgm:pt modelId="{9ACE618D-C757-0242-8E3F-BCD61E220EF1}" type="pres">
      <dgm:prSet presAssocID="{0DA8C879-7271-B543-8ECC-6E067E819849}" presName="circle3" presStyleLbl="lnNode1" presStyleIdx="2" presStyleCnt="3"/>
      <dgm:spPr/>
    </dgm:pt>
    <dgm:pt modelId="{0411C362-EEC1-B849-B141-71119F8D0023}" type="pres">
      <dgm:prSet presAssocID="{0DA8C879-7271-B543-8ECC-6E067E819849}" presName="text3" presStyleLbl="revTx" presStyleIdx="2" presStyleCnt="3">
        <dgm:presLayoutVars>
          <dgm:bulletEnabled val="1"/>
        </dgm:presLayoutVars>
      </dgm:prSet>
      <dgm:spPr/>
    </dgm:pt>
    <dgm:pt modelId="{26839FB4-50E0-A94A-9B42-D9FE5BE0932E}" type="pres">
      <dgm:prSet presAssocID="{0DA8C879-7271-B543-8ECC-6E067E819849}" presName="line3" presStyleLbl="callout" presStyleIdx="4" presStyleCnt="6"/>
      <dgm:spPr/>
    </dgm:pt>
    <dgm:pt modelId="{DE45F571-905C-D64D-A6EC-9062CDFA7CAB}" type="pres">
      <dgm:prSet presAssocID="{0DA8C879-7271-B543-8ECC-6E067E819849}" presName="d3" presStyleLbl="callout" presStyleIdx="5" presStyleCnt="6"/>
      <dgm:spPr/>
    </dgm:pt>
  </dgm:ptLst>
  <dgm:cxnLst>
    <dgm:cxn modelId="{44EDE315-6478-C343-8DA5-AACF14967001}" srcId="{16708B10-6E23-AC46-9262-618C5FE08266}" destId="{0DA8C879-7271-B543-8ECC-6E067E819849}" srcOrd="2" destOrd="0" parTransId="{3BF6B8FB-908E-6048-8BA2-5D98537D984C}" sibTransId="{D10ECEF9-84BF-1042-8AE7-0FB8CC065A71}"/>
    <dgm:cxn modelId="{2B7FA522-432F-B748-9E7F-F1288CD67694}" type="presOf" srcId="{3DF347BC-2667-1B40-90F7-EA1D43D76DB6}" destId="{812B70C6-24EF-9B42-AE99-E11018221177}" srcOrd="0" destOrd="0" presId="urn:microsoft.com/office/officeart/2005/8/layout/target1"/>
    <dgm:cxn modelId="{326DC972-9531-F94A-AE7C-6F2C8514E09A}" srcId="{16708B10-6E23-AC46-9262-618C5FE08266}" destId="{9BD8F129-269B-0546-A58E-AD5CD05B1761}" srcOrd="1" destOrd="0" parTransId="{3EF0C69E-E507-2C46-A74D-38E72E4E5F3B}" sibTransId="{D0EE773F-6CF9-C14A-82BD-8CDB925AD968}"/>
    <dgm:cxn modelId="{843AA9BE-4E0C-774A-9D01-629246C37B64}" type="presOf" srcId="{9BD8F129-269B-0546-A58E-AD5CD05B1761}" destId="{30B5721E-D335-354F-B450-E59F8D5AAA14}" srcOrd="0" destOrd="0" presId="urn:microsoft.com/office/officeart/2005/8/layout/target1"/>
    <dgm:cxn modelId="{406742EC-2C9A-7847-871D-F88295A37F42}" type="presOf" srcId="{0DA8C879-7271-B543-8ECC-6E067E819849}" destId="{0411C362-EEC1-B849-B141-71119F8D0023}" srcOrd="0" destOrd="0" presId="urn:microsoft.com/office/officeart/2005/8/layout/target1"/>
    <dgm:cxn modelId="{B7A3F5F6-1C08-5143-AFAE-CDDC883F19F4}" srcId="{16708B10-6E23-AC46-9262-618C5FE08266}" destId="{3DF347BC-2667-1B40-90F7-EA1D43D76DB6}" srcOrd="0" destOrd="0" parTransId="{A411C934-BB07-EF47-882D-E04D26EDD7E4}" sibTransId="{832E5F70-9252-8344-8BB0-053E389CC665}"/>
    <dgm:cxn modelId="{1F6875FB-1338-D742-BD28-F4162723004D}" type="presOf" srcId="{16708B10-6E23-AC46-9262-618C5FE08266}" destId="{97E370E8-06B7-D842-899E-2D9FBB7C4B80}" srcOrd="0" destOrd="0" presId="urn:microsoft.com/office/officeart/2005/8/layout/target1"/>
    <dgm:cxn modelId="{CEA2B54C-D6E3-FE4E-817A-6C59AB879E74}" type="presParOf" srcId="{97E370E8-06B7-D842-899E-2D9FBB7C4B80}" destId="{06758FA9-BA6D-C34B-A706-5ADA3FD3ACEC}" srcOrd="0" destOrd="0" presId="urn:microsoft.com/office/officeart/2005/8/layout/target1"/>
    <dgm:cxn modelId="{2A265D36-5701-B849-946D-19564AB7D816}" type="presParOf" srcId="{97E370E8-06B7-D842-899E-2D9FBB7C4B80}" destId="{812B70C6-24EF-9B42-AE99-E11018221177}" srcOrd="1" destOrd="0" presId="urn:microsoft.com/office/officeart/2005/8/layout/target1"/>
    <dgm:cxn modelId="{78D8A192-5BB2-0D46-BC38-6EF2A74D812C}" type="presParOf" srcId="{97E370E8-06B7-D842-899E-2D9FBB7C4B80}" destId="{6B06D374-4517-DA4B-A711-264B4B9F15F9}" srcOrd="2" destOrd="0" presId="urn:microsoft.com/office/officeart/2005/8/layout/target1"/>
    <dgm:cxn modelId="{BC13B9C5-F34F-5044-874E-191BB01E8514}" type="presParOf" srcId="{97E370E8-06B7-D842-899E-2D9FBB7C4B80}" destId="{0BD4DD1F-C4F7-DE43-8715-7BB13246C7B9}" srcOrd="3" destOrd="0" presId="urn:microsoft.com/office/officeart/2005/8/layout/target1"/>
    <dgm:cxn modelId="{40CAB358-288D-3740-963F-17A1D86B93F8}" type="presParOf" srcId="{97E370E8-06B7-D842-899E-2D9FBB7C4B80}" destId="{E1AC45C1-438F-8A47-AD87-C4D7C4D6F9EF}" srcOrd="4" destOrd="0" presId="urn:microsoft.com/office/officeart/2005/8/layout/target1"/>
    <dgm:cxn modelId="{E0CAF007-F1DC-3C46-B6CF-B1B697357B04}" type="presParOf" srcId="{97E370E8-06B7-D842-899E-2D9FBB7C4B80}" destId="{30B5721E-D335-354F-B450-E59F8D5AAA14}" srcOrd="5" destOrd="0" presId="urn:microsoft.com/office/officeart/2005/8/layout/target1"/>
    <dgm:cxn modelId="{01FEC15B-E5DE-1541-A9F7-51C3BBC6FB34}" type="presParOf" srcId="{97E370E8-06B7-D842-899E-2D9FBB7C4B80}" destId="{1677770B-A261-774D-BD92-0423E8CEE589}" srcOrd="6" destOrd="0" presId="urn:microsoft.com/office/officeart/2005/8/layout/target1"/>
    <dgm:cxn modelId="{BDD8632C-4DDD-F44D-AF35-A660E2224AB3}" type="presParOf" srcId="{97E370E8-06B7-D842-899E-2D9FBB7C4B80}" destId="{3573D35E-4D82-2441-B5AC-A3E494D1D3F0}" srcOrd="7" destOrd="0" presId="urn:microsoft.com/office/officeart/2005/8/layout/target1"/>
    <dgm:cxn modelId="{0CE43BC7-1005-E048-AB9D-F0F52398E1CD}" type="presParOf" srcId="{97E370E8-06B7-D842-899E-2D9FBB7C4B80}" destId="{9ACE618D-C757-0242-8E3F-BCD61E220EF1}" srcOrd="8" destOrd="0" presId="urn:microsoft.com/office/officeart/2005/8/layout/target1"/>
    <dgm:cxn modelId="{8B60D786-5BD7-4146-8035-8CE59C7DC193}" type="presParOf" srcId="{97E370E8-06B7-D842-899E-2D9FBB7C4B80}" destId="{0411C362-EEC1-B849-B141-71119F8D0023}" srcOrd="9" destOrd="0" presId="urn:microsoft.com/office/officeart/2005/8/layout/target1"/>
    <dgm:cxn modelId="{66FF9657-9AD5-B041-A660-82F4EA8DA6C6}" type="presParOf" srcId="{97E370E8-06B7-D842-899E-2D9FBB7C4B80}" destId="{26839FB4-50E0-A94A-9B42-D9FE5BE0932E}" srcOrd="10" destOrd="0" presId="urn:microsoft.com/office/officeart/2005/8/layout/target1"/>
    <dgm:cxn modelId="{EFF31F7C-2B96-BA46-8DD9-2F4238D50073}" type="presParOf" srcId="{97E370E8-06B7-D842-899E-2D9FBB7C4B80}" destId="{DE45F571-905C-D64D-A6EC-9062CDFA7CAB}" srcOrd="11" destOrd="0" presId="urn:microsoft.com/office/officeart/2005/8/layout/targe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16708B10-6E23-AC46-9262-618C5FE08266}" type="doc">
      <dgm:prSet loTypeId="urn:microsoft.com/office/officeart/2005/8/layout/venn3" loCatId="list" qsTypeId="urn:microsoft.com/office/officeart/2005/8/quickstyle/simple1" qsCatId="simple" csTypeId="urn:microsoft.com/office/officeart/2005/8/colors/accent1_2" csCatId="accent1" phldr="1"/>
      <dgm:spPr/>
      <dgm:t>
        <a:bodyPr/>
        <a:lstStyle/>
        <a:p>
          <a:endParaRPr lang="es-MX"/>
        </a:p>
      </dgm:t>
    </dgm:pt>
    <dgm:pt modelId="{3DF347BC-2667-1B40-90F7-EA1D43D76DB6}">
      <dgm:prSet/>
      <dgm:spPr>
        <a:solidFill>
          <a:schemeClr val="accent2">
            <a:alpha val="50000"/>
          </a:schemeClr>
        </a:solidFill>
      </dgm:spPr>
      <dgm:t>
        <a:bodyPr/>
        <a:lstStyle/>
        <a:p>
          <a:r>
            <a:rPr lang="es-CL" b="1" i="0" dirty="0"/>
            <a:t>Desarrollo de Software</a:t>
          </a:r>
          <a:endParaRPr lang="es-CL" dirty="0"/>
        </a:p>
      </dgm:t>
    </dgm:pt>
    <dgm:pt modelId="{832E5F70-9252-8344-8BB0-053E389CC665}" type="sibTrans" cxnId="{B7A3F5F6-1C08-5143-AFAE-CDDC883F19F4}">
      <dgm:prSet/>
      <dgm:spPr/>
      <dgm:t>
        <a:bodyPr/>
        <a:lstStyle/>
        <a:p>
          <a:endParaRPr lang="es-MX"/>
        </a:p>
      </dgm:t>
    </dgm:pt>
    <dgm:pt modelId="{A411C934-BB07-EF47-882D-E04D26EDD7E4}" type="parTrans" cxnId="{B7A3F5F6-1C08-5143-AFAE-CDDC883F19F4}">
      <dgm:prSet/>
      <dgm:spPr/>
      <dgm:t>
        <a:bodyPr/>
        <a:lstStyle/>
        <a:p>
          <a:endParaRPr lang="es-MX"/>
        </a:p>
      </dgm:t>
    </dgm:pt>
    <dgm:pt modelId="{D6653D09-DA7D-E944-B26B-2F721946EFB5}">
      <dgm:prSet/>
      <dgm:spPr>
        <a:solidFill>
          <a:schemeClr val="accent2">
            <a:alpha val="50000"/>
          </a:schemeClr>
        </a:solidFill>
      </dgm:spPr>
      <dgm:t>
        <a:bodyPr/>
        <a:lstStyle/>
        <a:p>
          <a:pPr>
            <a:buNone/>
          </a:pPr>
          <a:r>
            <a:rPr lang="es-CL" b="1" i="0" dirty="0"/>
            <a:t>Diseño de Base de Datos</a:t>
          </a:r>
          <a:endParaRPr lang="es-CL" dirty="0"/>
        </a:p>
      </dgm:t>
    </dgm:pt>
    <dgm:pt modelId="{0238BFAA-98C7-8E4C-9988-776930363CFD}" type="parTrans" cxnId="{36C1CE0A-F4CF-5447-ADC3-DC2C09404BB9}">
      <dgm:prSet/>
      <dgm:spPr/>
      <dgm:t>
        <a:bodyPr/>
        <a:lstStyle/>
        <a:p>
          <a:endParaRPr lang="es-MX"/>
        </a:p>
      </dgm:t>
    </dgm:pt>
    <dgm:pt modelId="{D014C791-8105-DA45-BF3E-21F08CE0B80F}" type="sibTrans" cxnId="{36C1CE0A-F4CF-5447-ADC3-DC2C09404BB9}">
      <dgm:prSet/>
      <dgm:spPr/>
      <dgm:t>
        <a:bodyPr/>
        <a:lstStyle/>
        <a:p>
          <a:endParaRPr lang="es-MX"/>
        </a:p>
      </dgm:t>
    </dgm:pt>
    <dgm:pt modelId="{30F33F6F-8FA3-C442-9186-1177AF030516}">
      <dgm:prSet/>
      <dgm:spPr>
        <a:solidFill>
          <a:schemeClr val="accent2">
            <a:alpha val="50000"/>
          </a:schemeClr>
        </a:solidFill>
      </dgm:spPr>
      <dgm:t>
        <a:bodyPr/>
        <a:lstStyle/>
        <a:p>
          <a:pPr>
            <a:buNone/>
          </a:pPr>
          <a:r>
            <a:rPr lang="es-CL" b="1" i="0" dirty="0"/>
            <a:t>Análisis y Evaluación</a:t>
          </a:r>
          <a:endParaRPr lang="es-CL" dirty="0"/>
        </a:p>
      </dgm:t>
    </dgm:pt>
    <dgm:pt modelId="{0A26B178-EFF7-5B46-9191-2C1B0A3013E5}" type="parTrans" cxnId="{27804C35-882E-D74C-A92B-3FEFE2DF8F9A}">
      <dgm:prSet/>
      <dgm:spPr/>
      <dgm:t>
        <a:bodyPr/>
        <a:lstStyle/>
        <a:p>
          <a:endParaRPr lang="es-MX"/>
        </a:p>
      </dgm:t>
    </dgm:pt>
    <dgm:pt modelId="{C4361B87-85D3-304F-93C9-F24D144D544D}" type="sibTrans" cxnId="{27804C35-882E-D74C-A92B-3FEFE2DF8F9A}">
      <dgm:prSet/>
      <dgm:spPr/>
      <dgm:t>
        <a:bodyPr/>
        <a:lstStyle/>
        <a:p>
          <a:endParaRPr lang="es-MX"/>
        </a:p>
      </dgm:t>
    </dgm:pt>
    <dgm:pt modelId="{FFD83550-39DA-1D49-A18A-D3856E65F24D}" type="pres">
      <dgm:prSet presAssocID="{16708B10-6E23-AC46-9262-618C5FE08266}" presName="Name0" presStyleCnt="0">
        <dgm:presLayoutVars>
          <dgm:dir/>
          <dgm:resizeHandles val="exact"/>
        </dgm:presLayoutVars>
      </dgm:prSet>
      <dgm:spPr/>
    </dgm:pt>
    <dgm:pt modelId="{1B5BDF39-ECBF-724E-B1C9-3D58B119C4A9}" type="pres">
      <dgm:prSet presAssocID="{30F33F6F-8FA3-C442-9186-1177AF030516}" presName="Name5" presStyleLbl="vennNode1" presStyleIdx="0" presStyleCnt="3">
        <dgm:presLayoutVars>
          <dgm:bulletEnabled val="1"/>
        </dgm:presLayoutVars>
      </dgm:prSet>
      <dgm:spPr/>
    </dgm:pt>
    <dgm:pt modelId="{0F0E82A2-66AD-304B-97CE-6B4B67D72A22}" type="pres">
      <dgm:prSet presAssocID="{C4361B87-85D3-304F-93C9-F24D144D544D}" presName="space" presStyleCnt="0"/>
      <dgm:spPr/>
    </dgm:pt>
    <dgm:pt modelId="{17497C17-97ED-7940-BD12-45A9B17A9A70}" type="pres">
      <dgm:prSet presAssocID="{D6653D09-DA7D-E944-B26B-2F721946EFB5}" presName="Name5" presStyleLbl="vennNode1" presStyleIdx="1" presStyleCnt="3">
        <dgm:presLayoutVars>
          <dgm:bulletEnabled val="1"/>
        </dgm:presLayoutVars>
      </dgm:prSet>
      <dgm:spPr/>
    </dgm:pt>
    <dgm:pt modelId="{ABE95217-FFE2-A34E-B859-33B9D55F4E1C}" type="pres">
      <dgm:prSet presAssocID="{D014C791-8105-DA45-BF3E-21F08CE0B80F}" presName="space" presStyleCnt="0"/>
      <dgm:spPr/>
    </dgm:pt>
    <dgm:pt modelId="{8754A9CD-59CF-5C4C-952C-68654291E8DF}" type="pres">
      <dgm:prSet presAssocID="{3DF347BC-2667-1B40-90F7-EA1D43D76DB6}" presName="Name5" presStyleLbl="vennNode1" presStyleIdx="2" presStyleCnt="3">
        <dgm:presLayoutVars>
          <dgm:bulletEnabled val="1"/>
        </dgm:presLayoutVars>
      </dgm:prSet>
      <dgm:spPr/>
    </dgm:pt>
  </dgm:ptLst>
  <dgm:cxnLst>
    <dgm:cxn modelId="{36C1CE0A-F4CF-5447-ADC3-DC2C09404BB9}" srcId="{16708B10-6E23-AC46-9262-618C5FE08266}" destId="{D6653D09-DA7D-E944-B26B-2F721946EFB5}" srcOrd="1" destOrd="0" parTransId="{0238BFAA-98C7-8E4C-9988-776930363CFD}" sibTransId="{D014C791-8105-DA45-BF3E-21F08CE0B80F}"/>
    <dgm:cxn modelId="{27804C35-882E-D74C-A92B-3FEFE2DF8F9A}" srcId="{16708B10-6E23-AC46-9262-618C5FE08266}" destId="{30F33F6F-8FA3-C442-9186-1177AF030516}" srcOrd="0" destOrd="0" parTransId="{0A26B178-EFF7-5B46-9191-2C1B0A3013E5}" sibTransId="{C4361B87-85D3-304F-93C9-F24D144D544D}"/>
    <dgm:cxn modelId="{88246852-7BA0-8A47-918A-5D997D803A32}" type="presOf" srcId="{16708B10-6E23-AC46-9262-618C5FE08266}" destId="{FFD83550-39DA-1D49-A18A-D3856E65F24D}" srcOrd="0" destOrd="0" presId="urn:microsoft.com/office/officeart/2005/8/layout/venn3"/>
    <dgm:cxn modelId="{02C0637D-9089-1540-81F6-3E469D140AE9}" type="presOf" srcId="{30F33F6F-8FA3-C442-9186-1177AF030516}" destId="{1B5BDF39-ECBF-724E-B1C9-3D58B119C4A9}" srcOrd="0" destOrd="0" presId="urn:microsoft.com/office/officeart/2005/8/layout/venn3"/>
    <dgm:cxn modelId="{98842196-4F5C-4049-A8DB-453C75253C3A}" type="presOf" srcId="{D6653D09-DA7D-E944-B26B-2F721946EFB5}" destId="{17497C17-97ED-7940-BD12-45A9B17A9A70}" srcOrd="0" destOrd="0" presId="urn:microsoft.com/office/officeart/2005/8/layout/venn3"/>
    <dgm:cxn modelId="{145C0AE1-94C8-FD43-81EE-BACB386AB78F}" type="presOf" srcId="{3DF347BC-2667-1B40-90F7-EA1D43D76DB6}" destId="{8754A9CD-59CF-5C4C-952C-68654291E8DF}" srcOrd="0" destOrd="0" presId="urn:microsoft.com/office/officeart/2005/8/layout/venn3"/>
    <dgm:cxn modelId="{B7A3F5F6-1C08-5143-AFAE-CDDC883F19F4}" srcId="{16708B10-6E23-AC46-9262-618C5FE08266}" destId="{3DF347BC-2667-1B40-90F7-EA1D43D76DB6}" srcOrd="2" destOrd="0" parTransId="{A411C934-BB07-EF47-882D-E04D26EDD7E4}" sibTransId="{832E5F70-9252-8344-8BB0-053E389CC665}"/>
    <dgm:cxn modelId="{A05C1857-2D33-AC4B-A292-427DD0B870B7}" type="presParOf" srcId="{FFD83550-39DA-1D49-A18A-D3856E65F24D}" destId="{1B5BDF39-ECBF-724E-B1C9-3D58B119C4A9}" srcOrd="0" destOrd="0" presId="urn:microsoft.com/office/officeart/2005/8/layout/venn3"/>
    <dgm:cxn modelId="{E0122E55-3763-F94C-8143-99ABD383D08C}" type="presParOf" srcId="{FFD83550-39DA-1D49-A18A-D3856E65F24D}" destId="{0F0E82A2-66AD-304B-97CE-6B4B67D72A22}" srcOrd="1" destOrd="0" presId="urn:microsoft.com/office/officeart/2005/8/layout/venn3"/>
    <dgm:cxn modelId="{3EB9D23C-C59F-F843-9912-B0ABCC44B6AE}" type="presParOf" srcId="{FFD83550-39DA-1D49-A18A-D3856E65F24D}" destId="{17497C17-97ED-7940-BD12-45A9B17A9A70}" srcOrd="2" destOrd="0" presId="urn:microsoft.com/office/officeart/2005/8/layout/venn3"/>
    <dgm:cxn modelId="{21036593-B3C2-734A-BF01-3EB891F97B2B}" type="presParOf" srcId="{FFD83550-39DA-1D49-A18A-D3856E65F24D}" destId="{ABE95217-FFE2-A34E-B859-33B9D55F4E1C}" srcOrd="3" destOrd="0" presId="urn:microsoft.com/office/officeart/2005/8/layout/venn3"/>
    <dgm:cxn modelId="{6CD69C06-00C3-0444-95CD-676D51DF5DFF}" type="presParOf" srcId="{FFD83550-39DA-1D49-A18A-D3856E65F24D}" destId="{8754A9CD-59CF-5C4C-952C-68654291E8DF}" srcOrd="4" destOrd="0" presId="urn:microsoft.com/office/officeart/2005/8/layout/venn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6708B10-6E23-AC46-9262-618C5FE08266}" type="doc">
      <dgm:prSet loTypeId="urn:microsoft.com/office/officeart/2005/8/layout/venn3" loCatId="list" qsTypeId="urn:microsoft.com/office/officeart/2005/8/quickstyle/simple1" qsCatId="simple" csTypeId="urn:microsoft.com/office/officeart/2005/8/colors/accent1_2" csCatId="accent1" phldr="1"/>
      <dgm:spPr/>
      <dgm:t>
        <a:bodyPr/>
        <a:lstStyle/>
        <a:p>
          <a:endParaRPr lang="es-MX"/>
        </a:p>
      </dgm:t>
    </dgm:pt>
    <dgm:pt modelId="{3DF347BC-2667-1B40-90F7-EA1D43D76DB6}">
      <dgm:prSet/>
      <dgm:spPr/>
      <dgm:t>
        <a:bodyPr/>
        <a:lstStyle/>
        <a:p>
          <a:r>
            <a:rPr lang="es-CL" dirty="0"/>
            <a:t>Manejo de Inscripciones de vecinos</a:t>
          </a:r>
        </a:p>
      </dgm:t>
    </dgm:pt>
    <dgm:pt modelId="{A411C934-BB07-EF47-882D-E04D26EDD7E4}" type="parTrans" cxnId="{B7A3F5F6-1C08-5143-AFAE-CDDC883F19F4}">
      <dgm:prSet/>
      <dgm:spPr/>
      <dgm:t>
        <a:bodyPr/>
        <a:lstStyle/>
        <a:p>
          <a:endParaRPr lang="es-MX"/>
        </a:p>
      </dgm:t>
    </dgm:pt>
    <dgm:pt modelId="{832E5F70-9252-8344-8BB0-053E389CC665}" type="sibTrans" cxnId="{B7A3F5F6-1C08-5143-AFAE-CDDC883F19F4}">
      <dgm:prSet/>
      <dgm:spPr/>
      <dgm:t>
        <a:bodyPr/>
        <a:lstStyle/>
        <a:p>
          <a:endParaRPr lang="es-MX"/>
        </a:p>
      </dgm:t>
    </dgm:pt>
    <dgm:pt modelId="{55DF5A3A-6E21-4448-AEEA-BDCC98D8D8A5}">
      <dgm:prSet/>
      <dgm:spPr/>
      <dgm:t>
        <a:bodyPr/>
        <a:lstStyle/>
        <a:p>
          <a:r>
            <a:rPr lang="es-CL" dirty="0"/>
            <a:t>Gestión de solicitudes</a:t>
          </a:r>
        </a:p>
      </dgm:t>
    </dgm:pt>
    <dgm:pt modelId="{7B1B555E-0004-8744-AF53-41FD0D6A452C}" type="parTrans" cxnId="{844D4E8A-F02B-B64A-A719-7514674241D0}">
      <dgm:prSet/>
      <dgm:spPr/>
      <dgm:t>
        <a:bodyPr/>
        <a:lstStyle/>
        <a:p>
          <a:endParaRPr lang="es-MX"/>
        </a:p>
      </dgm:t>
    </dgm:pt>
    <dgm:pt modelId="{3F65AD85-B4A5-8548-A26B-A661F9FAEC2F}" type="sibTrans" cxnId="{844D4E8A-F02B-B64A-A719-7514674241D0}">
      <dgm:prSet/>
      <dgm:spPr/>
      <dgm:t>
        <a:bodyPr/>
        <a:lstStyle/>
        <a:p>
          <a:endParaRPr lang="es-MX"/>
        </a:p>
      </dgm:t>
    </dgm:pt>
    <dgm:pt modelId="{766C1268-8C84-9740-90F3-94F5AB09A221}">
      <dgm:prSet/>
      <dgm:spPr/>
      <dgm:t>
        <a:bodyPr/>
        <a:lstStyle/>
        <a:p>
          <a:r>
            <a:rPr lang="es-CL" dirty="0"/>
            <a:t>Emisión de certificados de residencia</a:t>
          </a:r>
        </a:p>
      </dgm:t>
    </dgm:pt>
    <dgm:pt modelId="{0F7B3D75-E44D-5F4E-AD34-5CF46EAFEABD}" type="parTrans" cxnId="{F7124B33-B96F-884E-A605-452A4BC897B1}">
      <dgm:prSet/>
      <dgm:spPr/>
      <dgm:t>
        <a:bodyPr/>
        <a:lstStyle/>
        <a:p>
          <a:endParaRPr lang="es-MX"/>
        </a:p>
      </dgm:t>
    </dgm:pt>
    <dgm:pt modelId="{B590A05A-3203-D648-9949-4B8DD4761144}" type="sibTrans" cxnId="{F7124B33-B96F-884E-A605-452A4BC897B1}">
      <dgm:prSet/>
      <dgm:spPr/>
      <dgm:t>
        <a:bodyPr/>
        <a:lstStyle/>
        <a:p>
          <a:endParaRPr lang="es-MX"/>
        </a:p>
      </dgm:t>
    </dgm:pt>
    <dgm:pt modelId="{48A1FEB9-EAC2-D34A-AB10-E1833B152426}">
      <dgm:prSet/>
      <dgm:spPr/>
      <dgm:t>
        <a:bodyPr/>
        <a:lstStyle/>
        <a:p>
          <a:r>
            <a:rPr lang="es-CL" dirty="0"/>
            <a:t>Postulación y seguimiento de proyectos vecinales</a:t>
          </a:r>
        </a:p>
      </dgm:t>
    </dgm:pt>
    <dgm:pt modelId="{278ADC92-E835-2743-83A7-EA85F9E4DEA2}" type="parTrans" cxnId="{73010285-449E-A54A-A84B-5CB29439BC0D}">
      <dgm:prSet/>
      <dgm:spPr/>
      <dgm:t>
        <a:bodyPr/>
        <a:lstStyle/>
        <a:p>
          <a:endParaRPr lang="es-MX"/>
        </a:p>
      </dgm:t>
    </dgm:pt>
    <dgm:pt modelId="{89BD9999-5113-D843-A151-46A063A869CB}" type="sibTrans" cxnId="{73010285-449E-A54A-A84B-5CB29439BC0D}">
      <dgm:prSet/>
      <dgm:spPr/>
      <dgm:t>
        <a:bodyPr/>
        <a:lstStyle/>
        <a:p>
          <a:endParaRPr lang="es-MX"/>
        </a:p>
      </dgm:t>
    </dgm:pt>
    <dgm:pt modelId="{5F896E67-C395-9E4D-8442-176A4EEA4ED8}">
      <dgm:prSet/>
      <dgm:spPr/>
      <dgm:t>
        <a:bodyPr/>
        <a:lstStyle/>
        <a:p>
          <a:r>
            <a:rPr lang="es-CL" dirty="0"/>
            <a:t>Administración de recursos vecinales</a:t>
          </a:r>
        </a:p>
      </dgm:t>
    </dgm:pt>
    <dgm:pt modelId="{BACB562C-592D-4947-BF55-81AAD833FC31}" type="parTrans" cxnId="{632875F4-7585-FD4E-9034-1066BB82FD95}">
      <dgm:prSet/>
      <dgm:spPr/>
      <dgm:t>
        <a:bodyPr/>
        <a:lstStyle/>
        <a:p>
          <a:endParaRPr lang="es-MX"/>
        </a:p>
      </dgm:t>
    </dgm:pt>
    <dgm:pt modelId="{CBC4092A-8900-444B-B555-9ADEE9C5FA25}" type="sibTrans" cxnId="{632875F4-7585-FD4E-9034-1066BB82FD95}">
      <dgm:prSet/>
      <dgm:spPr/>
      <dgm:t>
        <a:bodyPr/>
        <a:lstStyle/>
        <a:p>
          <a:endParaRPr lang="es-MX"/>
        </a:p>
      </dgm:t>
    </dgm:pt>
    <dgm:pt modelId="{983F9975-F4A9-504F-B662-E7FF5F22C672}">
      <dgm:prSet/>
      <dgm:spPr/>
      <dgm:t>
        <a:bodyPr/>
        <a:lstStyle/>
        <a:p>
          <a:r>
            <a:rPr lang="es-CL" dirty="0"/>
            <a:t>Distribución de notificaciones</a:t>
          </a:r>
        </a:p>
      </dgm:t>
    </dgm:pt>
    <dgm:pt modelId="{61EB79FF-2D37-CB4A-AB5A-7B52DD140B8D}" type="parTrans" cxnId="{800E1B39-ED8F-5B41-B0BB-B7BB521BB747}">
      <dgm:prSet/>
      <dgm:spPr/>
      <dgm:t>
        <a:bodyPr/>
        <a:lstStyle/>
        <a:p>
          <a:endParaRPr lang="es-MX"/>
        </a:p>
      </dgm:t>
    </dgm:pt>
    <dgm:pt modelId="{9BBF44E1-CA00-E44E-9C8F-A936C7386DB3}" type="sibTrans" cxnId="{800E1B39-ED8F-5B41-B0BB-B7BB521BB747}">
      <dgm:prSet/>
      <dgm:spPr/>
      <dgm:t>
        <a:bodyPr/>
        <a:lstStyle/>
        <a:p>
          <a:endParaRPr lang="es-MX"/>
        </a:p>
      </dgm:t>
    </dgm:pt>
    <dgm:pt modelId="{BA73FB20-B3C2-A04E-A14D-B6BB7663A554}">
      <dgm:prSet/>
      <dgm:spPr/>
      <dgm:t>
        <a:bodyPr/>
        <a:lstStyle/>
        <a:p>
          <a:r>
            <a:rPr lang="es-CL" dirty="0"/>
            <a:t>Publicación de noticias e información relevante</a:t>
          </a:r>
        </a:p>
      </dgm:t>
    </dgm:pt>
    <dgm:pt modelId="{7704DEB2-3115-3949-88FE-50D6A8DB173A}" type="parTrans" cxnId="{C84C5683-BC56-B54C-8176-0A8F129E304F}">
      <dgm:prSet/>
      <dgm:spPr/>
      <dgm:t>
        <a:bodyPr/>
        <a:lstStyle/>
        <a:p>
          <a:endParaRPr lang="es-MX"/>
        </a:p>
      </dgm:t>
    </dgm:pt>
    <dgm:pt modelId="{63A609CF-27A2-D048-B546-AD11DCE2C0D5}" type="sibTrans" cxnId="{C84C5683-BC56-B54C-8176-0A8F129E304F}">
      <dgm:prSet/>
      <dgm:spPr/>
      <dgm:t>
        <a:bodyPr/>
        <a:lstStyle/>
        <a:p>
          <a:endParaRPr lang="es-MX"/>
        </a:p>
      </dgm:t>
    </dgm:pt>
    <dgm:pt modelId="{FFD83550-39DA-1D49-A18A-D3856E65F24D}" type="pres">
      <dgm:prSet presAssocID="{16708B10-6E23-AC46-9262-618C5FE08266}" presName="Name0" presStyleCnt="0">
        <dgm:presLayoutVars>
          <dgm:dir/>
          <dgm:resizeHandles val="exact"/>
        </dgm:presLayoutVars>
      </dgm:prSet>
      <dgm:spPr/>
    </dgm:pt>
    <dgm:pt modelId="{8754A9CD-59CF-5C4C-952C-68654291E8DF}" type="pres">
      <dgm:prSet presAssocID="{3DF347BC-2667-1B40-90F7-EA1D43D76DB6}" presName="Name5" presStyleLbl="vennNode1" presStyleIdx="0" presStyleCnt="7">
        <dgm:presLayoutVars>
          <dgm:bulletEnabled val="1"/>
        </dgm:presLayoutVars>
      </dgm:prSet>
      <dgm:spPr/>
    </dgm:pt>
    <dgm:pt modelId="{956F41B4-AD02-3140-A43D-EDC713A083AD}" type="pres">
      <dgm:prSet presAssocID="{832E5F70-9252-8344-8BB0-053E389CC665}" presName="space" presStyleCnt="0"/>
      <dgm:spPr/>
    </dgm:pt>
    <dgm:pt modelId="{65AC86E1-9C09-6648-A3C1-02CE90DFE303}" type="pres">
      <dgm:prSet presAssocID="{55DF5A3A-6E21-4448-AEEA-BDCC98D8D8A5}" presName="Name5" presStyleLbl="vennNode1" presStyleIdx="1" presStyleCnt="7">
        <dgm:presLayoutVars>
          <dgm:bulletEnabled val="1"/>
        </dgm:presLayoutVars>
      </dgm:prSet>
      <dgm:spPr/>
    </dgm:pt>
    <dgm:pt modelId="{3CA801EB-54A1-A147-A352-EB283E357A50}" type="pres">
      <dgm:prSet presAssocID="{3F65AD85-B4A5-8548-A26B-A661F9FAEC2F}" presName="space" presStyleCnt="0"/>
      <dgm:spPr/>
    </dgm:pt>
    <dgm:pt modelId="{FBC548E6-E89B-8E47-9AF4-5D65976C57C3}" type="pres">
      <dgm:prSet presAssocID="{766C1268-8C84-9740-90F3-94F5AB09A221}" presName="Name5" presStyleLbl="vennNode1" presStyleIdx="2" presStyleCnt="7">
        <dgm:presLayoutVars>
          <dgm:bulletEnabled val="1"/>
        </dgm:presLayoutVars>
      </dgm:prSet>
      <dgm:spPr/>
    </dgm:pt>
    <dgm:pt modelId="{23F2ABC1-15DD-2143-BEDE-BD766C58F362}" type="pres">
      <dgm:prSet presAssocID="{B590A05A-3203-D648-9949-4B8DD4761144}" presName="space" presStyleCnt="0"/>
      <dgm:spPr/>
    </dgm:pt>
    <dgm:pt modelId="{54028D84-6E96-1A4F-A2D1-C20B881C52F9}" type="pres">
      <dgm:prSet presAssocID="{48A1FEB9-EAC2-D34A-AB10-E1833B152426}" presName="Name5" presStyleLbl="vennNode1" presStyleIdx="3" presStyleCnt="7">
        <dgm:presLayoutVars>
          <dgm:bulletEnabled val="1"/>
        </dgm:presLayoutVars>
      </dgm:prSet>
      <dgm:spPr/>
    </dgm:pt>
    <dgm:pt modelId="{5BC3A241-3ECD-2A49-8903-FFCA63ADB2EA}" type="pres">
      <dgm:prSet presAssocID="{89BD9999-5113-D843-A151-46A063A869CB}" presName="space" presStyleCnt="0"/>
      <dgm:spPr/>
    </dgm:pt>
    <dgm:pt modelId="{D3E6B967-4526-3E47-9F59-75357B7583C5}" type="pres">
      <dgm:prSet presAssocID="{5F896E67-C395-9E4D-8442-176A4EEA4ED8}" presName="Name5" presStyleLbl="vennNode1" presStyleIdx="4" presStyleCnt="7">
        <dgm:presLayoutVars>
          <dgm:bulletEnabled val="1"/>
        </dgm:presLayoutVars>
      </dgm:prSet>
      <dgm:spPr/>
    </dgm:pt>
    <dgm:pt modelId="{89892AAE-2602-1142-9D9E-E4C97B58C4C3}" type="pres">
      <dgm:prSet presAssocID="{CBC4092A-8900-444B-B555-9ADEE9C5FA25}" presName="space" presStyleCnt="0"/>
      <dgm:spPr/>
    </dgm:pt>
    <dgm:pt modelId="{1DC7F79C-0779-ED40-9B9A-6CAB4C99ECEB}" type="pres">
      <dgm:prSet presAssocID="{983F9975-F4A9-504F-B662-E7FF5F22C672}" presName="Name5" presStyleLbl="vennNode1" presStyleIdx="5" presStyleCnt="7">
        <dgm:presLayoutVars>
          <dgm:bulletEnabled val="1"/>
        </dgm:presLayoutVars>
      </dgm:prSet>
      <dgm:spPr/>
    </dgm:pt>
    <dgm:pt modelId="{8D4EFA4B-6F56-A344-BB52-9951533081E8}" type="pres">
      <dgm:prSet presAssocID="{9BBF44E1-CA00-E44E-9C8F-A936C7386DB3}" presName="space" presStyleCnt="0"/>
      <dgm:spPr/>
    </dgm:pt>
    <dgm:pt modelId="{3E4D368A-9A75-C84F-B167-44E1DEAE2A8E}" type="pres">
      <dgm:prSet presAssocID="{BA73FB20-B3C2-A04E-A14D-B6BB7663A554}" presName="Name5" presStyleLbl="vennNode1" presStyleIdx="6" presStyleCnt="7">
        <dgm:presLayoutVars>
          <dgm:bulletEnabled val="1"/>
        </dgm:presLayoutVars>
      </dgm:prSet>
      <dgm:spPr/>
    </dgm:pt>
  </dgm:ptLst>
  <dgm:cxnLst>
    <dgm:cxn modelId="{26C3D421-76FD-F242-83AF-1D415B8E6215}" type="presOf" srcId="{766C1268-8C84-9740-90F3-94F5AB09A221}" destId="{FBC548E6-E89B-8E47-9AF4-5D65976C57C3}" srcOrd="0" destOrd="0" presId="urn:microsoft.com/office/officeart/2005/8/layout/venn3"/>
    <dgm:cxn modelId="{F7124B33-B96F-884E-A605-452A4BC897B1}" srcId="{16708B10-6E23-AC46-9262-618C5FE08266}" destId="{766C1268-8C84-9740-90F3-94F5AB09A221}" srcOrd="2" destOrd="0" parTransId="{0F7B3D75-E44D-5F4E-AD34-5CF46EAFEABD}" sibTransId="{B590A05A-3203-D648-9949-4B8DD4761144}"/>
    <dgm:cxn modelId="{800E1B39-ED8F-5B41-B0BB-B7BB521BB747}" srcId="{16708B10-6E23-AC46-9262-618C5FE08266}" destId="{983F9975-F4A9-504F-B662-E7FF5F22C672}" srcOrd="5" destOrd="0" parTransId="{61EB79FF-2D37-CB4A-AB5A-7B52DD140B8D}" sibTransId="{9BBF44E1-CA00-E44E-9C8F-A936C7386DB3}"/>
    <dgm:cxn modelId="{88246852-7BA0-8A47-918A-5D997D803A32}" type="presOf" srcId="{16708B10-6E23-AC46-9262-618C5FE08266}" destId="{FFD83550-39DA-1D49-A18A-D3856E65F24D}" srcOrd="0" destOrd="0" presId="urn:microsoft.com/office/officeart/2005/8/layout/venn3"/>
    <dgm:cxn modelId="{81C61F6D-8F70-9F4D-8FC8-C4F90FD28681}" type="presOf" srcId="{55DF5A3A-6E21-4448-AEEA-BDCC98D8D8A5}" destId="{65AC86E1-9C09-6648-A3C1-02CE90DFE303}" srcOrd="0" destOrd="0" presId="urn:microsoft.com/office/officeart/2005/8/layout/venn3"/>
    <dgm:cxn modelId="{3903C978-C46D-7042-874F-BD9348456FE1}" type="presOf" srcId="{3DF347BC-2667-1B40-90F7-EA1D43D76DB6}" destId="{8754A9CD-59CF-5C4C-952C-68654291E8DF}" srcOrd="0" destOrd="0" presId="urn:microsoft.com/office/officeart/2005/8/layout/venn3"/>
    <dgm:cxn modelId="{69392E7B-C686-CA4E-9F82-F597AAB9DDED}" type="presOf" srcId="{BA73FB20-B3C2-A04E-A14D-B6BB7663A554}" destId="{3E4D368A-9A75-C84F-B167-44E1DEAE2A8E}" srcOrd="0" destOrd="0" presId="urn:microsoft.com/office/officeart/2005/8/layout/venn3"/>
    <dgm:cxn modelId="{78BC3982-24FE-F346-AD44-BF8A1CFB5050}" type="presOf" srcId="{983F9975-F4A9-504F-B662-E7FF5F22C672}" destId="{1DC7F79C-0779-ED40-9B9A-6CAB4C99ECEB}" srcOrd="0" destOrd="0" presId="urn:microsoft.com/office/officeart/2005/8/layout/venn3"/>
    <dgm:cxn modelId="{C84C5683-BC56-B54C-8176-0A8F129E304F}" srcId="{16708B10-6E23-AC46-9262-618C5FE08266}" destId="{BA73FB20-B3C2-A04E-A14D-B6BB7663A554}" srcOrd="6" destOrd="0" parTransId="{7704DEB2-3115-3949-88FE-50D6A8DB173A}" sibTransId="{63A609CF-27A2-D048-B546-AD11DCE2C0D5}"/>
    <dgm:cxn modelId="{59D98584-69BB-EC47-89A5-9C276B623C49}" type="presOf" srcId="{5F896E67-C395-9E4D-8442-176A4EEA4ED8}" destId="{D3E6B967-4526-3E47-9F59-75357B7583C5}" srcOrd="0" destOrd="0" presId="urn:microsoft.com/office/officeart/2005/8/layout/venn3"/>
    <dgm:cxn modelId="{73010285-449E-A54A-A84B-5CB29439BC0D}" srcId="{16708B10-6E23-AC46-9262-618C5FE08266}" destId="{48A1FEB9-EAC2-D34A-AB10-E1833B152426}" srcOrd="3" destOrd="0" parTransId="{278ADC92-E835-2743-83A7-EA85F9E4DEA2}" sibTransId="{89BD9999-5113-D843-A151-46A063A869CB}"/>
    <dgm:cxn modelId="{844D4E8A-F02B-B64A-A719-7514674241D0}" srcId="{16708B10-6E23-AC46-9262-618C5FE08266}" destId="{55DF5A3A-6E21-4448-AEEA-BDCC98D8D8A5}" srcOrd="1" destOrd="0" parTransId="{7B1B555E-0004-8744-AF53-41FD0D6A452C}" sibTransId="{3F65AD85-B4A5-8548-A26B-A661F9FAEC2F}"/>
    <dgm:cxn modelId="{07F27FAA-D5BE-274D-A6C9-3841C75C70E3}" type="presOf" srcId="{48A1FEB9-EAC2-D34A-AB10-E1833B152426}" destId="{54028D84-6E96-1A4F-A2D1-C20B881C52F9}" srcOrd="0" destOrd="0" presId="urn:microsoft.com/office/officeart/2005/8/layout/venn3"/>
    <dgm:cxn modelId="{632875F4-7585-FD4E-9034-1066BB82FD95}" srcId="{16708B10-6E23-AC46-9262-618C5FE08266}" destId="{5F896E67-C395-9E4D-8442-176A4EEA4ED8}" srcOrd="4" destOrd="0" parTransId="{BACB562C-592D-4947-BF55-81AAD833FC31}" sibTransId="{CBC4092A-8900-444B-B555-9ADEE9C5FA25}"/>
    <dgm:cxn modelId="{B7A3F5F6-1C08-5143-AFAE-CDDC883F19F4}" srcId="{16708B10-6E23-AC46-9262-618C5FE08266}" destId="{3DF347BC-2667-1B40-90F7-EA1D43D76DB6}" srcOrd="0" destOrd="0" parTransId="{A411C934-BB07-EF47-882D-E04D26EDD7E4}" sibTransId="{832E5F70-9252-8344-8BB0-053E389CC665}"/>
    <dgm:cxn modelId="{2AE2B2D4-E4F2-AF44-AC5B-F0C71A4240A3}" type="presParOf" srcId="{FFD83550-39DA-1D49-A18A-D3856E65F24D}" destId="{8754A9CD-59CF-5C4C-952C-68654291E8DF}" srcOrd="0" destOrd="0" presId="urn:microsoft.com/office/officeart/2005/8/layout/venn3"/>
    <dgm:cxn modelId="{4CCB09D8-E441-004D-BC10-8043C6158DC2}" type="presParOf" srcId="{FFD83550-39DA-1D49-A18A-D3856E65F24D}" destId="{956F41B4-AD02-3140-A43D-EDC713A083AD}" srcOrd="1" destOrd="0" presId="urn:microsoft.com/office/officeart/2005/8/layout/venn3"/>
    <dgm:cxn modelId="{FA86A965-1BF6-204F-8821-C4058EB807FB}" type="presParOf" srcId="{FFD83550-39DA-1D49-A18A-D3856E65F24D}" destId="{65AC86E1-9C09-6648-A3C1-02CE90DFE303}" srcOrd="2" destOrd="0" presId="urn:microsoft.com/office/officeart/2005/8/layout/venn3"/>
    <dgm:cxn modelId="{5F6FB99D-8E10-954D-A1F4-17C280843342}" type="presParOf" srcId="{FFD83550-39DA-1D49-A18A-D3856E65F24D}" destId="{3CA801EB-54A1-A147-A352-EB283E357A50}" srcOrd="3" destOrd="0" presId="urn:microsoft.com/office/officeart/2005/8/layout/venn3"/>
    <dgm:cxn modelId="{ABBC8035-BAC7-124B-8510-604FE906DBD6}" type="presParOf" srcId="{FFD83550-39DA-1D49-A18A-D3856E65F24D}" destId="{FBC548E6-E89B-8E47-9AF4-5D65976C57C3}" srcOrd="4" destOrd="0" presId="urn:microsoft.com/office/officeart/2005/8/layout/venn3"/>
    <dgm:cxn modelId="{3459DD7A-1EBE-A444-8BCD-CA73CE747297}" type="presParOf" srcId="{FFD83550-39DA-1D49-A18A-D3856E65F24D}" destId="{23F2ABC1-15DD-2143-BEDE-BD766C58F362}" srcOrd="5" destOrd="0" presId="urn:microsoft.com/office/officeart/2005/8/layout/venn3"/>
    <dgm:cxn modelId="{9A5A39FD-CDD3-8045-B429-2F0726498CCC}" type="presParOf" srcId="{FFD83550-39DA-1D49-A18A-D3856E65F24D}" destId="{54028D84-6E96-1A4F-A2D1-C20B881C52F9}" srcOrd="6" destOrd="0" presId="urn:microsoft.com/office/officeart/2005/8/layout/venn3"/>
    <dgm:cxn modelId="{4B1BB7BD-81F2-8E48-97D3-17D001F97960}" type="presParOf" srcId="{FFD83550-39DA-1D49-A18A-D3856E65F24D}" destId="{5BC3A241-3ECD-2A49-8903-FFCA63ADB2EA}" srcOrd="7" destOrd="0" presId="urn:microsoft.com/office/officeart/2005/8/layout/venn3"/>
    <dgm:cxn modelId="{358957E0-CE7E-8348-B207-84AE5978645E}" type="presParOf" srcId="{FFD83550-39DA-1D49-A18A-D3856E65F24D}" destId="{D3E6B967-4526-3E47-9F59-75357B7583C5}" srcOrd="8" destOrd="0" presId="urn:microsoft.com/office/officeart/2005/8/layout/venn3"/>
    <dgm:cxn modelId="{D5277C8A-C23F-0545-83E4-5A02FB275336}" type="presParOf" srcId="{FFD83550-39DA-1D49-A18A-D3856E65F24D}" destId="{89892AAE-2602-1142-9D9E-E4C97B58C4C3}" srcOrd="9" destOrd="0" presId="urn:microsoft.com/office/officeart/2005/8/layout/venn3"/>
    <dgm:cxn modelId="{2A9CAD69-B23C-A247-8868-C3220BFFBAF3}" type="presParOf" srcId="{FFD83550-39DA-1D49-A18A-D3856E65F24D}" destId="{1DC7F79C-0779-ED40-9B9A-6CAB4C99ECEB}" srcOrd="10" destOrd="0" presId="urn:microsoft.com/office/officeart/2005/8/layout/venn3"/>
    <dgm:cxn modelId="{E950288A-A1C4-B945-BE06-D41E99BBD110}" type="presParOf" srcId="{FFD83550-39DA-1D49-A18A-D3856E65F24D}" destId="{8D4EFA4B-6F56-A344-BB52-9951533081E8}" srcOrd="11" destOrd="0" presId="urn:microsoft.com/office/officeart/2005/8/layout/venn3"/>
    <dgm:cxn modelId="{717D83EA-BC8F-4B45-8D95-1ACD03EB0954}" type="presParOf" srcId="{FFD83550-39DA-1D49-A18A-D3856E65F24D}" destId="{3E4D368A-9A75-C84F-B167-44E1DEAE2A8E}" srcOrd="12" destOrd="0" presId="urn:microsoft.com/office/officeart/2005/8/layout/ven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4592FD1C-2395-5742-BB23-8CE1A3817824}" type="doc">
      <dgm:prSet loTypeId="urn:microsoft.com/office/officeart/2005/8/layout/pList2" loCatId="list" qsTypeId="urn:microsoft.com/office/officeart/2005/8/quickstyle/simple1" qsCatId="simple" csTypeId="urn:microsoft.com/office/officeart/2005/8/colors/accent1_2" csCatId="accent1" phldr="1"/>
      <dgm:spPr/>
      <dgm:t>
        <a:bodyPr/>
        <a:lstStyle/>
        <a:p>
          <a:endParaRPr lang="es-MX"/>
        </a:p>
      </dgm:t>
    </dgm:pt>
    <dgm:pt modelId="{16A3FAA3-1F7F-9F4A-B05F-26166C5B9213}">
      <dgm:prSet custT="1"/>
      <dgm:spPr>
        <a:solidFill>
          <a:schemeClr val="accent2"/>
        </a:solidFill>
      </dgm:spPr>
      <dgm:t>
        <a:bodyPr/>
        <a:lstStyle/>
        <a:p>
          <a:r>
            <a:rPr lang="es-CL" sz="1800" b="0" i="0" dirty="0"/>
            <a:t>Fase 1: Investigación y Análisis</a:t>
          </a:r>
          <a:endParaRPr lang="es-CL" sz="1800" dirty="0"/>
        </a:p>
      </dgm:t>
    </dgm:pt>
    <dgm:pt modelId="{52D98B54-30DB-4442-AD81-9825BE697818}" type="parTrans" cxnId="{D39B5C41-CFB5-424E-B0F1-64B6768F1E7B}">
      <dgm:prSet/>
      <dgm:spPr/>
      <dgm:t>
        <a:bodyPr/>
        <a:lstStyle/>
        <a:p>
          <a:endParaRPr lang="es-MX"/>
        </a:p>
      </dgm:t>
    </dgm:pt>
    <dgm:pt modelId="{C63E48BC-8F59-D44E-81C5-D71D16507A3B}" type="sibTrans" cxnId="{D39B5C41-CFB5-424E-B0F1-64B6768F1E7B}">
      <dgm:prSet/>
      <dgm:spPr/>
      <dgm:t>
        <a:bodyPr/>
        <a:lstStyle/>
        <a:p>
          <a:endParaRPr lang="es-MX"/>
        </a:p>
      </dgm:t>
    </dgm:pt>
    <dgm:pt modelId="{C5F4F0FD-C2ED-084C-BDFB-66A3EBC0DE08}">
      <dgm:prSet custT="1"/>
      <dgm:spPr>
        <a:solidFill>
          <a:schemeClr val="accent2"/>
        </a:solidFill>
      </dgm:spPr>
      <dgm:t>
        <a:bodyPr/>
        <a:lstStyle/>
        <a:p>
          <a:r>
            <a:rPr lang="es-CL" sz="1800" b="0" i="0" dirty="0"/>
            <a:t>Fase 2: Diseño</a:t>
          </a:r>
          <a:endParaRPr lang="es-CL" sz="1800" dirty="0"/>
        </a:p>
      </dgm:t>
    </dgm:pt>
    <dgm:pt modelId="{171BABA5-D8C2-6243-A034-708406C64366}" type="parTrans" cxnId="{A02F6110-EE6A-5D4F-95DC-08EEED22D90C}">
      <dgm:prSet/>
      <dgm:spPr/>
      <dgm:t>
        <a:bodyPr/>
        <a:lstStyle/>
        <a:p>
          <a:endParaRPr lang="es-MX"/>
        </a:p>
      </dgm:t>
    </dgm:pt>
    <dgm:pt modelId="{69D8C61B-CA27-814B-B6D0-535592C09AEC}" type="sibTrans" cxnId="{A02F6110-EE6A-5D4F-95DC-08EEED22D90C}">
      <dgm:prSet/>
      <dgm:spPr/>
      <dgm:t>
        <a:bodyPr/>
        <a:lstStyle/>
        <a:p>
          <a:endParaRPr lang="es-MX"/>
        </a:p>
      </dgm:t>
    </dgm:pt>
    <dgm:pt modelId="{EAB572A6-B582-C04E-AB6A-A53D50CA231B}">
      <dgm:prSet custT="1"/>
      <dgm:spPr>
        <a:solidFill>
          <a:schemeClr val="accent2"/>
        </a:solidFill>
      </dgm:spPr>
      <dgm:t>
        <a:bodyPr/>
        <a:lstStyle/>
        <a:p>
          <a:r>
            <a:rPr lang="es-CL" sz="1800" b="0" i="0" dirty="0"/>
            <a:t>Fase 3: Desarrollo</a:t>
          </a:r>
          <a:endParaRPr lang="es-CL" sz="1800" dirty="0"/>
        </a:p>
      </dgm:t>
    </dgm:pt>
    <dgm:pt modelId="{6D83A23C-2B68-3540-BFC6-277E023528A7}" type="parTrans" cxnId="{61FEC820-BC31-944D-BD20-93CF9F456909}">
      <dgm:prSet/>
      <dgm:spPr/>
      <dgm:t>
        <a:bodyPr/>
        <a:lstStyle/>
        <a:p>
          <a:endParaRPr lang="es-MX"/>
        </a:p>
      </dgm:t>
    </dgm:pt>
    <dgm:pt modelId="{83AEC4A4-F556-0649-8561-753BC340B845}" type="sibTrans" cxnId="{61FEC820-BC31-944D-BD20-93CF9F456909}">
      <dgm:prSet/>
      <dgm:spPr/>
      <dgm:t>
        <a:bodyPr/>
        <a:lstStyle/>
        <a:p>
          <a:endParaRPr lang="es-MX"/>
        </a:p>
      </dgm:t>
    </dgm:pt>
    <dgm:pt modelId="{0BFB1B65-9BDB-D344-A31E-876EF737EA4E}">
      <dgm:prSet custT="1"/>
      <dgm:spPr>
        <a:solidFill>
          <a:schemeClr val="accent2"/>
        </a:solidFill>
      </dgm:spPr>
      <dgm:t>
        <a:bodyPr/>
        <a:lstStyle/>
        <a:p>
          <a:r>
            <a:rPr lang="es-CL" sz="1800" b="0" i="0" dirty="0"/>
            <a:t>Fase 4: Pruebas y Validación</a:t>
          </a:r>
          <a:endParaRPr lang="es-CL" sz="1800" dirty="0"/>
        </a:p>
      </dgm:t>
    </dgm:pt>
    <dgm:pt modelId="{1FF249F8-7B83-754C-A491-C3C8747CA8AC}" type="parTrans" cxnId="{3C78CAF8-E28C-7947-980A-39341FE983A8}">
      <dgm:prSet/>
      <dgm:spPr/>
      <dgm:t>
        <a:bodyPr/>
        <a:lstStyle/>
        <a:p>
          <a:endParaRPr lang="es-MX"/>
        </a:p>
      </dgm:t>
    </dgm:pt>
    <dgm:pt modelId="{2304EED4-2143-E84A-8F79-541925BF9631}" type="sibTrans" cxnId="{3C78CAF8-E28C-7947-980A-39341FE983A8}">
      <dgm:prSet/>
      <dgm:spPr/>
      <dgm:t>
        <a:bodyPr/>
        <a:lstStyle/>
        <a:p>
          <a:endParaRPr lang="es-MX"/>
        </a:p>
      </dgm:t>
    </dgm:pt>
    <dgm:pt modelId="{D4CF5550-51C9-894C-9D47-70A4520730EC}">
      <dgm:prSet custT="1"/>
      <dgm:spPr>
        <a:solidFill>
          <a:schemeClr val="accent2"/>
        </a:solidFill>
      </dgm:spPr>
      <dgm:t>
        <a:bodyPr/>
        <a:lstStyle/>
        <a:p>
          <a:r>
            <a:rPr lang="es-CL" sz="1800" b="0" i="0" dirty="0"/>
            <a:t>Fase 5: Cierre</a:t>
          </a:r>
          <a:endParaRPr lang="es-CL" sz="1800" dirty="0"/>
        </a:p>
      </dgm:t>
    </dgm:pt>
    <dgm:pt modelId="{7D9982C6-C0B6-8A47-A75A-80159C108B51}" type="parTrans" cxnId="{E630454B-5D7A-FE45-AFFA-04123C7A5D02}">
      <dgm:prSet/>
      <dgm:spPr/>
      <dgm:t>
        <a:bodyPr/>
        <a:lstStyle/>
        <a:p>
          <a:endParaRPr lang="es-MX"/>
        </a:p>
      </dgm:t>
    </dgm:pt>
    <dgm:pt modelId="{D5D05F0B-BC6D-3A48-BBEA-9A9B2C956FC4}" type="sibTrans" cxnId="{E630454B-5D7A-FE45-AFFA-04123C7A5D02}">
      <dgm:prSet/>
      <dgm:spPr/>
      <dgm:t>
        <a:bodyPr/>
        <a:lstStyle/>
        <a:p>
          <a:endParaRPr lang="es-MX"/>
        </a:p>
      </dgm:t>
    </dgm:pt>
    <dgm:pt modelId="{5C700A70-B1AA-CA4A-A2AF-08A8369EC3B1}">
      <dgm:prSet custT="1"/>
      <dgm:spPr>
        <a:solidFill>
          <a:schemeClr val="accent2"/>
        </a:solidFill>
      </dgm:spPr>
      <dgm:t>
        <a:bodyPr/>
        <a:lstStyle/>
        <a:p>
          <a:r>
            <a:rPr lang="es-CL" sz="1400" dirty="0"/>
            <a:t>Análisis de procesos actuales</a:t>
          </a:r>
        </a:p>
      </dgm:t>
    </dgm:pt>
    <dgm:pt modelId="{9F5F0A97-5AFB-C344-80ED-348CBDA9FD75}" type="parTrans" cxnId="{F3A66D5D-E4D3-C346-A443-C6F081AC7837}">
      <dgm:prSet/>
      <dgm:spPr/>
      <dgm:t>
        <a:bodyPr/>
        <a:lstStyle/>
        <a:p>
          <a:endParaRPr lang="es-MX"/>
        </a:p>
      </dgm:t>
    </dgm:pt>
    <dgm:pt modelId="{F5EAE266-8478-6046-AABE-222C1E894FE2}" type="sibTrans" cxnId="{F3A66D5D-E4D3-C346-A443-C6F081AC7837}">
      <dgm:prSet/>
      <dgm:spPr/>
      <dgm:t>
        <a:bodyPr/>
        <a:lstStyle/>
        <a:p>
          <a:endParaRPr lang="es-MX"/>
        </a:p>
      </dgm:t>
    </dgm:pt>
    <dgm:pt modelId="{199ED256-B695-8647-8082-792B63B0E562}">
      <dgm:prSet custT="1"/>
      <dgm:spPr>
        <a:solidFill>
          <a:schemeClr val="accent2"/>
        </a:solidFill>
      </dgm:spPr>
      <dgm:t>
        <a:bodyPr/>
        <a:lstStyle/>
        <a:p>
          <a:r>
            <a:rPr lang="es-CL" sz="1400" dirty="0"/>
            <a:t>Definición de requerimientos</a:t>
          </a:r>
        </a:p>
      </dgm:t>
    </dgm:pt>
    <dgm:pt modelId="{40D06716-78A9-1A48-928A-13924E80DF2D}" type="parTrans" cxnId="{8DA8C098-3E1D-1348-86F5-796657EAEA63}">
      <dgm:prSet/>
      <dgm:spPr/>
      <dgm:t>
        <a:bodyPr/>
        <a:lstStyle/>
        <a:p>
          <a:endParaRPr lang="es-MX"/>
        </a:p>
      </dgm:t>
    </dgm:pt>
    <dgm:pt modelId="{710BF749-5F7C-B941-934E-DA2C0FE94A1E}" type="sibTrans" cxnId="{8DA8C098-3E1D-1348-86F5-796657EAEA63}">
      <dgm:prSet/>
      <dgm:spPr/>
      <dgm:t>
        <a:bodyPr/>
        <a:lstStyle/>
        <a:p>
          <a:endParaRPr lang="es-MX"/>
        </a:p>
      </dgm:t>
    </dgm:pt>
    <dgm:pt modelId="{76C13DEA-08D8-3048-A9C9-52B50B71E4AC}">
      <dgm:prSet custT="1"/>
      <dgm:spPr>
        <a:solidFill>
          <a:schemeClr val="accent2"/>
        </a:solidFill>
      </dgm:spPr>
      <dgm:t>
        <a:bodyPr/>
        <a:lstStyle/>
        <a:p>
          <a:r>
            <a:rPr lang="es-CL" sz="1400" dirty="0"/>
            <a:t>Diseño de arquitectura</a:t>
          </a:r>
        </a:p>
      </dgm:t>
    </dgm:pt>
    <dgm:pt modelId="{6DEA8FE8-5916-2945-B52A-504AEC7EF2F7}" type="parTrans" cxnId="{732B4387-83FE-9C4B-AE3C-64AEF4578706}">
      <dgm:prSet/>
      <dgm:spPr/>
      <dgm:t>
        <a:bodyPr/>
        <a:lstStyle/>
        <a:p>
          <a:endParaRPr lang="es-MX"/>
        </a:p>
      </dgm:t>
    </dgm:pt>
    <dgm:pt modelId="{57DF4F39-5F61-B649-8F5B-99EC13E83199}" type="sibTrans" cxnId="{732B4387-83FE-9C4B-AE3C-64AEF4578706}">
      <dgm:prSet/>
      <dgm:spPr/>
      <dgm:t>
        <a:bodyPr/>
        <a:lstStyle/>
        <a:p>
          <a:endParaRPr lang="es-MX"/>
        </a:p>
      </dgm:t>
    </dgm:pt>
    <dgm:pt modelId="{EE09CCB1-C827-224A-9066-EC0247E52CD9}">
      <dgm:prSet custT="1"/>
      <dgm:spPr>
        <a:solidFill>
          <a:schemeClr val="accent2"/>
        </a:solidFill>
      </dgm:spPr>
      <dgm:t>
        <a:bodyPr/>
        <a:lstStyle/>
        <a:p>
          <a:r>
            <a:rPr lang="es-CL" sz="1400" dirty="0"/>
            <a:t>Modelado de base de datos</a:t>
          </a:r>
        </a:p>
      </dgm:t>
    </dgm:pt>
    <dgm:pt modelId="{5BEF5117-AC72-2F4D-9ACB-21E7AA96C916}" type="parTrans" cxnId="{6F0686B6-CF5C-FE48-912A-828103DB875F}">
      <dgm:prSet/>
      <dgm:spPr/>
      <dgm:t>
        <a:bodyPr/>
        <a:lstStyle/>
        <a:p>
          <a:endParaRPr lang="es-MX"/>
        </a:p>
      </dgm:t>
    </dgm:pt>
    <dgm:pt modelId="{0111B203-D5EB-3142-9A89-F030526B94FE}" type="sibTrans" cxnId="{6F0686B6-CF5C-FE48-912A-828103DB875F}">
      <dgm:prSet/>
      <dgm:spPr/>
      <dgm:t>
        <a:bodyPr/>
        <a:lstStyle/>
        <a:p>
          <a:endParaRPr lang="es-MX"/>
        </a:p>
      </dgm:t>
    </dgm:pt>
    <dgm:pt modelId="{0932AB09-9C55-5C4E-BC3D-8EC2DD0EFB13}">
      <dgm:prSet custT="1"/>
      <dgm:spPr>
        <a:solidFill>
          <a:schemeClr val="accent2"/>
        </a:solidFill>
      </dgm:spPr>
      <dgm:t>
        <a:bodyPr/>
        <a:lstStyle/>
        <a:p>
          <a:r>
            <a:rPr lang="es-CL" sz="1400" dirty="0"/>
            <a:t>Configuración del entorno</a:t>
          </a:r>
        </a:p>
      </dgm:t>
    </dgm:pt>
    <dgm:pt modelId="{225A1BE1-B6AA-634E-BBB0-52E7FCF328A1}" type="parTrans" cxnId="{8FE32471-55A4-C042-8FDA-B10876FDDC2D}">
      <dgm:prSet/>
      <dgm:spPr/>
      <dgm:t>
        <a:bodyPr/>
        <a:lstStyle/>
        <a:p>
          <a:endParaRPr lang="es-MX"/>
        </a:p>
      </dgm:t>
    </dgm:pt>
    <dgm:pt modelId="{31106C73-5927-9843-988D-019E19263249}" type="sibTrans" cxnId="{8FE32471-55A4-C042-8FDA-B10876FDDC2D}">
      <dgm:prSet/>
      <dgm:spPr/>
      <dgm:t>
        <a:bodyPr/>
        <a:lstStyle/>
        <a:p>
          <a:endParaRPr lang="es-MX"/>
        </a:p>
      </dgm:t>
    </dgm:pt>
    <dgm:pt modelId="{B9B1DEDC-AE00-304A-AD8D-E797A988938D}">
      <dgm:prSet custT="1"/>
      <dgm:spPr>
        <a:solidFill>
          <a:schemeClr val="accent2"/>
        </a:solidFill>
      </dgm:spPr>
      <dgm:t>
        <a:bodyPr/>
        <a:lstStyle/>
        <a:p>
          <a:r>
            <a:rPr lang="es-CL" sz="1400" dirty="0"/>
            <a:t>Desarrollo iterativo</a:t>
          </a:r>
        </a:p>
      </dgm:t>
    </dgm:pt>
    <dgm:pt modelId="{D7CE0EF3-449C-1942-AE15-49CB065F0E5A}" type="parTrans" cxnId="{CC59947E-E0C3-9743-A666-BB264CBEDDB2}">
      <dgm:prSet/>
      <dgm:spPr/>
      <dgm:t>
        <a:bodyPr/>
        <a:lstStyle/>
        <a:p>
          <a:endParaRPr lang="es-MX"/>
        </a:p>
      </dgm:t>
    </dgm:pt>
    <dgm:pt modelId="{87366A6A-8EB7-224F-B4D8-8677C4591CD6}" type="sibTrans" cxnId="{CC59947E-E0C3-9743-A666-BB264CBEDDB2}">
      <dgm:prSet/>
      <dgm:spPr/>
      <dgm:t>
        <a:bodyPr/>
        <a:lstStyle/>
        <a:p>
          <a:endParaRPr lang="es-MX"/>
        </a:p>
      </dgm:t>
    </dgm:pt>
    <dgm:pt modelId="{DB41D973-7BE1-1647-B3D3-38A8E6A92497}">
      <dgm:prSet custT="1"/>
      <dgm:spPr>
        <a:solidFill>
          <a:schemeClr val="accent2"/>
        </a:solidFill>
      </dgm:spPr>
      <dgm:t>
        <a:bodyPr/>
        <a:lstStyle/>
        <a:p>
          <a:r>
            <a:rPr lang="es-CL" sz="1400" dirty="0"/>
            <a:t>Pruebas unitaria y de integración</a:t>
          </a:r>
        </a:p>
      </dgm:t>
    </dgm:pt>
    <dgm:pt modelId="{34958B7D-8489-F84A-B95F-E36FA6CD9E55}" type="parTrans" cxnId="{FF50F169-CCCF-3946-8713-ECD4174001F1}">
      <dgm:prSet/>
      <dgm:spPr/>
      <dgm:t>
        <a:bodyPr/>
        <a:lstStyle/>
        <a:p>
          <a:endParaRPr lang="es-MX"/>
        </a:p>
      </dgm:t>
    </dgm:pt>
    <dgm:pt modelId="{6F303005-6AD5-304D-9AA4-9AB1A0770837}" type="sibTrans" cxnId="{FF50F169-CCCF-3946-8713-ECD4174001F1}">
      <dgm:prSet/>
      <dgm:spPr/>
      <dgm:t>
        <a:bodyPr/>
        <a:lstStyle/>
        <a:p>
          <a:endParaRPr lang="es-MX"/>
        </a:p>
      </dgm:t>
    </dgm:pt>
    <dgm:pt modelId="{6818AE9E-DC8C-D441-9CB5-8FD47975BFF6}">
      <dgm:prSet custT="1"/>
      <dgm:spPr>
        <a:solidFill>
          <a:schemeClr val="accent2"/>
        </a:solidFill>
      </dgm:spPr>
      <dgm:t>
        <a:bodyPr/>
        <a:lstStyle/>
        <a:p>
          <a:r>
            <a:rPr lang="es-CL" sz="1400" dirty="0"/>
            <a:t>Pruebas de usabilidad con usuarios</a:t>
          </a:r>
        </a:p>
      </dgm:t>
    </dgm:pt>
    <dgm:pt modelId="{F87A3316-F397-F74A-BEB3-E3FF5CB087C6}" type="parTrans" cxnId="{39FD9616-790E-BF4F-8112-B63DBC193C99}">
      <dgm:prSet/>
      <dgm:spPr/>
      <dgm:t>
        <a:bodyPr/>
        <a:lstStyle/>
        <a:p>
          <a:endParaRPr lang="es-MX"/>
        </a:p>
      </dgm:t>
    </dgm:pt>
    <dgm:pt modelId="{EE169163-EA2A-7B42-B85A-7A0DC52DE08B}" type="sibTrans" cxnId="{39FD9616-790E-BF4F-8112-B63DBC193C99}">
      <dgm:prSet/>
      <dgm:spPr/>
      <dgm:t>
        <a:bodyPr/>
        <a:lstStyle/>
        <a:p>
          <a:endParaRPr lang="es-MX"/>
        </a:p>
      </dgm:t>
    </dgm:pt>
    <dgm:pt modelId="{43AAE757-1868-0F4A-9E9C-E42DDF031C28}">
      <dgm:prSet custT="1"/>
      <dgm:spPr>
        <a:solidFill>
          <a:schemeClr val="accent2"/>
        </a:solidFill>
      </dgm:spPr>
      <dgm:t>
        <a:bodyPr/>
        <a:lstStyle/>
        <a:p>
          <a:r>
            <a:rPr lang="es-CL" sz="1400" b="0" i="0" dirty="0"/>
            <a:t>Documentación final</a:t>
          </a:r>
          <a:endParaRPr lang="es-CL" sz="1400" dirty="0"/>
        </a:p>
      </dgm:t>
    </dgm:pt>
    <dgm:pt modelId="{D31F10F7-3E5E-C744-AD14-1E6B92D3AAC5}" type="parTrans" cxnId="{4A251095-85C9-9B4B-A3FD-4B6989FC7160}">
      <dgm:prSet/>
      <dgm:spPr/>
      <dgm:t>
        <a:bodyPr/>
        <a:lstStyle/>
        <a:p>
          <a:endParaRPr lang="es-MX"/>
        </a:p>
      </dgm:t>
    </dgm:pt>
    <dgm:pt modelId="{7B29BCE5-DB5C-5D40-A1C5-C5DBA2AA845F}" type="sibTrans" cxnId="{4A251095-85C9-9B4B-A3FD-4B6989FC7160}">
      <dgm:prSet/>
      <dgm:spPr/>
      <dgm:t>
        <a:bodyPr/>
        <a:lstStyle/>
        <a:p>
          <a:endParaRPr lang="es-MX"/>
        </a:p>
      </dgm:t>
    </dgm:pt>
    <dgm:pt modelId="{A4019677-D475-C44D-9DCA-959B0CB6E252}">
      <dgm:prSet custT="1"/>
      <dgm:spPr>
        <a:solidFill>
          <a:schemeClr val="accent2"/>
        </a:solidFill>
      </dgm:spPr>
      <dgm:t>
        <a:bodyPr/>
        <a:lstStyle/>
        <a:p>
          <a:r>
            <a:rPr lang="es-CL" sz="1400" b="0" i="0" dirty="0"/>
            <a:t>Entrega del proyecto</a:t>
          </a:r>
        </a:p>
        <a:p>
          <a:endParaRPr lang="es-CL" sz="1800" dirty="0"/>
        </a:p>
      </dgm:t>
    </dgm:pt>
    <dgm:pt modelId="{51CFFC5F-6EE0-8D41-9B35-42F8BFF83502}" type="parTrans" cxnId="{C4C69EBA-9965-4948-9031-A70203128478}">
      <dgm:prSet/>
      <dgm:spPr/>
      <dgm:t>
        <a:bodyPr/>
        <a:lstStyle/>
        <a:p>
          <a:endParaRPr lang="es-MX"/>
        </a:p>
      </dgm:t>
    </dgm:pt>
    <dgm:pt modelId="{257D65EC-806B-E54C-AA1E-6CD8A73272B1}" type="sibTrans" cxnId="{C4C69EBA-9965-4948-9031-A70203128478}">
      <dgm:prSet/>
      <dgm:spPr/>
      <dgm:t>
        <a:bodyPr/>
        <a:lstStyle/>
        <a:p>
          <a:endParaRPr lang="es-MX"/>
        </a:p>
      </dgm:t>
    </dgm:pt>
    <dgm:pt modelId="{3F909C0D-910A-1943-810F-079D8D1AC97D}" type="pres">
      <dgm:prSet presAssocID="{4592FD1C-2395-5742-BB23-8CE1A3817824}" presName="Name0" presStyleCnt="0">
        <dgm:presLayoutVars>
          <dgm:dir/>
          <dgm:resizeHandles val="exact"/>
        </dgm:presLayoutVars>
      </dgm:prSet>
      <dgm:spPr/>
    </dgm:pt>
    <dgm:pt modelId="{643775B6-86F8-ED49-9797-D50F2E24B153}" type="pres">
      <dgm:prSet presAssocID="{4592FD1C-2395-5742-BB23-8CE1A3817824}" presName="bkgdShp" presStyleLbl="alignAccFollowNode1" presStyleIdx="0" presStyleCnt="1"/>
      <dgm:spPr/>
    </dgm:pt>
    <dgm:pt modelId="{34EB28C9-A147-E943-878B-DDEFD905900C}" type="pres">
      <dgm:prSet presAssocID="{4592FD1C-2395-5742-BB23-8CE1A3817824}" presName="linComp" presStyleCnt="0"/>
      <dgm:spPr/>
    </dgm:pt>
    <dgm:pt modelId="{AB4EE24C-A11B-AC45-B5C1-7FB11435A65D}" type="pres">
      <dgm:prSet presAssocID="{16A3FAA3-1F7F-9F4A-B05F-26166C5B9213}" presName="compNode" presStyleCnt="0"/>
      <dgm:spPr/>
    </dgm:pt>
    <dgm:pt modelId="{D62A6037-87E8-A14F-A9A7-B19AFE2EDE5B}" type="pres">
      <dgm:prSet presAssocID="{16A3FAA3-1F7F-9F4A-B05F-26166C5B9213}" presName="node" presStyleLbl="node1" presStyleIdx="0" presStyleCnt="5">
        <dgm:presLayoutVars>
          <dgm:bulletEnabled val="1"/>
        </dgm:presLayoutVars>
      </dgm:prSet>
      <dgm:spPr/>
    </dgm:pt>
    <dgm:pt modelId="{DFE19CB2-C78C-D142-810F-FA34D280A228}" type="pres">
      <dgm:prSet presAssocID="{16A3FAA3-1F7F-9F4A-B05F-26166C5B9213}" presName="invisiNode" presStyleLbl="node1" presStyleIdx="0" presStyleCnt="5"/>
      <dgm:spPr/>
    </dgm:pt>
    <dgm:pt modelId="{89782C8D-58F8-6649-BDA9-BB430FE103E9}" type="pres">
      <dgm:prSet presAssocID="{16A3FAA3-1F7F-9F4A-B05F-26166C5B9213}" presName="imagNode" presStyleLbl="fgImgPlace1" presStyleIdx="0" presStyleCnt="5"/>
      <dgm:spPr>
        <a:blipFill>
          <a:blip xmlns:r="http://schemas.openxmlformats.org/officeDocument/2006/relationships" r:embed="rId1">
            <a:extLst>
              <a:ext uri="{96DAC541-7B7A-43D3-8B79-37D633B846F1}">
                <asvg:svgBlip xmlns:asvg="http://schemas.microsoft.com/office/drawing/2016/SVG/main" r:embed="rId2"/>
              </a:ext>
            </a:extLst>
          </a:blip>
          <a:srcRect/>
          <a:stretch>
            <a:fillRect t="-22000" b="-22000"/>
          </a:stretch>
        </a:blipFill>
      </dgm:spPr>
    </dgm:pt>
    <dgm:pt modelId="{2466D3B0-F105-C445-A7D3-31539C50F69C}" type="pres">
      <dgm:prSet presAssocID="{C63E48BC-8F59-D44E-81C5-D71D16507A3B}" presName="sibTrans" presStyleLbl="sibTrans2D1" presStyleIdx="0" presStyleCnt="0"/>
      <dgm:spPr/>
    </dgm:pt>
    <dgm:pt modelId="{8031214E-7347-1A43-A155-0A0809C554C0}" type="pres">
      <dgm:prSet presAssocID="{C5F4F0FD-C2ED-084C-BDFB-66A3EBC0DE08}" presName="compNode" presStyleCnt="0"/>
      <dgm:spPr/>
    </dgm:pt>
    <dgm:pt modelId="{0666AF30-3AE6-5247-9BCA-4349F67C88E9}" type="pres">
      <dgm:prSet presAssocID="{C5F4F0FD-C2ED-084C-BDFB-66A3EBC0DE08}" presName="node" presStyleLbl="node1" presStyleIdx="1" presStyleCnt="5">
        <dgm:presLayoutVars>
          <dgm:bulletEnabled val="1"/>
        </dgm:presLayoutVars>
      </dgm:prSet>
      <dgm:spPr/>
    </dgm:pt>
    <dgm:pt modelId="{674642A4-D114-B24C-84DF-829D960DD005}" type="pres">
      <dgm:prSet presAssocID="{C5F4F0FD-C2ED-084C-BDFB-66A3EBC0DE08}" presName="invisiNode" presStyleLbl="node1" presStyleIdx="1" presStyleCnt="5"/>
      <dgm:spPr/>
    </dgm:pt>
    <dgm:pt modelId="{E51BFA4D-681D-F54C-A63F-F336046754B4}" type="pres">
      <dgm:prSet presAssocID="{C5F4F0FD-C2ED-084C-BDFB-66A3EBC0DE08}" presName="imagNode" presStyleLbl="fgImgPlace1" presStyleIdx="1" presStyleCnt="5"/>
      <dgm:spPr>
        <a:blipFill>
          <a:blip xmlns:r="http://schemas.openxmlformats.org/officeDocument/2006/relationships" r:embed="rId3">
            <a:extLst>
              <a:ext uri="{96DAC541-7B7A-43D3-8B79-37D633B846F1}">
                <asvg:svgBlip xmlns:asvg="http://schemas.microsoft.com/office/drawing/2016/SVG/main" r:embed="rId4"/>
              </a:ext>
            </a:extLst>
          </a:blip>
          <a:srcRect/>
          <a:stretch>
            <a:fillRect t="-22000" b="-22000"/>
          </a:stretch>
        </a:blipFill>
      </dgm:spPr>
    </dgm:pt>
    <dgm:pt modelId="{B8D1D33F-7F2C-F84B-8407-A39E7E134559}" type="pres">
      <dgm:prSet presAssocID="{69D8C61B-CA27-814B-B6D0-535592C09AEC}" presName="sibTrans" presStyleLbl="sibTrans2D1" presStyleIdx="0" presStyleCnt="0"/>
      <dgm:spPr/>
    </dgm:pt>
    <dgm:pt modelId="{2811699E-9602-8B4C-86D8-741A0E77F5B0}" type="pres">
      <dgm:prSet presAssocID="{EAB572A6-B582-C04E-AB6A-A53D50CA231B}" presName="compNode" presStyleCnt="0"/>
      <dgm:spPr/>
    </dgm:pt>
    <dgm:pt modelId="{6298962B-3DEE-0D4B-B55D-283D63630E40}" type="pres">
      <dgm:prSet presAssocID="{EAB572A6-B582-C04E-AB6A-A53D50CA231B}" presName="node" presStyleLbl="node1" presStyleIdx="2" presStyleCnt="5">
        <dgm:presLayoutVars>
          <dgm:bulletEnabled val="1"/>
        </dgm:presLayoutVars>
      </dgm:prSet>
      <dgm:spPr/>
    </dgm:pt>
    <dgm:pt modelId="{58FAC467-93DD-D445-8361-3E8BEBEECA72}" type="pres">
      <dgm:prSet presAssocID="{EAB572A6-B582-C04E-AB6A-A53D50CA231B}" presName="invisiNode" presStyleLbl="node1" presStyleIdx="2" presStyleCnt="5"/>
      <dgm:spPr/>
    </dgm:pt>
    <dgm:pt modelId="{F1232E9C-B509-4548-97AC-AFA13C951010}" type="pres">
      <dgm:prSet presAssocID="{EAB572A6-B582-C04E-AB6A-A53D50CA231B}" presName="imagNode" presStyleLbl="fgImgPlace1" presStyleIdx="2" presStyleCnt="5"/>
      <dgm:spPr>
        <a:blipFill>
          <a:blip xmlns:r="http://schemas.openxmlformats.org/officeDocument/2006/relationships" r:embed="rId5">
            <a:extLst>
              <a:ext uri="{96DAC541-7B7A-43D3-8B79-37D633B846F1}">
                <asvg:svgBlip xmlns:asvg="http://schemas.microsoft.com/office/drawing/2016/SVG/main" r:embed="rId6"/>
              </a:ext>
            </a:extLst>
          </a:blip>
          <a:srcRect/>
          <a:stretch>
            <a:fillRect t="-22000" b="-22000"/>
          </a:stretch>
        </a:blipFill>
      </dgm:spPr>
    </dgm:pt>
    <dgm:pt modelId="{FFA8136F-8173-514F-B167-0FA09AD4138C}" type="pres">
      <dgm:prSet presAssocID="{83AEC4A4-F556-0649-8561-753BC340B845}" presName="sibTrans" presStyleLbl="sibTrans2D1" presStyleIdx="0" presStyleCnt="0"/>
      <dgm:spPr/>
    </dgm:pt>
    <dgm:pt modelId="{54661DC7-1B2B-5A46-BE94-3D8FEAB1CCA6}" type="pres">
      <dgm:prSet presAssocID="{0BFB1B65-9BDB-D344-A31E-876EF737EA4E}" presName="compNode" presStyleCnt="0"/>
      <dgm:spPr/>
    </dgm:pt>
    <dgm:pt modelId="{F7F378B5-8B96-AA40-A085-7765AE1EBE48}" type="pres">
      <dgm:prSet presAssocID="{0BFB1B65-9BDB-D344-A31E-876EF737EA4E}" presName="node" presStyleLbl="node1" presStyleIdx="3" presStyleCnt="5">
        <dgm:presLayoutVars>
          <dgm:bulletEnabled val="1"/>
        </dgm:presLayoutVars>
      </dgm:prSet>
      <dgm:spPr/>
    </dgm:pt>
    <dgm:pt modelId="{8DC3DECB-2FAE-1444-8229-2D1EB52476B4}" type="pres">
      <dgm:prSet presAssocID="{0BFB1B65-9BDB-D344-A31E-876EF737EA4E}" presName="invisiNode" presStyleLbl="node1" presStyleIdx="3" presStyleCnt="5"/>
      <dgm:spPr/>
    </dgm:pt>
    <dgm:pt modelId="{65271428-5268-B34C-90D1-74387F23731B}" type="pres">
      <dgm:prSet presAssocID="{0BFB1B65-9BDB-D344-A31E-876EF737EA4E}" presName="imagNode" presStyleLbl="fgImgPlace1" presStyleIdx="3" presStyleCnt="5"/>
      <dgm:spPr>
        <a:blipFill>
          <a:blip xmlns:r="http://schemas.openxmlformats.org/officeDocument/2006/relationships" r:embed="rId7">
            <a:extLst>
              <a:ext uri="{96DAC541-7B7A-43D3-8B79-37D633B846F1}">
                <asvg:svgBlip xmlns:asvg="http://schemas.microsoft.com/office/drawing/2016/SVG/main" r:embed="rId8"/>
              </a:ext>
            </a:extLst>
          </a:blip>
          <a:srcRect/>
          <a:stretch>
            <a:fillRect t="-22000" b="-22000"/>
          </a:stretch>
        </a:blipFill>
      </dgm:spPr>
    </dgm:pt>
    <dgm:pt modelId="{DB0CEC77-4D9A-B840-9D8A-66C731B84471}" type="pres">
      <dgm:prSet presAssocID="{2304EED4-2143-E84A-8F79-541925BF9631}" presName="sibTrans" presStyleLbl="sibTrans2D1" presStyleIdx="0" presStyleCnt="0"/>
      <dgm:spPr/>
    </dgm:pt>
    <dgm:pt modelId="{A722DD27-5C48-6543-9296-FBB649AA5B6C}" type="pres">
      <dgm:prSet presAssocID="{D4CF5550-51C9-894C-9D47-70A4520730EC}" presName="compNode" presStyleCnt="0"/>
      <dgm:spPr/>
    </dgm:pt>
    <dgm:pt modelId="{8312AB2F-7BE4-774B-9302-161EDAAE4E0B}" type="pres">
      <dgm:prSet presAssocID="{D4CF5550-51C9-894C-9D47-70A4520730EC}" presName="node" presStyleLbl="node1" presStyleIdx="4" presStyleCnt="5">
        <dgm:presLayoutVars>
          <dgm:bulletEnabled val="1"/>
        </dgm:presLayoutVars>
      </dgm:prSet>
      <dgm:spPr/>
    </dgm:pt>
    <dgm:pt modelId="{D73CEEF2-10FB-1240-99CE-EB143AAC32C1}" type="pres">
      <dgm:prSet presAssocID="{D4CF5550-51C9-894C-9D47-70A4520730EC}" presName="invisiNode" presStyleLbl="node1" presStyleIdx="4" presStyleCnt="5"/>
      <dgm:spPr/>
    </dgm:pt>
    <dgm:pt modelId="{9ECD8BA2-0378-DE43-9F74-614408F7BE95}" type="pres">
      <dgm:prSet presAssocID="{D4CF5550-51C9-894C-9D47-70A4520730EC}" presName="imagNode" presStyleLbl="fgImgPlace1" presStyleIdx="4" presStyleCnt="5"/>
      <dgm:spPr>
        <a:blipFill>
          <a:blip xmlns:r="http://schemas.openxmlformats.org/officeDocument/2006/relationships" r:embed="rId9">
            <a:extLst>
              <a:ext uri="{96DAC541-7B7A-43D3-8B79-37D633B846F1}">
                <asvg:svgBlip xmlns:asvg="http://schemas.microsoft.com/office/drawing/2016/SVG/main" r:embed="rId10"/>
              </a:ext>
            </a:extLst>
          </a:blip>
          <a:srcRect/>
          <a:stretch>
            <a:fillRect t="-22000" b="-22000"/>
          </a:stretch>
        </a:blipFill>
      </dgm:spPr>
    </dgm:pt>
  </dgm:ptLst>
  <dgm:cxnLst>
    <dgm:cxn modelId="{359DFE03-3389-0946-8FB4-F67B6CEE29ED}" type="presOf" srcId="{C5F4F0FD-C2ED-084C-BDFB-66A3EBC0DE08}" destId="{0666AF30-3AE6-5247-9BCA-4349F67C88E9}" srcOrd="0" destOrd="0" presId="urn:microsoft.com/office/officeart/2005/8/layout/pList2"/>
    <dgm:cxn modelId="{2CAFAF05-1C2D-7E41-A7C9-C718CCD2BBC8}" type="presOf" srcId="{43AAE757-1868-0F4A-9E9C-E42DDF031C28}" destId="{8312AB2F-7BE4-774B-9302-161EDAAE4E0B}" srcOrd="0" destOrd="1" presId="urn:microsoft.com/office/officeart/2005/8/layout/pList2"/>
    <dgm:cxn modelId="{A02F6110-EE6A-5D4F-95DC-08EEED22D90C}" srcId="{4592FD1C-2395-5742-BB23-8CE1A3817824}" destId="{C5F4F0FD-C2ED-084C-BDFB-66A3EBC0DE08}" srcOrd="1" destOrd="0" parTransId="{171BABA5-D8C2-6243-A034-708406C64366}" sibTransId="{69D8C61B-CA27-814B-B6D0-535592C09AEC}"/>
    <dgm:cxn modelId="{14DB5612-99E8-8046-AA27-A1E0DDC8F9CC}" type="presOf" srcId="{2304EED4-2143-E84A-8F79-541925BF9631}" destId="{DB0CEC77-4D9A-B840-9D8A-66C731B84471}" srcOrd="0" destOrd="0" presId="urn:microsoft.com/office/officeart/2005/8/layout/pList2"/>
    <dgm:cxn modelId="{FB9E6812-EB04-FF46-9948-8009D44F92AC}" type="presOf" srcId="{5C700A70-B1AA-CA4A-A2AF-08A8369EC3B1}" destId="{D62A6037-87E8-A14F-A9A7-B19AFE2EDE5B}" srcOrd="0" destOrd="1" presId="urn:microsoft.com/office/officeart/2005/8/layout/pList2"/>
    <dgm:cxn modelId="{39FD9616-790E-BF4F-8112-B63DBC193C99}" srcId="{0BFB1B65-9BDB-D344-A31E-876EF737EA4E}" destId="{6818AE9E-DC8C-D441-9CB5-8FD47975BFF6}" srcOrd="1" destOrd="0" parTransId="{F87A3316-F397-F74A-BEB3-E3FF5CB087C6}" sibTransId="{EE169163-EA2A-7B42-B85A-7A0DC52DE08B}"/>
    <dgm:cxn modelId="{61FEC820-BC31-944D-BD20-93CF9F456909}" srcId="{4592FD1C-2395-5742-BB23-8CE1A3817824}" destId="{EAB572A6-B582-C04E-AB6A-A53D50CA231B}" srcOrd="2" destOrd="0" parTransId="{6D83A23C-2B68-3540-BFC6-277E023528A7}" sibTransId="{83AEC4A4-F556-0649-8561-753BC340B845}"/>
    <dgm:cxn modelId="{D39B5C41-CFB5-424E-B0F1-64B6768F1E7B}" srcId="{4592FD1C-2395-5742-BB23-8CE1A3817824}" destId="{16A3FAA3-1F7F-9F4A-B05F-26166C5B9213}" srcOrd="0" destOrd="0" parTransId="{52D98B54-30DB-4442-AD81-9825BE697818}" sibTransId="{C63E48BC-8F59-D44E-81C5-D71D16507A3B}"/>
    <dgm:cxn modelId="{E630454B-5D7A-FE45-AFFA-04123C7A5D02}" srcId="{4592FD1C-2395-5742-BB23-8CE1A3817824}" destId="{D4CF5550-51C9-894C-9D47-70A4520730EC}" srcOrd="4" destOrd="0" parTransId="{7D9982C6-C0B6-8A47-A75A-80159C108B51}" sibTransId="{D5D05F0B-BC6D-3A48-BBEA-9A9B2C956FC4}"/>
    <dgm:cxn modelId="{9574A450-C68C-074B-97DC-29F0816788BE}" type="presOf" srcId="{69D8C61B-CA27-814B-B6D0-535592C09AEC}" destId="{B8D1D33F-7F2C-F84B-8407-A39E7E134559}" srcOrd="0" destOrd="0" presId="urn:microsoft.com/office/officeart/2005/8/layout/pList2"/>
    <dgm:cxn modelId="{64A9E051-9297-9244-849D-EC8ABF229623}" type="presOf" srcId="{76C13DEA-08D8-3048-A9C9-52B50B71E4AC}" destId="{0666AF30-3AE6-5247-9BCA-4349F67C88E9}" srcOrd="0" destOrd="1" presId="urn:microsoft.com/office/officeart/2005/8/layout/pList2"/>
    <dgm:cxn modelId="{F3A66D5D-E4D3-C346-A443-C6F081AC7837}" srcId="{16A3FAA3-1F7F-9F4A-B05F-26166C5B9213}" destId="{5C700A70-B1AA-CA4A-A2AF-08A8369EC3B1}" srcOrd="0" destOrd="0" parTransId="{9F5F0A97-5AFB-C344-80ED-348CBDA9FD75}" sibTransId="{F5EAE266-8478-6046-AABE-222C1E894FE2}"/>
    <dgm:cxn modelId="{40AA4E5F-C794-B548-838D-058EBF7490E0}" type="presOf" srcId="{D4CF5550-51C9-894C-9D47-70A4520730EC}" destId="{8312AB2F-7BE4-774B-9302-161EDAAE4E0B}" srcOrd="0" destOrd="0" presId="urn:microsoft.com/office/officeart/2005/8/layout/pList2"/>
    <dgm:cxn modelId="{15848760-2C75-1C4D-99EC-EA34FBB58B7C}" type="presOf" srcId="{EE09CCB1-C827-224A-9066-EC0247E52CD9}" destId="{0666AF30-3AE6-5247-9BCA-4349F67C88E9}" srcOrd="0" destOrd="2" presId="urn:microsoft.com/office/officeart/2005/8/layout/pList2"/>
    <dgm:cxn modelId="{FF50F169-CCCF-3946-8713-ECD4174001F1}" srcId="{0BFB1B65-9BDB-D344-A31E-876EF737EA4E}" destId="{DB41D973-7BE1-1647-B3D3-38A8E6A92497}" srcOrd="0" destOrd="0" parTransId="{34958B7D-8489-F84A-B95F-E36FA6CD9E55}" sibTransId="{6F303005-6AD5-304D-9AA4-9AB1A0770837}"/>
    <dgm:cxn modelId="{4DD55F6B-41DA-4D45-A2DD-C57171802AE2}" type="presOf" srcId="{83AEC4A4-F556-0649-8561-753BC340B845}" destId="{FFA8136F-8173-514F-B167-0FA09AD4138C}" srcOrd="0" destOrd="0" presId="urn:microsoft.com/office/officeart/2005/8/layout/pList2"/>
    <dgm:cxn modelId="{AC8CFC6C-D9D4-CB43-900B-866158333027}" type="presOf" srcId="{199ED256-B695-8647-8082-792B63B0E562}" destId="{D62A6037-87E8-A14F-A9A7-B19AFE2EDE5B}" srcOrd="0" destOrd="2" presId="urn:microsoft.com/office/officeart/2005/8/layout/pList2"/>
    <dgm:cxn modelId="{10EDAE70-9581-3A4B-BF6F-BD47679070D5}" type="presOf" srcId="{A4019677-D475-C44D-9DCA-959B0CB6E252}" destId="{8312AB2F-7BE4-774B-9302-161EDAAE4E0B}" srcOrd="0" destOrd="2" presId="urn:microsoft.com/office/officeart/2005/8/layout/pList2"/>
    <dgm:cxn modelId="{8FE32471-55A4-C042-8FDA-B10876FDDC2D}" srcId="{EAB572A6-B582-C04E-AB6A-A53D50CA231B}" destId="{0932AB09-9C55-5C4E-BC3D-8EC2DD0EFB13}" srcOrd="0" destOrd="0" parTransId="{225A1BE1-B6AA-634E-BBB0-52E7FCF328A1}" sibTransId="{31106C73-5927-9843-988D-019E19263249}"/>
    <dgm:cxn modelId="{FBEB567E-4A40-7843-A825-8777C71AAEF8}" type="presOf" srcId="{0932AB09-9C55-5C4E-BC3D-8EC2DD0EFB13}" destId="{6298962B-3DEE-0D4B-B55D-283D63630E40}" srcOrd="0" destOrd="1" presId="urn:microsoft.com/office/officeart/2005/8/layout/pList2"/>
    <dgm:cxn modelId="{CC59947E-E0C3-9743-A666-BB264CBEDDB2}" srcId="{EAB572A6-B582-C04E-AB6A-A53D50CA231B}" destId="{B9B1DEDC-AE00-304A-AD8D-E797A988938D}" srcOrd="1" destOrd="0" parTransId="{D7CE0EF3-449C-1942-AE15-49CB065F0E5A}" sibTransId="{87366A6A-8EB7-224F-B4D8-8677C4591CD6}"/>
    <dgm:cxn modelId="{E3A1737F-6E1A-B449-98ED-4B1772F3EA63}" type="presOf" srcId="{DB41D973-7BE1-1647-B3D3-38A8E6A92497}" destId="{F7F378B5-8B96-AA40-A085-7765AE1EBE48}" srcOrd="0" destOrd="1" presId="urn:microsoft.com/office/officeart/2005/8/layout/pList2"/>
    <dgm:cxn modelId="{732B4387-83FE-9C4B-AE3C-64AEF4578706}" srcId="{C5F4F0FD-C2ED-084C-BDFB-66A3EBC0DE08}" destId="{76C13DEA-08D8-3048-A9C9-52B50B71E4AC}" srcOrd="0" destOrd="0" parTransId="{6DEA8FE8-5916-2945-B52A-504AEC7EF2F7}" sibTransId="{57DF4F39-5F61-B649-8F5B-99EC13E83199}"/>
    <dgm:cxn modelId="{F6169392-A72E-DD4A-A155-F817B6DAD79A}" type="presOf" srcId="{C63E48BC-8F59-D44E-81C5-D71D16507A3B}" destId="{2466D3B0-F105-C445-A7D3-31539C50F69C}" srcOrd="0" destOrd="0" presId="urn:microsoft.com/office/officeart/2005/8/layout/pList2"/>
    <dgm:cxn modelId="{4A251095-85C9-9B4B-A3FD-4B6989FC7160}" srcId="{D4CF5550-51C9-894C-9D47-70A4520730EC}" destId="{43AAE757-1868-0F4A-9E9C-E42DDF031C28}" srcOrd="0" destOrd="0" parTransId="{D31F10F7-3E5E-C744-AD14-1E6B92D3AAC5}" sibTransId="{7B29BCE5-DB5C-5D40-A1C5-C5DBA2AA845F}"/>
    <dgm:cxn modelId="{8DA8C098-3E1D-1348-86F5-796657EAEA63}" srcId="{16A3FAA3-1F7F-9F4A-B05F-26166C5B9213}" destId="{199ED256-B695-8647-8082-792B63B0E562}" srcOrd="1" destOrd="0" parTransId="{40D06716-78A9-1A48-928A-13924E80DF2D}" sibTransId="{710BF749-5F7C-B941-934E-DA2C0FE94A1E}"/>
    <dgm:cxn modelId="{87D34A9F-C5DF-D64C-903E-F8A4CEE18FE9}" type="presOf" srcId="{B9B1DEDC-AE00-304A-AD8D-E797A988938D}" destId="{6298962B-3DEE-0D4B-B55D-283D63630E40}" srcOrd="0" destOrd="2" presId="urn:microsoft.com/office/officeart/2005/8/layout/pList2"/>
    <dgm:cxn modelId="{6924B0A9-D8CC-844E-805F-DEA59883F93F}" type="presOf" srcId="{0BFB1B65-9BDB-D344-A31E-876EF737EA4E}" destId="{F7F378B5-8B96-AA40-A085-7765AE1EBE48}" srcOrd="0" destOrd="0" presId="urn:microsoft.com/office/officeart/2005/8/layout/pList2"/>
    <dgm:cxn modelId="{F6673AAF-A5F5-1D45-8B97-E49CEAB310B3}" type="presOf" srcId="{16A3FAA3-1F7F-9F4A-B05F-26166C5B9213}" destId="{D62A6037-87E8-A14F-A9A7-B19AFE2EDE5B}" srcOrd="0" destOrd="0" presId="urn:microsoft.com/office/officeart/2005/8/layout/pList2"/>
    <dgm:cxn modelId="{6F0686B6-CF5C-FE48-912A-828103DB875F}" srcId="{C5F4F0FD-C2ED-084C-BDFB-66A3EBC0DE08}" destId="{EE09CCB1-C827-224A-9066-EC0247E52CD9}" srcOrd="1" destOrd="0" parTransId="{5BEF5117-AC72-2F4D-9ACB-21E7AA96C916}" sibTransId="{0111B203-D5EB-3142-9A89-F030526B94FE}"/>
    <dgm:cxn modelId="{C4C69EBA-9965-4948-9031-A70203128478}" srcId="{D4CF5550-51C9-894C-9D47-70A4520730EC}" destId="{A4019677-D475-C44D-9DCA-959B0CB6E252}" srcOrd="1" destOrd="0" parTransId="{51CFFC5F-6EE0-8D41-9B35-42F8BFF83502}" sibTransId="{257D65EC-806B-E54C-AA1E-6CD8A73272B1}"/>
    <dgm:cxn modelId="{D3F906CD-0C24-3848-B87D-FBFC79AEFAF8}" type="presOf" srcId="{6818AE9E-DC8C-D441-9CB5-8FD47975BFF6}" destId="{F7F378B5-8B96-AA40-A085-7765AE1EBE48}" srcOrd="0" destOrd="2" presId="urn:microsoft.com/office/officeart/2005/8/layout/pList2"/>
    <dgm:cxn modelId="{D5E3A0CF-BC83-454A-96A3-ADCE6866D035}" type="presOf" srcId="{4592FD1C-2395-5742-BB23-8CE1A3817824}" destId="{3F909C0D-910A-1943-810F-079D8D1AC97D}" srcOrd="0" destOrd="0" presId="urn:microsoft.com/office/officeart/2005/8/layout/pList2"/>
    <dgm:cxn modelId="{AD449CF1-B907-1049-8E41-32056D35BB43}" type="presOf" srcId="{EAB572A6-B582-C04E-AB6A-A53D50CA231B}" destId="{6298962B-3DEE-0D4B-B55D-283D63630E40}" srcOrd="0" destOrd="0" presId="urn:microsoft.com/office/officeart/2005/8/layout/pList2"/>
    <dgm:cxn modelId="{3C78CAF8-E28C-7947-980A-39341FE983A8}" srcId="{4592FD1C-2395-5742-BB23-8CE1A3817824}" destId="{0BFB1B65-9BDB-D344-A31E-876EF737EA4E}" srcOrd="3" destOrd="0" parTransId="{1FF249F8-7B83-754C-A491-C3C8747CA8AC}" sibTransId="{2304EED4-2143-E84A-8F79-541925BF9631}"/>
    <dgm:cxn modelId="{6685EB72-A636-5B46-8B1F-C29BBDC137C8}" type="presParOf" srcId="{3F909C0D-910A-1943-810F-079D8D1AC97D}" destId="{643775B6-86F8-ED49-9797-D50F2E24B153}" srcOrd="0" destOrd="0" presId="urn:microsoft.com/office/officeart/2005/8/layout/pList2"/>
    <dgm:cxn modelId="{009862AF-D0CC-C14E-A8C1-6380216133C6}" type="presParOf" srcId="{3F909C0D-910A-1943-810F-079D8D1AC97D}" destId="{34EB28C9-A147-E943-878B-DDEFD905900C}" srcOrd="1" destOrd="0" presId="urn:microsoft.com/office/officeart/2005/8/layout/pList2"/>
    <dgm:cxn modelId="{AFA1A09C-EA50-594D-8821-7C6CDF994AEE}" type="presParOf" srcId="{34EB28C9-A147-E943-878B-DDEFD905900C}" destId="{AB4EE24C-A11B-AC45-B5C1-7FB11435A65D}" srcOrd="0" destOrd="0" presId="urn:microsoft.com/office/officeart/2005/8/layout/pList2"/>
    <dgm:cxn modelId="{1474C3ED-FF94-8549-8F64-8DE05C89CB6B}" type="presParOf" srcId="{AB4EE24C-A11B-AC45-B5C1-7FB11435A65D}" destId="{D62A6037-87E8-A14F-A9A7-B19AFE2EDE5B}" srcOrd="0" destOrd="0" presId="urn:microsoft.com/office/officeart/2005/8/layout/pList2"/>
    <dgm:cxn modelId="{5D3711F9-BBFC-7342-BC5D-18FC13B11AD6}" type="presParOf" srcId="{AB4EE24C-A11B-AC45-B5C1-7FB11435A65D}" destId="{DFE19CB2-C78C-D142-810F-FA34D280A228}" srcOrd="1" destOrd="0" presId="urn:microsoft.com/office/officeart/2005/8/layout/pList2"/>
    <dgm:cxn modelId="{E0645C96-6341-1A44-8C9E-B588C7D13A08}" type="presParOf" srcId="{AB4EE24C-A11B-AC45-B5C1-7FB11435A65D}" destId="{89782C8D-58F8-6649-BDA9-BB430FE103E9}" srcOrd="2" destOrd="0" presId="urn:microsoft.com/office/officeart/2005/8/layout/pList2"/>
    <dgm:cxn modelId="{9C3A531D-D364-CD45-8B73-400891FF3A32}" type="presParOf" srcId="{34EB28C9-A147-E943-878B-DDEFD905900C}" destId="{2466D3B0-F105-C445-A7D3-31539C50F69C}" srcOrd="1" destOrd="0" presId="urn:microsoft.com/office/officeart/2005/8/layout/pList2"/>
    <dgm:cxn modelId="{45D390B6-BCE3-3D49-BBAA-3530DCF5FB89}" type="presParOf" srcId="{34EB28C9-A147-E943-878B-DDEFD905900C}" destId="{8031214E-7347-1A43-A155-0A0809C554C0}" srcOrd="2" destOrd="0" presId="urn:microsoft.com/office/officeart/2005/8/layout/pList2"/>
    <dgm:cxn modelId="{E6406352-37BD-0445-A779-636458E553E2}" type="presParOf" srcId="{8031214E-7347-1A43-A155-0A0809C554C0}" destId="{0666AF30-3AE6-5247-9BCA-4349F67C88E9}" srcOrd="0" destOrd="0" presId="urn:microsoft.com/office/officeart/2005/8/layout/pList2"/>
    <dgm:cxn modelId="{AECC730E-1799-0B40-A7AD-A66A2012188D}" type="presParOf" srcId="{8031214E-7347-1A43-A155-0A0809C554C0}" destId="{674642A4-D114-B24C-84DF-829D960DD005}" srcOrd="1" destOrd="0" presId="urn:microsoft.com/office/officeart/2005/8/layout/pList2"/>
    <dgm:cxn modelId="{5402D1DB-B8F8-E94E-BA69-F00C8359AD6F}" type="presParOf" srcId="{8031214E-7347-1A43-A155-0A0809C554C0}" destId="{E51BFA4D-681D-F54C-A63F-F336046754B4}" srcOrd="2" destOrd="0" presId="urn:microsoft.com/office/officeart/2005/8/layout/pList2"/>
    <dgm:cxn modelId="{F77ED35C-325C-E14E-A588-BBD0D724F7EE}" type="presParOf" srcId="{34EB28C9-A147-E943-878B-DDEFD905900C}" destId="{B8D1D33F-7F2C-F84B-8407-A39E7E134559}" srcOrd="3" destOrd="0" presId="urn:microsoft.com/office/officeart/2005/8/layout/pList2"/>
    <dgm:cxn modelId="{0D436734-92EB-A448-B846-70F803AB50D3}" type="presParOf" srcId="{34EB28C9-A147-E943-878B-DDEFD905900C}" destId="{2811699E-9602-8B4C-86D8-741A0E77F5B0}" srcOrd="4" destOrd="0" presId="urn:microsoft.com/office/officeart/2005/8/layout/pList2"/>
    <dgm:cxn modelId="{269EEEF3-AF0B-2C47-A0DD-C315C6EDA2EC}" type="presParOf" srcId="{2811699E-9602-8B4C-86D8-741A0E77F5B0}" destId="{6298962B-3DEE-0D4B-B55D-283D63630E40}" srcOrd="0" destOrd="0" presId="urn:microsoft.com/office/officeart/2005/8/layout/pList2"/>
    <dgm:cxn modelId="{D3E496DF-798C-9C47-9672-50171AFE5727}" type="presParOf" srcId="{2811699E-9602-8B4C-86D8-741A0E77F5B0}" destId="{58FAC467-93DD-D445-8361-3E8BEBEECA72}" srcOrd="1" destOrd="0" presId="urn:microsoft.com/office/officeart/2005/8/layout/pList2"/>
    <dgm:cxn modelId="{6C5BD2E6-383E-DE4E-BF30-E717D887C73A}" type="presParOf" srcId="{2811699E-9602-8B4C-86D8-741A0E77F5B0}" destId="{F1232E9C-B509-4548-97AC-AFA13C951010}" srcOrd="2" destOrd="0" presId="urn:microsoft.com/office/officeart/2005/8/layout/pList2"/>
    <dgm:cxn modelId="{773CEF74-FE35-4242-A429-015AEED11907}" type="presParOf" srcId="{34EB28C9-A147-E943-878B-DDEFD905900C}" destId="{FFA8136F-8173-514F-B167-0FA09AD4138C}" srcOrd="5" destOrd="0" presId="urn:microsoft.com/office/officeart/2005/8/layout/pList2"/>
    <dgm:cxn modelId="{B3D3471F-9410-7047-8269-73E368CA354E}" type="presParOf" srcId="{34EB28C9-A147-E943-878B-DDEFD905900C}" destId="{54661DC7-1B2B-5A46-BE94-3D8FEAB1CCA6}" srcOrd="6" destOrd="0" presId="urn:microsoft.com/office/officeart/2005/8/layout/pList2"/>
    <dgm:cxn modelId="{9A106EAB-8A2D-8A41-B089-CFE87A58DB57}" type="presParOf" srcId="{54661DC7-1B2B-5A46-BE94-3D8FEAB1CCA6}" destId="{F7F378B5-8B96-AA40-A085-7765AE1EBE48}" srcOrd="0" destOrd="0" presId="urn:microsoft.com/office/officeart/2005/8/layout/pList2"/>
    <dgm:cxn modelId="{0FF82DDC-D08A-8448-9949-E0C09169853F}" type="presParOf" srcId="{54661DC7-1B2B-5A46-BE94-3D8FEAB1CCA6}" destId="{8DC3DECB-2FAE-1444-8229-2D1EB52476B4}" srcOrd="1" destOrd="0" presId="urn:microsoft.com/office/officeart/2005/8/layout/pList2"/>
    <dgm:cxn modelId="{B753BFB0-0B92-E741-A773-216977148B65}" type="presParOf" srcId="{54661DC7-1B2B-5A46-BE94-3D8FEAB1CCA6}" destId="{65271428-5268-B34C-90D1-74387F23731B}" srcOrd="2" destOrd="0" presId="urn:microsoft.com/office/officeart/2005/8/layout/pList2"/>
    <dgm:cxn modelId="{214D19D4-52C7-B04E-8C55-92368705DF17}" type="presParOf" srcId="{34EB28C9-A147-E943-878B-DDEFD905900C}" destId="{DB0CEC77-4D9A-B840-9D8A-66C731B84471}" srcOrd="7" destOrd="0" presId="urn:microsoft.com/office/officeart/2005/8/layout/pList2"/>
    <dgm:cxn modelId="{67EE9000-DA42-A34F-B460-48619D464B69}" type="presParOf" srcId="{34EB28C9-A147-E943-878B-DDEFD905900C}" destId="{A722DD27-5C48-6543-9296-FBB649AA5B6C}" srcOrd="8" destOrd="0" presId="urn:microsoft.com/office/officeart/2005/8/layout/pList2"/>
    <dgm:cxn modelId="{0C52AA50-825F-B04D-A27D-588283142755}" type="presParOf" srcId="{A722DD27-5C48-6543-9296-FBB649AA5B6C}" destId="{8312AB2F-7BE4-774B-9302-161EDAAE4E0B}" srcOrd="0" destOrd="0" presId="urn:microsoft.com/office/officeart/2005/8/layout/pList2"/>
    <dgm:cxn modelId="{7A0D1E24-6FBE-CC4F-9E82-7D8A885BAADE}" type="presParOf" srcId="{A722DD27-5C48-6543-9296-FBB649AA5B6C}" destId="{D73CEEF2-10FB-1240-99CE-EB143AAC32C1}" srcOrd="1" destOrd="0" presId="urn:microsoft.com/office/officeart/2005/8/layout/pList2"/>
    <dgm:cxn modelId="{949CB0C8-3C7E-F94E-84A8-82CC81CCCF61}" type="presParOf" srcId="{A722DD27-5C48-6543-9296-FBB649AA5B6C}" destId="{9ECD8BA2-0378-DE43-9F74-614408F7BE95}" srcOrd="2" destOrd="0" presId="urn:microsoft.com/office/officeart/2005/8/layout/p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7A5C6E-B6C3-4541-9B64-763C3379F2F7}">
      <dsp:nvSpPr>
        <dsp:cNvPr id="0" name=""/>
        <dsp:cNvSpPr/>
      </dsp:nvSpPr>
      <dsp:spPr>
        <a:xfrm>
          <a:off x="0" y="0"/>
          <a:ext cx="8097012" cy="78324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s-CL" sz="3400" kern="1200" dirty="0"/>
            <a:t>Descripción del Proyecto</a:t>
          </a:r>
        </a:p>
      </dsp:txBody>
      <dsp:txXfrm>
        <a:off x="22940" y="22940"/>
        <a:ext cx="7160195" cy="737360"/>
      </dsp:txXfrm>
    </dsp:sp>
    <dsp:sp modelId="{A19C0BC7-2680-0F41-80B8-D26651F3BEBD}">
      <dsp:nvSpPr>
        <dsp:cNvPr id="0" name=""/>
        <dsp:cNvSpPr/>
      </dsp:nvSpPr>
      <dsp:spPr>
        <a:xfrm>
          <a:off x="604646" y="892024"/>
          <a:ext cx="8097012" cy="78324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s-CL" sz="3400" kern="1200"/>
            <a:t>Fundamentación</a:t>
          </a:r>
        </a:p>
      </dsp:txBody>
      <dsp:txXfrm>
        <a:off x="627586" y="914964"/>
        <a:ext cx="6937378" cy="737360"/>
      </dsp:txXfrm>
    </dsp:sp>
    <dsp:sp modelId="{02FE5AF4-0D64-7043-94AD-ED6EA7B18BC6}">
      <dsp:nvSpPr>
        <dsp:cNvPr id="0" name=""/>
        <dsp:cNvSpPr/>
      </dsp:nvSpPr>
      <dsp:spPr>
        <a:xfrm>
          <a:off x="1209293" y="1784048"/>
          <a:ext cx="8097012" cy="78324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s-CL" sz="3400" kern="1200"/>
            <a:t>Objetivos</a:t>
          </a:r>
        </a:p>
      </dsp:txBody>
      <dsp:txXfrm>
        <a:off x="1232233" y="1806988"/>
        <a:ext cx="6937378" cy="737360"/>
      </dsp:txXfrm>
    </dsp:sp>
    <dsp:sp modelId="{4CA283A9-519F-D14E-A886-8E61E61744AF}">
      <dsp:nvSpPr>
        <dsp:cNvPr id="0" name=""/>
        <dsp:cNvSpPr/>
      </dsp:nvSpPr>
      <dsp:spPr>
        <a:xfrm>
          <a:off x="1813940" y="2676072"/>
          <a:ext cx="8097012" cy="78324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s-CL" sz="3400" kern="1200"/>
            <a:t>Metodología</a:t>
          </a:r>
        </a:p>
      </dsp:txBody>
      <dsp:txXfrm>
        <a:off x="1836880" y="2699012"/>
        <a:ext cx="6937378" cy="737360"/>
      </dsp:txXfrm>
    </dsp:sp>
    <dsp:sp modelId="{081CEF97-42F9-D243-BBCD-EDE5E5458CA9}">
      <dsp:nvSpPr>
        <dsp:cNvPr id="0" name=""/>
        <dsp:cNvSpPr/>
      </dsp:nvSpPr>
      <dsp:spPr>
        <a:xfrm>
          <a:off x="2418587" y="3568097"/>
          <a:ext cx="8097012" cy="783240"/>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s-CL" sz="3400" kern="1200"/>
            <a:t>Evidencias</a:t>
          </a:r>
        </a:p>
      </dsp:txBody>
      <dsp:txXfrm>
        <a:off x="2441527" y="3591037"/>
        <a:ext cx="6937378" cy="737360"/>
      </dsp:txXfrm>
    </dsp:sp>
    <dsp:sp modelId="{26DCA4E0-567D-044A-A1A5-B94CFDBBA9B4}">
      <dsp:nvSpPr>
        <dsp:cNvPr id="0" name=""/>
        <dsp:cNvSpPr/>
      </dsp:nvSpPr>
      <dsp:spPr>
        <a:xfrm>
          <a:off x="7587905" y="572200"/>
          <a:ext cx="509106" cy="509106"/>
        </a:xfrm>
        <a:prstGeom prst="downArrow">
          <a:avLst>
            <a:gd name="adj1" fmla="val 55000"/>
            <a:gd name="adj2" fmla="val 45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s-MX" sz="2300" kern="1200"/>
        </a:p>
      </dsp:txBody>
      <dsp:txXfrm>
        <a:off x="7702454" y="572200"/>
        <a:ext cx="280008" cy="383102"/>
      </dsp:txXfrm>
    </dsp:sp>
    <dsp:sp modelId="{A71898FC-7426-F647-9C76-BCE0064E1A0F}">
      <dsp:nvSpPr>
        <dsp:cNvPr id="0" name=""/>
        <dsp:cNvSpPr/>
      </dsp:nvSpPr>
      <dsp:spPr>
        <a:xfrm>
          <a:off x="8192552" y="1464225"/>
          <a:ext cx="509106" cy="509106"/>
        </a:xfrm>
        <a:prstGeom prst="downArrow">
          <a:avLst>
            <a:gd name="adj1" fmla="val 55000"/>
            <a:gd name="adj2" fmla="val 45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s-MX" sz="2300" kern="1200"/>
        </a:p>
      </dsp:txBody>
      <dsp:txXfrm>
        <a:off x="8307101" y="1464225"/>
        <a:ext cx="280008" cy="383102"/>
      </dsp:txXfrm>
    </dsp:sp>
    <dsp:sp modelId="{13B4E218-B5C4-014B-BD85-728CB86761C3}">
      <dsp:nvSpPr>
        <dsp:cNvPr id="0" name=""/>
        <dsp:cNvSpPr/>
      </dsp:nvSpPr>
      <dsp:spPr>
        <a:xfrm>
          <a:off x="8797199" y="2343195"/>
          <a:ext cx="509106" cy="509106"/>
        </a:xfrm>
        <a:prstGeom prst="downArrow">
          <a:avLst>
            <a:gd name="adj1" fmla="val 55000"/>
            <a:gd name="adj2" fmla="val 45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s-MX" sz="2300" kern="1200"/>
        </a:p>
      </dsp:txBody>
      <dsp:txXfrm>
        <a:off x="8911748" y="2343195"/>
        <a:ext cx="280008" cy="383102"/>
      </dsp:txXfrm>
    </dsp:sp>
    <dsp:sp modelId="{F5D2B980-2C73-1A44-A980-070EDBF04DCD}">
      <dsp:nvSpPr>
        <dsp:cNvPr id="0" name=""/>
        <dsp:cNvSpPr/>
      </dsp:nvSpPr>
      <dsp:spPr>
        <a:xfrm>
          <a:off x="9401846" y="3243922"/>
          <a:ext cx="509106" cy="509106"/>
        </a:xfrm>
        <a:prstGeom prst="downArrow">
          <a:avLst>
            <a:gd name="adj1" fmla="val 55000"/>
            <a:gd name="adj2" fmla="val 45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9210" tIns="29210" rIns="29210" bIns="29210" numCol="1" spcCol="1270" anchor="ctr" anchorCtr="0">
          <a:noAutofit/>
        </a:bodyPr>
        <a:lstStyle/>
        <a:p>
          <a:pPr marL="0" lvl="0" indent="0" algn="ctr" defTabSz="1022350">
            <a:lnSpc>
              <a:spcPct val="90000"/>
            </a:lnSpc>
            <a:spcBef>
              <a:spcPct val="0"/>
            </a:spcBef>
            <a:spcAft>
              <a:spcPct val="35000"/>
            </a:spcAft>
            <a:buNone/>
          </a:pPr>
          <a:endParaRPr lang="es-MX" sz="2300" kern="1200"/>
        </a:p>
      </dsp:txBody>
      <dsp:txXfrm>
        <a:off x="9516395" y="3243922"/>
        <a:ext cx="280008" cy="38310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38F439-7005-0348-B5A3-65DB921770D2}">
      <dsp:nvSpPr>
        <dsp:cNvPr id="0" name=""/>
        <dsp:cNvSpPr/>
      </dsp:nvSpPr>
      <dsp:spPr>
        <a:xfrm>
          <a:off x="0" y="0"/>
          <a:ext cx="10515600" cy="119808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CL" sz="1800" b="1" i="0" kern="1200" dirty="0"/>
            <a:t>Descripción de la Metodología</a:t>
          </a:r>
        </a:p>
        <a:p>
          <a:pPr marL="0" lvl="0" indent="0" algn="l" defTabSz="800100">
            <a:lnSpc>
              <a:spcPct val="90000"/>
            </a:lnSpc>
            <a:spcBef>
              <a:spcPct val="0"/>
            </a:spcBef>
            <a:spcAft>
              <a:spcPct val="35000"/>
            </a:spcAft>
            <a:buNone/>
          </a:pPr>
          <a:r>
            <a:rPr lang="es-CL" sz="1800" b="0" i="0" kern="1200" dirty="0"/>
            <a:t>Se utilizará una </a:t>
          </a:r>
          <a:r>
            <a:rPr lang="es-CL" sz="1800" b="1" i="0" kern="1200" dirty="0"/>
            <a:t>metodología Kanban </a:t>
          </a:r>
          <a:r>
            <a:rPr lang="es-CL" sz="1800" b="0" i="0" kern="1200" dirty="0"/>
            <a:t>complementada con elementos de </a:t>
          </a:r>
          <a:r>
            <a:rPr lang="es-CL" sz="1800" b="1" i="0" kern="1200" dirty="0"/>
            <a:t>diseño centrado en el usuario</a:t>
          </a:r>
          <a:r>
            <a:rPr lang="es-CL" sz="1800" b="0" i="0" kern="1200" dirty="0"/>
            <a:t> para abordar el desarrollo del Sistema Unidad Territorial.</a:t>
          </a:r>
          <a:endParaRPr lang="es-CL" sz="1800" kern="1200" dirty="0"/>
        </a:p>
      </dsp:txBody>
      <dsp:txXfrm>
        <a:off x="58485" y="58485"/>
        <a:ext cx="10398630" cy="1081110"/>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CF4FD59-A524-3C4C-A48B-8B07018F1EFE}">
      <dsp:nvSpPr>
        <dsp:cNvPr id="0" name=""/>
        <dsp:cNvSpPr/>
      </dsp:nvSpPr>
      <dsp:spPr>
        <a:xfrm>
          <a:off x="1467963" y="0"/>
          <a:ext cx="3984759" cy="3984759"/>
        </a:xfrm>
        <a:prstGeom prst="triangl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CB1C2AD-5C9F-8246-B775-333B8BF3F817}">
      <dsp:nvSpPr>
        <dsp:cNvPr id="0" name=""/>
        <dsp:cNvSpPr/>
      </dsp:nvSpPr>
      <dsp:spPr>
        <a:xfrm>
          <a:off x="3460342" y="400616"/>
          <a:ext cx="2590093" cy="943267"/>
        </a:xfrm>
        <a:prstGeom prst="round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CL" sz="1800" b="1" i="0" kern="1200" dirty="0"/>
            <a:t>Documentos de Planificación y Diseño</a:t>
          </a:r>
          <a:endParaRPr lang="es-CL" sz="1800" kern="1200" dirty="0"/>
        </a:p>
      </dsp:txBody>
      <dsp:txXfrm>
        <a:off x="3506388" y="446662"/>
        <a:ext cx="2498001" cy="851175"/>
      </dsp:txXfrm>
    </dsp:sp>
    <dsp:sp modelId="{D3772E4A-3C17-3640-9B8E-3D9E4C380194}">
      <dsp:nvSpPr>
        <dsp:cNvPr id="0" name=""/>
        <dsp:cNvSpPr/>
      </dsp:nvSpPr>
      <dsp:spPr>
        <a:xfrm>
          <a:off x="3460342" y="1461791"/>
          <a:ext cx="2590093" cy="943267"/>
        </a:xfrm>
        <a:prstGeom prst="round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CL" sz="1800" b="1" i="0" kern="1200" dirty="0"/>
            <a:t>Documentos de Control y Pruebas</a:t>
          </a:r>
          <a:endParaRPr lang="es-CL" sz="1800" kern="1200" dirty="0"/>
        </a:p>
      </dsp:txBody>
      <dsp:txXfrm>
        <a:off x="3506388" y="1507837"/>
        <a:ext cx="2498001" cy="851175"/>
      </dsp:txXfrm>
    </dsp:sp>
    <dsp:sp modelId="{FA36173D-6395-B24A-AE6A-4FA9C0F9BCD3}">
      <dsp:nvSpPr>
        <dsp:cNvPr id="0" name=""/>
        <dsp:cNvSpPr/>
      </dsp:nvSpPr>
      <dsp:spPr>
        <a:xfrm>
          <a:off x="3460342" y="2522967"/>
          <a:ext cx="2590093" cy="943267"/>
        </a:xfrm>
        <a:prstGeom prst="roundRect">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s-CL" sz="1800" b="1" i="0" kern="1200"/>
            <a:t>Documentos de Cierre</a:t>
          </a:r>
          <a:endParaRPr lang="es-CL" sz="1800" kern="1200" dirty="0"/>
        </a:p>
      </dsp:txBody>
      <dsp:txXfrm>
        <a:off x="3506388" y="2569013"/>
        <a:ext cx="2498001" cy="851175"/>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AB20CEA-527F-E94A-A457-56C3A4A1ABA0}">
      <dsp:nvSpPr>
        <dsp:cNvPr id="0" name=""/>
        <dsp:cNvSpPr/>
      </dsp:nvSpPr>
      <dsp:spPr>
        <a:xfrm>
          <a:off x="2832289" y="1941394"/>
          <a:ext cx="2372815" cy="2372815"/>
        </a:xfrm>
        <a:prstGeom prst="gear9">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s-CL" sz="1000" b="1" kern="1200" dirty="0"/>
            <a:t>80%</a:t>
          </a:r>
          <a:r>
            <a:rPr lang="es-CL" sz="1000" kern="1200" dirty="0"/>
            <a:t> reducción en tiempos de gestión</a:t>
          </a:r>
        </a:p>
      </dsp:txBody>
      <dsp:txXfrm>
        <a:off x="3309330" y="2497215"/>
        <a:ext cx="1418733" cy="1219675"/>
      </dsp:txXfrm>
    </dsp:sp>
    <dsp:sp modelId="{4E529631-2070-034C-8D1B-9E3BA3B043A0}">
      <dsp:nvSpPr>
        <dsp:cNvPr id="0" name=""/>
        <dsp:cNvSpPr/>
      </dsp:nvSpPr>
      <dsp:spPr>
        <a:xfrm>
          <a:off x="1451742" y="1380547"/>
          <a:ext cx="1725684" cy="1725684"/>
        </a:xfrm>
        <a:prstGeom prst="gear6">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s-CL" sz="1000" b="1" kern="1200" dirty="0"/>
            <a:t>100%</a:t>
          </a:r>
          <a:r>
            <a:rPr lang="es-CL" sz="1000" kern="1200" dirty="0"/>
            <a:t> digitalización de procesos</a:t>
          </a:r>
        </a:p>
      </dsp:txBody>
      <dsp:txXfrm>
        <a:off x="1886188" y="1817619"/>
        <a:ext cx="856792" cy="851540"/>
      </dsp:txXfrm>
    </dsp:sp>
    <dsp:sp modelId="{8FAEB7F9-ED48-2342-9F84-25989B8D6478}">
      <dsp:nvSpPr>
        <dsp:cNvPr id="0" name=""/>
        <dsp:cNvSpPr/>
      </dsp:nvSpPr>
      <dsp:spPr>
        <a:xfrm rot="20700000">
          <a:off x="2418301" y="190001"/>
          <a:ext cx="1690818" cy="1690818"/>
        </a:xfrm>
        <a:prstGeom prst="gear6">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444500">
            <a:lnSpc>
              <a:spcPct val="90000"/>
            </a:lnSpc>
            <a:spcBef>
              <a:spcPct val="0"/>
            </a:spcBef>
            <a:spcAft>
              <a:spcPct val="35000"/>
            </a:spcAft>
            <a:buNone/>
          </a:pPr>
          <a:r>
            <a:rPr lang="es-CL" sz="1000" b="1" kern="1200" dirty="0"/>
            <a:t>5</a:t>
          </a:r>
          <a:r>
            <a:rPr lang="es-CL" sz="1000" kern="1200" dirty="0"/>
            <a:t> módulos implementados</a:t>
          </a:r>
        </a:p>
      </dsp:txBody>
      <dsp:txXfrm rot="-20700000">
        <a:off x="2789147" y="560847"/>
        <a:ext cx="949126" cy="949126"/>
      </dsp:txXfrm>
    </dsp:sp>
    <dsp:sp modelId="{F0C16725-875D-2645-9933-BCC11C9223AC}">
      <dsp:nvSpPr>
        <dsp:cNvPr id="0" name=""/>
        <dsp:cNvSpPr/>
      </dsp:nvSpPr>
      <dsp:spPr>
        <a:xfrm>
          <a:off x="2651151" y="1582592"/>
          <a:ext cx="3037203" cy="3037203"/>
        </a:xfrm>
        <a:prstGeom prst="circularArrow">
          <a:avLst>
            <a:gd name="adj1" fmla="val 4688"/>
            <a:gd name="adj2" fmla="val 299029"/>
            <a:gd name="adj3" fmla="val 2519008"/>
            <a:gd name="adj4" fmla="val 15855167"/>
            <a:gd name="adj5" fmla="val 5469"/>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B0EA96C-0B25-AA42-8435-F773881C7C4E}">
      <dsp:nvSpPr>
        <dsp:cNvPr id="0" name=""/>
        <dsp:cNvSpPr/>
      </dsp:nvSpPr>
      <dsp:spPr>
        <a:xfrm>
          <a:off x="1146126" y="998204"/>
          <a:ext cx="2206718" cy="2206718"/>
        </a:xfrm>
        <a:prstGeom prst="leftCircularArrow">
          <a:avLst>
            <a:gd name="adj1" fmla="val 6452"/>
            <a:gd name="adj2" fmla="val 429999"/>
            <a:gd name="adj3" fmla="val 10489124"/>
            <a:gd name="adj4" fmla="val 14837806"/>
            <a:gd name="adj5" fmla="val 7527"/>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89D375B-82AE-734F-B3F4-57528E73D50B}">
      <dsp:nvSpPr>
        <dsp:cNvPr id="0" name=""/>
        <dsp:cNvSpPr/>
      </dsp:nvSpPr>
      <dsp:spPr>
        <a:xfrm>
          <a:off x="2027197" y="-180865"/>
          <a:ext cx="2379286" cy="2379286"/>
        </a:xfrm>
        <a:prstGeom prst="circularArrow">
          <a:avLst>
            <a:gd name="adj1" fmla="val 5984"/>
            <a:gd name="adj2" fmla="val 394124"/>
            <a:gd name="adj3" fmla="val 13313824"/>
            <a:gd name="adj4" fmla="val 10508221"/>
            <a:gd name="adj5" fmla="val 6981"/>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38F439-7005-0348-B5A3-65DB921770D2}">
      <dsp:nvSpPr>
        <dsp:cNvPr id="0" name=""/>
        <dsp:cNvSpPr/>
      </dsp:nvSpPr>
      <dsp:spPr>
        <a:xfrm>
          <a:off x="0" y="405171"/>
          <a:ext cx="10515600" cy="1216800"/>
        </a:xfrm>
        <a:prstGeom prst="roundRect">
          <a:avLst/>
        </a:prstGeom>
        <a:solidFill>
          <a:schemeClr val="accent2"/>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CL" sz="1800" b="0" i="0" kern="1200" dirty="0"/>
            <a:t>El </a:t>
          </a:r>
          <a:r>
            <a:rPr lang="es-CL" sz="1800" b="1" i="0" kern="1200" dirty="0"/>
            <a:t>Sistema Unidad Territorial</a:t>
          </a:r>
          <a:r>
            <a:rPr lang="es-CL" sz="1800" b="0" i="0" kern="1200" dirty="0"/>
            <a:t> es una </a:t>
          </a:r>
          <a:r>
            <a:rPr lang="es-CL" sz="1800" b="1" i="0" kern="1200" dirty="0"/>
            <a:t>plataforma web responsiva</a:t>
          </a:r>
          <a:r>
            <a:rPr lang="es-CL" sz="1800" b="0" i="0" kern="1200" dirty="0"/>
            <a:t> y/o aplicación móvil que centraliza y digitaliza la gestión comunitaria, </a:t>
          </a:r>
          <a:r>
            <a:rPr lang="es-CL" sz="1800" b="1" i="0" kern="1200" dirty="0"/>
            <a:t>permitiendo organizar de manera eficiente </a:t>
          </a:r>
          <a:r>
            <a:rPr lang="es-CL" sz="1800" b="0" i="0" kern="1200" dirty="0"/>
            <a:t>actividades, proyectos, documentos administrativos y la base de datos de integrantes de la </a:t>
          </a:r>
          <a:r>
            <a:rPr lang="es-CL" sz="1800" b="1" i="0" kern="1200" dirty="0"/>
            <a:t>junta de vecinos</a:t>
          </a:r>
          <a:r>
            <a:rPr lang="es-CL" sz="1800" b="0" i="0" kern="1200" dirty="0"/>
            <a:t>.</a:t>
          </a:r>
          <a:endParaRPr lang="es-CL" sz="1800" kern="1200" dirty="0"/>
        </a:p>
      </dsp:txBody>
      <dsp:txXfrm>
        <a:off x="59399" y="464570"/>
        <a:ext cx="10396802" cy="109800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338F439-7005-0348-B5A3-65DB921770D2}">
      <dsp:nvSpPr>
        <dsp:cNvPr id="0" name=""/>
        <dsp:cNvSpPr/>
      </dsp:nvSpPr>
      <dsp:spPr>
        <a:xfrm>
          <a:off x="0" y="0"/>
          <a:ext cx="10515600" cy="1216800"/>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l" defTabSz="800100">
            <a:lnSpc>
              <a:spcPct val="90000"/>
            </a:lnSpc>
            <a:spcBef>
              <a:spcPct val="0"/>
            </a:spcBef>
            <a:spcAft>
              <a:spcPct val="35000"/>
            </a:spcAft>
            <a:buNone/>
          </a:pPr>
          <a:r>
            <a:rPr lang="es-CL" sz="1800" kern="1200" dirty="0"/>
            <a:t>Este proyecto propone el desarrollo de una solución tecnológica integral que se adapte a la realidad operacional de cualquier junta de vecinos de Chile, solucionando las necesidades específicas tanto del directorio como de los vecinos residentes en la unidad territorial que sean mayores de 14 años.</a:t>
          </a:r>
        </a:p>
      </dsp:txBody>
      <dsp:txXfrm>
        <a:off x="59399" y="59399"/>
        <a:ext cx="10396802" cy="10980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7CB64E1-195B-D843-B36C-470E0D7D56D3}">
      <dsp:nvSpPr>
        <dsp:cNvPr id="0" name=""/>
        <dsp:cNvSpPr/>
      </dsp:nvSpPr>
      <dsp:spPr>
        <a:xfrm rot="5400000">
          <a:off x="1657449" y="803262"/>
          <a:ext cx="4062650" cy="3471787"/>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30480" rIns="60960" bIns="30480" numCol="1" spcCol="1270" anchor="ctr" anchorCtr="0">
          <a:noAutofit/>
        </a:bodyPr>
        <a:lstStyle/>
        <a:p>
          <a:pPr marL="171450" lvl="1" indent="-171450" algn="l" defTabSz="711200">
            <a:lnSpc>
              <a:spcPct val="90000"/>
            </a:lnSpc>
            <a:spcBef>
              <a:spcPct val="0"/>
            </a:spcBef>
            <a:spcAft>
              <a:spcPct val="15000"/>
            </a:spcAft>
            <a:buChar char="•"/>
          </a:pPr>
          <a:r>
            <a:rPr lang="es-CL" sz="1600" kern="1200"/>
            <a:t>Sistema administrativo completo para el manejo de inscripciones de vecinos</a:t>
          </a:r>
        </a:p>
        <a:p>
          <a:pPr marL="171450" lvl="1" indent="-171450" algn="l" defTabSz="711200">
            <a:lnSpc>
              <a:spcPct val="90000"/>
            </a:lnSpc>
            <a:spcBef>
              <a:spcPct val="0"/>
            </a:spcBef>
            <a:spcAft>
              <a:spcPct val="15000"/>
            </a:spcAft>
            <a:buChar char="•"/>
          </a:pPr>
          <a:r>
            <a:rPr lang="es-CL" sz="1600" kern="1200"/>
            <a:t>Procesamiento, revisión y resolución de solicitudes de certificados de residencia</a:t>
          </a:r>
        </a:p>
        <a:p>
          <a:pPr marL="171450" lvl="1" indent="-171450" algn="l" defTabSz="711200">
            <a:lnSpc>
              <a:spcPct val="90000"/>
            </a:lnSpc>
            <a:spcBef>
              <a:spcPct val="0"/>
            </a:spcBef>
            <a:spcAft>
              <a:spcPct val="15000"/>
            </a:spcAft>
            <a:buChar char="•"/>
          </a:pPr>
          <a:r>
            <a:rPr lang="es-CL" sz="1600" kern="1200"/>
            <a:t>Gestión integral de postulación, evaluación y seguimiento de proyectos vecinales</a:t>
          </a:r>
        </a:p>
        <a:p>
          <a:pPr marL="171450" lvl="1" indent="-171450" algn="l" defTabSz="711200">
            <a:lnSpc>
              <a:spcPct val="90000"/>
            </a:lnSpc>
            <a:spcBef>
              <a:spcPct val="0"/>
            </a:spcBef>
            <a:spcAft>
              <a:spcPct val="15000"/>
            </a:spcAft>
            <a:buChar char="•"/>
          </a:pPr>
          <a:r>
            <a:rPr lang="es-CL" sz="1600" kern="1200"/>
            <a:t>Centro de distribución multicanal de notificaciones (email, WhatsApp, avisos físicos)</a:t>
          </a:r>
        </a:p>
        <a:p>
          <a:pPr marL="171450" lvl="1" indent="-171450" algn="l" defTabSz="711200">
            <a:lnSpc>
              <a:spcPct val="90000"/>
            </a:lnSpc>
            <a:spcBef>
              <a:spcPct val="0"/>
            </a:spcBef>
            <a:spcAft>
              <a:spcPct val="15000"/>
            </a:spcAft>
            <a:buChar char="•"/>
          </a:pPr>
          <a:r>
            <a:rPr lang="es-CL" sz="1600" kern="1200"/>
            <a:t>Portal de publicación y gestión de noticias comunitarias</a:t>
          </a:r>
        </a:p>
      </dsp:txBody>
      <dsp:txXfrm rot="-5400000">
        <a:off x="1952881" y="677310"/>
        <a:ext cx="3302308" cy="3723692"/>
      </dsp:txXfrm>
    </dsp:sp>
    <dsp:sp modelId="{91236561-70DC-234A-9749-CF2C82B0B71F}">
      <dsp:nvSpPr>
        <dsp:cNvPr id="0" name=""/>
        <dsp:cNvSpPr/>
      </dsp:nvSpPr>
      <dsp:spPr>
        <a:xfrm>
          <a:off x="0" y="0"/>
          <a:ext cx="1952880" cy="5078312"/>
        </a:xfrm>
        <a:prstGeom prst="round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s-CL" sz="2400" b="1" kern="1200" dirty="0"/>
            <a:t>Gestión Interna (Directorio)</a:t>
          </a:r>
          <a:endParaRPr lang="es-CL" sz="2400" kern="1200" dirty="0"/>
        </a:p>
      </dsp:txBody>
      <dsp:txXfrm>
        <a:off x="95332" y="95332"/>
        <a:ext cx="1762216" cy="4887648"/>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C91DD6-D863-1A46-B6D3-3FFBE232D931}">
      <dsp:nvSpPr>
        <dsp:cNvPr id="0" name=""/>
        <dsp:cNvSpPr/>
      </dsp:nvSpPr>
      <dsp:spPr>
        <a:xfrm rot="5400000">
          <a:off x="1451828" y="1060288"/>
          <a:ext cx="4473892" cy="3471787"/>
        </a:xfrm>
        <a:prstGeom prst="round2SameRect">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28575" rIns="57150" bIns="28575" numCol="1" spcCol="1270" anchor="ctr" anchorCtr="0">
          <a:noAutofit/>
        </a:bodyPr>
        <a:lstStyle/>
        <a:p>
          <a:pPr marL="114300" lvl="1" indent="-114300" algn="l" defTabSz="666750">
            <a:lnSpc>
              <a:spcPct val="90000"/>
            </a:lnSpc>
            <a:spcBef>
              <a:spcPct val="0"/>
            </a:spcBef>
            <a:spcAft>
              <a:spcPct val="15000"/>
            </a:spcAft>
            <a:buChar char="•"/>
          </a:pPr>
          <a:r>
            <a:rPr lang="es-CL" sz="1500" kern="1200"/>
            <a:t>Portal de auto-inscripción a la junta de vecinos con validación automática</a:t>
          </a:r>
        </a:p>
        <a:p>
          <a:pPr marL="114300" lvl="1" indent="-114300" algn="l" defTabSz="666750">
            <a:lnSpc>
              <a:spcPct val="90000"/>
            </a:lnSpc>
            <a:spcBef>
              <a:spcPct val="0"/>
            </a:spcBef>
            <a:spcAft>
              <a:spcPct val="15000"/>
            </a:spcAft>
            <a:buChar char="•"/>
          </a:pPr>
          <a:r>
            <a:rPr lang="es-CL" sz="1500" kern="1200"/>
            <a:t>Sistema de solicitud digital de certificados de residencia con seguimiento en tiempo real</a:t>
          </a:r>
        </a:p>
        <a:p>
          <a:pPr marL="114300" lvl="1" indent="-114300" algn="l" defTabSz="666750">
            <a:lnSpc>
              <a:spcPct val="90000"/>
            </a:lnSpc>
            <a:spcBef>
              <a:spcPct val="0"/>
            </a:spcBef>
            <a:spcAft>
              <a:spcPct val="15000"/>
            </a:spcAft>
            <a:buChar char="•"/>
          </a:pPr>
          <a:r>
            <a:rPr lang="es-CL" sz="1500" kern="1200"/>
            <a:t>Plataforma de postulación de proyectos vecinales (exclusivo para miembros activos)</a:t>
          </a:r>
        </a:p>
        <a:p>
          <a:pPr marL="114300" lvl="1" indent="-114300" algn="l" defTabSz="666750">
            <a:lnSpc>
              <a:spcPct val="90000"/>
            </a:lnSpc>
            <a:spcBef>
              <a:spcPct val="0"/>
            </a:spcBef>
            <a:spcAft>
              <a:spcPct val="15000"/>
            </a:spcAft>
            <a:buChar char="•"/>
          </a:pPr>
          <a:r>
            <a:rPr lang="es-CL" sz="1500" kern="1200"/>
            <a:t>Calendario interactivo para reserva de espacios comunitarios (canchas, salas, plazas)</a:t>
          </a:r>
        </a:p>
        <a:p>
          <a:pPr marL="114300" lvl="1" indent="-114300" algn="l" defTabSz="666750">
            <a:lnSpc>
              <a:spcPct val="90000"/>
            </a:lnSpc>
            <a:spcBef>
              <a:spcPct val="0"/>
            </a:spcBef>
            <a:spcAft>
              <a:spcPct val="15000"/>
            </a:spcAft>
            <a:buChar char="•"/>
          </a:pPr>
          <a:r>
            <a:rPr lang="es-CL" sz="1500" kern="1200"/>
            <a:t>Sistema de inscripción a actividades vecinales con control automático de cupos</a:t>
          </a:r>
        </a:p>
        <a:p>
          <a:pPr marL="114300" lvl="1" indent="-114300" algn="l" defTabSz="666750">
            <a:lnSpc>
              <a:spcPct val="90000"/>
            </a:lnSpc>
            <a:spcBef>
              <a:spcPct val="0"/>
            </a:spcBef>
            <a:spcAft>
              <a:spcPct val="15000"/>
            </a:spcAft>
            <a:buChar char="•"/>
          </a:pPr>
          <a:r>
            <a:rPr lang="es-CL" sz="1500" kern="1200"/>
            <a:t>Centro de notificaciones personalizado y visualización de noticias comunitarias</a:t>
          </a:r>
        </a:p>
      </dsp:txBody>
      <dsp:txXfrm rot="-5400000">
        <a:off x="1952881" y="728715"/>
        <a:ext cx="3302308" cy="4134934"/>
      </dsp:txXfrm>
    </dsp:sp>
    <dsp:sp modelId="{9ABC8AFA-28DC-2347-A271-9D1995583C04}">
      <dsp:nvSpPr>
        <dsp:cNvPr id="0" name=""/>
        <dsp:cNvSpPr/>
      </dsp:nvSpPr>
      <dsp:spPr>
        <a:xfrm>
          <a:off x="0" y="0"/>
          <a:ext cx="1952880" cy="5592365"/>
        </a:xfrm>
        <a:prstGeom prst="roundRect">
          <a:avLst/>
        </a:prstGeom>
        <a:solidFill>
          <a:schemeClr val="accent2"/>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s-CL" sz="2400" b="1" kern="1200" dirty="0"/>
            <a:t>Acceso Público (Vecinos)</a:t>
          </a:r>
          <a:endParaRPr lang="es-CL" sz="2400" kern="1200" dirty="0"/>
        </a:p>
      </dsp:txBody>
      <dsp:txXfrm>
        <a:off x="95332" y="95332"/>
        <a:ext cx="1762216" cy="540170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CE618D-C757-0242-8E3F-BCD61E220EF1}">
      <dsp:nvSpPr>
        <dsp:cNvPr id="0" name=""/>
        <dsp:cNvSpPr/>
      </dsp:nvSpPr>
      <dsp:spPr>
        <a:xfrm>
          <a:off x="737467" y="707547"/>
          <a:ext cx="2122643" cy="2122643"/>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E1AC45C1-438F-8A47-AD87-C4D7C4D6F9EF}">
      <dsp:nvSpPr>
        <dsp:cNvPr id="0" name=""/>
        <dsp:cNvSpPr/>
      </dsp:nvSpPr>
      <dsp:spPr>
        <a:xfrm>
          <a:off x="1161996" y="1132076"/>
          <a:ext cx="1273585" cy="1273585"/>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758FA9-BA6D-C34B-A706-5ADA3FD3ACEC}">
      <dsp:nvSpPr>
        <dsp:cNvPr id="0" name=""/>
        <dsp:cNvSpPr/>
      </dsp:nvSpPr>
      <dsp:spPr>
        <a:xfrm>
          <a:off x="1586524" y="1556605"/>
          <a:ext cx="424528" cy="424528"/>
        </a:xfrm>
        <a:prstGeom prst="ellips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12B70C6-24EF-9B42-AE99-E11018221177}">
      <dsp:nvSpPr>
        <dsp:cNvPr id="0" name=""/>
        <dsp:cNvSpPr/>
      </dsp:nvSpPr>
      <dsp:spPr>
        <a:xfrm>
          <a:off x="3213884" y="0"/>
          <a:ext cx="1061321" cy="619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21590" rIns="21590" bIns="21590" numCol="1" spcCol="1270" anchor="ctr" anchorCtr="0">
          <a:noAutofit/>
        </a:bodyPr>
        <a:lstStyle/>
        <a:p>
          <a:pPr marL="0" lvl="0" indent="0" algn="l" defTabSz="755650">
            <a:lnSpc>
              <a:spcPct val="90000"/>
            </a:lnSpc>
            <a:spcBef>
              <a:spcPct val="0"/>
            </a:spcBef>
            <a:spcAft>
              <a:spcPct val="35000"/>
            </a:spcAft>
            <a:buNone/>
          </a:pPr>
          <a:r>
            <a:rPr lang="es-CL" sz="1700" kern="1200" dirty="0"/>
            <a:t>Personas</a:t>
          </a:r>
        </a:p>
      </dsp:txBody>
      <dsp:txXfrm>
        <a:off x="3213884" y="0"/>
        <a:ext cx="1061321" cy="619104"/>
      </dsp:txXfrm>
    </dsp:sp>
    <dsp:sp modelId="{6B06D374-4517-DA4B-A711-264B4B9F15F9}">
      <dsp:nvSpPr>
        <dsp:cNvPr id="0" name=""/>
        <dsp:cNvSpPr/>
      </dsp:nvSpPr>
      <dsp:spPr>
        <a:xfrm>
          <a:off x="2948554" y="309552"/>
          <a:ext cx="265330"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BD4DD1F-C4F7-DE43-8715-7BB13246C7B9}">
      <dsp:nvSpPr>
        <dsp:cNvPr id="0" name=""/>
        <dsp:cNvSpPr/>
      </dsp:nvSpPr>
      <dsp:spPr>
        <a:xfrm rot="5400000">
          <a:off x="1643659" y="465035"/>
          <a:ext cx="1458963" cy="1148703"/>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0B5721E-D335-354F-B450-E59F8D5AAA14}">
      <dsp:nvSpPr>
        <dsp:cNvPr id="0" name=""/>
        <dsp:cNvSpPr/>
      </dsp:nvSpPr>
      <dsp:spPr>
        <a:xfrm>
          <a:off x="3213884" y="619104"/>
          <a:ext cx="1061321" cy="619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21590" rIns="21590" bIns="21590" numCol="1" spcCol="1270" anchor="ctr" anchorCtr="0">
          <a:noAutofit/>
        </a:bodyPr>
        <a:lstStyle/>
        <a:p>
          <a:pPr marL="0" lvl="0" indent="0" algn="l" defTabSz="755650">
            <a:lnSpc>
              <a:spcPct val="90000"/>
            </a:lnSpc>
            <a:spcBef>
              <a:spcPct val="0"/>
            </a:spcBef>
            <a:spcAft>
              <a:spcPct val="35000"/>
            </a:spcAft>
            <a:buNone/>
          </a:pPr>
          <a:r>
            <a:rPr lang="es-CL" sz="1700" kern="1200" dirty="0"/>
            <a:t>Juntas de vecinos</a:t>
          </a:r>
        </a:p>
      </dsp:txBody>
      <dsp:txXfrm>
        <a:off x="3213884" y="619104"/>
        <a:ext cx="1061321" cy="619104"/>
      </dsp:txXfrm>
    </dsp:sp>
    <dsp:sp modelId="{1677770B-A261-774D-BD92-0423E8CEE589}">
      <dsp:nvSpPr>
        <dsp:cNvPr id="0" name=""/>
        <dsp:cNvSpPr/>
      </dsp:nvSpPr>
      <dsp:spPr>
        <a:xfrm>
          <a:off x="2948554" y="928656"/>
          <a:ext cx="265330"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3573D35E-4D82-2441-B5AC-A3E494D1D3F0}">
      <dsp:nvSpPr>
        <dsp:cNvPr id="0" name=""/>
        <dsp:cNvSpPr/>
      </dsp:nvSpPr>
      <dsp:spPr>
        <a:xfrm rot="5400000">
          <a:off x="1956820" y="1074482"/>
          <a:ext cx="1136887" cy="844458"/>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411C362-EEC1-B849-B141-71119F8D0023}">
      <dsp:nvSpPr>
        <dsp:cNvPr id="0" name=""/>
        <dsp:cNvSpPr/>
      </dsp:nvSpPr>
      <dsp:spPr>
        <a:xfrm>
          <a:off x="3213884" y="1238208"/>
          <a:ext cx="1061321" cy="6191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20904" tIns="21590" rIns="21590" bIns="21590" numCol="1" spcCol="1270" anchor="ctr" anchorCtr="0">
          <a:noAutofit/>
        </a:bodyPr>
        <a:lstStyle/>
        <a:p>
          <a:pPr marL="0" lvl="0" indent="0" algn="l" defTabSz="755650">
            <a:lnSpc>
              <a:spcPct val="90000"/>
            </a:lnSpc>
            <a:spcBef>
              <a:spcPct val="0"/>
            </a:spcBef>
            <a:spcAft>
              <a:spcPct val="35000"/>
            </a:spcAft>
            <a:buNone/>
          </a:pPr>
          <a:r>
            <a:rPr lang="es-CL" sz="1700" kern="1200" dirty="0"/>
            <a:t>País</a:t>
          </a:r>
        </a:p>
      </dsp:txBody>
      <dsp:txXfrm>
        <a:off x="3213884" y="1238208"/>
        <a:ext cx="1061321" cy="619104"/>
      </dsp:txXfrm>
    </dsp:sp>
    <dsp:sp modelId="{26839FB4-50E0-A94A-9B42-D9FE5BE0932E}">
      <dsp:nvSpPr>
        <dsp:cNvPr id="0" name=""/>
        <dsp:cNvSpPr/>
      </dsp:nvSpPr>
      <dsp:spPr>
        <a:xfrm>
          <a:off x="2948554" y="1547760"/>
          <a:ext cx="265330" cy="0"/>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E45F571-905C-D64D-A6EC-9062CDFA7CAB}">
      <dsp:nvSpPr>
        <dsp:cNvPr id="0" name=""/>
        <dsp:cNvSpPr/>
      </dsp:nvSpPr>
      <dsp:spPr>
        <a:xfrm rot="5400000">
          <a:off x="2270369" y="1683432"/>
          <a:ext cx="812264" cy="540212"/>
        </a:xfrm>
        <a:prstGeom prst="line">
          <a:avLst/>
        </a:prstGeom>
        <a:solidFill>
          <a:schemeClr val="accent1">
            <a:hueOff val="0"/>
            <a:satOff val="0"/>
            <a:lumOff val="0"/>
            <a:alphaOff val="0"/>
          </a:schemeClr>
        </a:solidFill>
        <a:ln w="19050" cap="flat" cmpd="sng" algn="ctr">
          <a:solidFill>
            <a:schemeClr val="accent1">
              <a:tint val="5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5BDF39-ECBF-724E-B1C9-3D58B119C4A9}">
      <dsp:nvSpPr>
        <dsp:cNvPr id="0" name=""/>
        <dsp:cNvSpPr/>
      </dsp:nvSpPr>
      <dsp:spPr>
        <a:xfrm>
          <a:off x="856686" y="913"/>
          <a:ext cx="1736485" cy="1736485"/>
        </a:xfrm>
        <a:prstGeom prst="ellipse">
          <a:avLst/>
        </a:prstGeom>
        <a:solidFill>
          <a:schemeClr val="accent2">
            <a:alpha val="5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95565" tIns="20320" rIns="95565" bIns="20320" numCol="1" spcCol="1270" anchor="ctr" anchorCtr="0">
          <a:noAutofit/>
        </a:bodyPr>
        <a:lstStyle/>
        <a:p>
          <a:pPr marL="0" lvl="0" indent="0" algn="ctr" defTabSz="711200">
            <a:lnSpc>
              <a:spcPct val="90000"/>
            </a:lnSpc>
            <a:spcBef>
              <a:spcPct val="0"/>
            </a:spcBef>
            <a:spcAft>
              <a:spcPct val="35000"/>
            </a:spcAft>
            <a:buNone/>
          </a:pPr>
          <a:r>
            <a:rPr lang="es-CL" sz="1600" b="1" i="0" kern="1200" dirty="0"/>
            <a:t>Análisis y Evaluación</a:t>
          </a:r>
          <a:endParaRPr lang="es-CL" sz="1600" kern="1200" dirty="0"/>
        </a:p>
      </dsp:txBody>
      <dsp:txXfrm>
        <a:off x="1110988" y="255215"/>
        <a:ext cx="1227881" cy="1227881"/>
      </dsp:txXfrm>
    </dsp:sp>
    <dsp:sp modelId="{17497C17-97ED-7940-BD12-45A9B17A9A70}">
      <dsp:nvSpPr>
        <dsp:cNvPr id="0" name=""/>
        <dsp:cNvSpPr/>
      </dsp:nvSpPr>
      <dsp:spPr>
        <a:xfrm>
          <a:off x="2245874" y="913"/>
          <a:ext cx="1736485" cy="1736485"/>
        </a:xfrm>
        <a:prstGeom prst="ellipse">
          <a:avLst/>
        </a:prstGeom>
        <a:solidFill>
          <a:schemeClr val="accent2">
            <a:alpha val="5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95565" tIns="20320" rIns="95565" bIns="20320" numCol="1" spcCol="1270" anchor="ctr" anchorCtr="0">
          <a:noAutofit/>
        </a:bodyPr>
        <a:lstStyle/>
        <a:p>
          <a:pPr marL="0" lvl="0" indent="0" algn="ctr" defTabSz="711200">
            <a:lnSpc>
              <a:spcPct val="90000"/>
            </a:lnSpc>
            <a:spcBef>
              <a:spcPct val="0"/>
            </a:spcBef>
            <a:spcAft>
              <a:spcPct val="35000"/>
            </a:spcAft>
            <a:buNone/>
          </a:pPr>
          <a:r>
            <a:rPr lang="es-CL" sz="1600" b="1" i="0" kern="1200" dirty="0"/>
            <a:t>Diseño de Base de Datos</a:t>
          </a:r>
          <a:endParaRPr lang="es-CL" sz="1600" kern="1200" dirty="0"/>
        </a:p>
      </dsp:txBody>
      <dsp:txXfrm>
        <a:off x="2500176" y="255215"/>
        <a:ext cx="1227881" cy="1227881"/>
      </dsp:txXfrm>
    </dsp:sp>
    <dsp:sp modelId="{8754A9CD-59CF-5C4C-952C-68654291E8DF}">
      <dsp:nvSpPr>
        <dsp:cNvPr id="0" name=""/>
        <dsp:cNvSpPr/>
      </dsp:nvSpPr>
      <dsp:spPr>
        <a:xfrm>
          <a:off x="3635062" y="913"/>
          <a:ext cx="1736485" cy="1736485"/>
        </a:xfrm>
        <a:prstGeom prst="ellipse">
          <a:avLst/>
        </a:prstGeom>
        <a:solidFill>
          <a:schemeClr val="accent2">
            <a:alpha val="5000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95565" tIns="20320" rIns="95565" bIns="20320" numCol="1" spcCol="1270" anchor="ctr" anchorCtr="0">
          <a:noAutofit/>
        </a:bodyPr>
        <a:lstStyle/>
        <a:p>
          <a:pPr marL="0" lvl="0" indent="0" algn="ctr" defTabSz="711200">
            <a:lnSpc>
              <a:spcPct val="90000"/>
            </a:lnSpc>
            <a:spcBef>
              <a:spcPct val="0"/>
            </a:spcBef>
            <a:spcAft>
              <a:spcPct val="35000"/>
            </a:spcAft>
            <a:buNone/>
          </a:pPr>
          <a:r>
            <a:rPr lang="es-CL" sz="1600" b="1" i="0" kern="1200" dirty="0"/>
            <a:t>Desarrollo de Software</a:t>
          </a:r>
          <a:endParaRPr lang="es-CL" sz="1600" kern="1200" dirty="0"/>
        </a:p>
      </dsp:txBody>
      <dsp:txXfrm>
        <a:off x="3889364" y="255215"/>
        <a:ext cx="1227881" cy="1227881"/>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54A9CD-59CF-5C4C-952C-68654291E8DF}">
      <dsp:nvSpPr>
        <dsp:cNvPr id="0" name=""/>
        <dsp:cNvSpPr/>
      </dsp:nvSpPr>
      <dsp:spPr>
        <a:xfrm>
          <a:off x="1480" y="319821"/>
          <a:ext cx="1742313" cy="1742313"/>
        </a:xfrm>
        <a:prstGeom prst="ellipse">
          <a:avLst/>
        </a:prstGeom>
        <a:solidFill>
          <a:schemeClr val="accent1">
            <a:alpha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95885" tIns="15240" rIns="95885" bIns="15240" numCol="1" spcCol="1270" anchor="ctr" anchorCtr="0">
          <a:noAutofit/>
        </a:bodyPr>
        <a:lstStyle/>
        <a:p>
          <a:pPr marL="0" lvl="0" indent="0" algn="ctr" defTabSz="533400">
            <a:lnSpc>
              <a:spcPct val="90000"/>
            </a:lnSpc>
            <a:spcBef>
              <a:spcPct val="0"/>
            </a:spcBef>
            <a:spcAft>
              <a:spcPct val="35000"/>
            </a:spcAft>
            <a:buNone/>
          </a:pPr>
          <a:r>
            <a:rPr lang="es-CL" sz="1200" kern="1200" dirty="0"/>
            <a:t>Manejo de Inscripciones de vecinos</a:t>
          </a:r>
        </a:p>
      </dsp:txBody>
      <dsp:txXfrm>
        <a:off x="256636" y="574977"/>
        <a:ext cx="1232001" cy="1232001"/>
      </dsp:txXfrm>
    </dsp:sp>
    <dsp:sp modelId="{65AC86E1-9C09-6648-A3C1-02CE90DFE303}">
      <dsp:nvSpPr>
        <dsp:cNvPr id="0" name=""/>
        <dsp:cNvSpPr/>
      </dsp:nvSpPr>
      <dsp:spPr>
        <a:xfrm>
          <a:off x="1395331" y="319821"/>
          <a:ext cx="1742313" cy="1742313"/>
        </a:xfrm>
        <a:prstGeom prst="ellipse">
          <a:avLst/>
        </a:prstGeom>
        <a:solidFill>
          <a:schemeClr val="accent1">
            <a:alpha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95885" tIns="15240" rIns="95885" bIns="15240" numCol="1" spcCol="1270" anchor="ctr" anchorCtr="0">
          <a:noAutofit/>
        </a:bodyPr>
        <a:lstStyle/>
        <a:p>
          <a:pPr marL="0" lvl="0" indent="0" algn="ctr" defTabSz="533400">
            <a:lnSpc>
              <a:spcPct val="90000"/>
            </a:lnSpc>
            <a:spcBef>
              <a:spcPct val="0"/>
            </a:spcBef>
            <a:spcAft>
              <a:spcPct val="35000"/>
            </a:spcAft>
            <a:buNone/>
          </a:pPr>
          <a:r>
            <a:rPr lang="es-CL" sz="1200" kern="1200" dirty="0"/>
            <a:t>Gestión de solicitudes</a:t>
          </a:r>
        </a:p>
      </dsp:txBody>
      <dsp:txXfrm>
        <a:off x="1650487" y="574977"/>
        <a:ext cx="1232001" cy="1232001"/>
      </dsp:txXfrm>
    </dsp:sp>
    <dsp:sp modelId="{FBC548E6-E89B-8E47-9AF4-5D65976C57C3}">
      <dsp:nvSpPr>
        <dsp:cNvPr id="0" name=""/>
        <dsp:cNvSpPr/>
      </dsp:nvSpPr>
      <dsp:spPr>
        <a:xfrm>
          <a:off x="2789182" y="319821"/>
          <a:ext cx="1742313" cy="1742313"/>
        </a:xfrm>
        <a:prstGeom prst="ellipse">
          <a:avLst/>
        </a:prstGeom>
        <a:solidFill>
          <a:schemeClr val="accent1">
            <a:alpha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95885" tIns="15240" rIns="95885" bIns="15240" numCol="1" spcCol="1270" anchor="ctr" anchorCtr="0">
          <a:noAutofit/>
        </a:bodyPr>
        <a:lstStyle/>
        <a:p>
          <a:pPr marL="0" lvl="0" indent="0" algn="ctr" defTabSz="533400">
            <a:lnSpc>
              <a:spcPct val="90000"/>
            </a:lnSpc>
            <a:spcBef>
              <a:spcPct val="0"/>
            </a:spcBef>
            <a:spcAft>
              <a:spcPct val="35000"/>
            </a:spcAft>
            <a:buNone/>
          </a:pPr>
          <a:r>
            <a:rPr lang="es-CL" sz="1200" kern="1200" dirty="0"/>
            <a:t>Emisión de certificados de residencia</a:t>
          </a:r>
        </a:p>
      </dsp:txBody>
      <dsp:txXfrm>
        <a:off x="3044338" y="574977"/>
        <a:ext cx="1232001" cy="1232001"/>
      </dsp:txXfrm>
    </dsp:sp>
    <dsp:sp modelId="{54028D84-6E96-1A4F-A2D1-C20B881C52F9}">
      <dsp:nvSpPr>
        <dsp:cNvPr id="0" name=""/>
        <dsp:cNvSpPr/>
      </dsp:nvSpPr>
      <dsp:spPr>
        <a:xfrm>
          <a:off x="4183034" y="319821"/>
          <a:ext cx="1742313" cy="1742313"/>
        </a:xfrm>
        <a:prstGeom prst="ellipse">
          <a:avLst/>
        </a:prstGeom>
        <a:solidFill>
          <a:schemeClr val="accent1">
            <a:alpha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95885" tIns="15240" rIns="95885" bIns="15240" numCol="1" spcCol="1270" anchor="ctr" anchorCtr="0">
          <a:noAutofit/>
        </a:bodyPr>
        <a:lstStyle/>
        <a:p>
          <a:pPr marL="0" lvl="0" indent="0" algn="ctr" defTabSz="533400">
            <a:lnSpc>
              <a:spcPct val="90000"/>
            </a:lnSpc>
            <a:spcBef>
              <a:spcPct val="0"/>
            </a:spcBef>
            <a:spcAft>
              <a:spcPct val="35000"/>
            </a:spcAft>
            <a:buNone/>
          </a:pPr>
          <a:r>
            <a:rPr lang="es-CL" sz="1200" kern="1200" dirty="0"/>
            <a:t>Postulación y seguimiento de proyectos vecinales</a:t>
          </a:r>
        </a:p>
      </dsp:txBody>
      <dsp:txXfrm>
        <a:off x="4438190" y="574977"/>
        <a:ext cx="1232001" cy="1232001"/>
      </dsp:txXfrm>
    </dsp:sp>
    <dsp:sp modelId="{D3E6B967-4526-3E47-9F59-75357B7583C5}">
      <dsp:nvSpPr>
        <dsp:cNvPr id="0" name=""/>
        <dsp:cNvSpPr/>
      </dsp:nvSpPr>
      <dsp:spPr>
        <a:xfrm>
          <a:off x="5576885" y="319821"/>
          <a:ext cx="1742313" cy="1742313"/>
        </a:xfrm>
        <a:prstGeom prst="ellipse">
          <a:avLst/>
        </a:prstGeom>
        <a:solidFill>
          <a:schemeClr val="accent1">
            <a:alpha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95885" tIns="15240" rIns="95885" bIns="15240" numCol="1" spcCol="1270" anchor="ctr" anchorCtr="0">
          <a:noAutofit/>
        </a:bodyPr>
        <a:lstStyle/>
        <a:p>
          <a:pPr marL="0" lvl="0" indent="0" algn="ctr" defTabSz="533400">
            <a:lnSpc>
              <a:spcPct val="90000"/>
            </a:lnSpc>
            <a:spcBef>
              <a:spcPct val="0"/>
            </a:spcBef>
            <a:spcAft>
              <a:spcPct val="35000"/>
            </a:spcAft>
            <a:buNone/>
          </a:pPr>
          <a:r>
            <a:rPr lang="es-CL" sz="1200" kern="1200" dirty="0"/>
            <a:t>Administración de recursos vecinales</a:t>
          </a:r>
        </a:p>
      </dsp:txBody>
      <dsp:txXfrm>
        <a:off x="5832041" y="574977"/>
        <a:ext cx="1232001" cy="1232001"/>
      </dsp:txXfrm>
    </dsp:sp>
    <dsp:sp modelId="{1DC7F79C-0779-ED40-9B9A-6CAB4C99ECEB}">
      <dsp:nvSpPr>
        <dsp:cNvPr id="0" name=""/>
        <dsp:cNvSpPr/>
      </dsp:nvSpPr>
      <dsp:spPr>
        <a:xfrm>
          <a:off x="6970736" y="319821"/>
          <a:ext cx="1742313" cy="1742313"/>
        </a:xfrm>
        <a:prstGeom prst="ellipse">
          <a:avLst/>
        </a:prstGeom>
        <a:solidFill>
          <a:schemeClr val="accent1">
            <a:alpha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95885" tIns="15240" rIns="95885" bIns="15240" numCol="1" spcCol="1270" anchor="ctr" anchorCtr="0">
          <a:noAutofit/>
        </a:bodyPr>
        <a:lstStyle/>
        <a:p>
          <a:pPr marL="0" lvl="0" indent="0" algn="ctr" defTabSz="533400">
            <a:lnSpc>
              <a:spcPct val="90000"/>
            </a:lnSpc>
            <a:spcBef>
              <a:spcPct val="0"/>
            </a:spcBef>
            <a:spcAft>
              <a:spcPct val="35000"/>
            </a:spcAft>
            <a:buNone/>
          </a:pPr>
          <a:r>
            <a:rPr lang="es-CL" sz="1200" kern="1200" dirty="0"/>
            <a:t>Distribución de notificaciones</a:t>
          </a:r>
        </a:p>
      </dsp:txBody>
      <dsp:txXfrm>
        <a:off x="7225892" y="574977"/>
        <a:ext cx="1232001" cy="1232001"/>
      </dsp:txXfrm>
    </dsp:sp>
    <dsp:sp modelId="{3E4D368A-9A75-C84F-B167-44E1DEAE2A8E}">
      <dsp:nvSpPr>
        <dsp:cNvPr id="0" name=""/>
        <dsp:cNvSpPr/>
      </dsp:nvSpPr>
      <dsp:spPr>
        <a:xfrm>
          <a:off x="8364587" y="319821"/>
          <a:ext cx="1742313" cy="1742313"/>
        </a:xfrm>
        <a:prstGeom prst="ellipse">
          <a:avLst/>
        </a:prstGeom>
        <a:solidFill>
          <a:schemeClr val="accent1">
            <a:alpha val="50000"/>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tx1"/>
        </a:fontRef>
      </dsp:style>
      <dsp:txBody>
        <a:bodyPr spcFirstLastPara="0" vert="horz" wrap="square" lIns="95885" tIns="15240" rIns="95885" bIns="15240" numCol="1" spcCol="1270" anchor="ctr" anchorCtr="0">
          <a:noAutofit/>
        </a:bodyPr>
        <a:lstStyle/>
        <a:p>
          <a:pPr marL="0" lvl="0" indent="0" algn="ctr" defTabSz="533400">
            <a:lnSpc>
              <a:spcPct val="90000"/>
            </a:lnSpc>
            <a:spcBef>
              <a:spcPct val="0"/>
            </a:spcBef>
            <a:spcAft>
              <a:spcPct val="35000"/>
            </a:spcAft>
            <a:buNone/>
          </a:pPr>
          <a:r>
            <a:rPr lang="es-CL" sz="1200" kern="1200" dirty="0"/>
            <a:t>Publicación de noticias e información relevante</a:t>
          </a:r>
        </a:p>
      </dsp:txBody>
      <dsp:txXfrm>
        <a:off x="8619743" y="574977"/>
        <a:ext cx="1232001" cy="1232001"/>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43775B6-86F8-ED49-9797-D50F2E24B153}">
      <dsp:nvSpPr>
        <dsp:cNvPr id="0" name=""/>
        <dsp:cNvSpPr/>
      </dsp:nvSpPr>
      <dsp:spPr>
        <a:xfrm>
          <a:off x="0" y="0"/>
          <a:ext cx="10515600" cy="1733073"/>
        </a:xfrm>
        <a:prstGeom prst="roundRect">
          <a:avLst>
            <a:gd name="adj" fmla="val 10000"/>
          </a:avLst>
        </a:prstGeom>
        <a:solidFill>
          <a:schemeClr val="accent1">
            <a:alpha val="90000"/>
            <a:tint val="40000"/>
            <a:hueOff val="0"/>
            <a:satOff val="0"/>
            <a:lumOff val="0"/>
            <a:alphaOff val="0"/>
          </a:schemeClr>
        </a:solidFill>
        <a:ln w="1905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9782C8D-58F8-6649-BDA9-BB430FE103E9}">
      <dsp:nvSpPr>
        <dsp:cNvPr id="0" name=""/>
        <dsp:cNvSpPr/>
      </dsp:nvSpPr>
      <dsp:spPr>
        <a:xfrm>
          <a:off x="318846" y="231076"/>
          <a:ext cx="1829242" cy="1270920"/>
        </a:xfrm>
        <a:prstGeom prst="roundRect">
          <a:avLst>
            <a:gd name="adj" fmla="val 10000"/>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t="-22000" b="-22000"/>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D62A6037-87E8-A14F-A9A7-B19AFE2EDE5B}">
      <dsp:nvSpPr>
        <dsp:cNvPr id="0" name=""/>
        <dsp:cNvSpPr/>
      </dsp:nvSpPr>
      <dsp:spPr>
        <a:xfrm rot="10800000">
          <a:off x="318846" y="1733073"/>
          <a:ext cx="1829242" cy="2118201"/>
        </a:xfrm>
        <a:prstGeom prst="round2SameRect">
          <a:avLst>
            <a:gd name="adj1" fmla="val 10500"/>
            <a:gd name="adj2" fmla="val 0"/>
          </a:avLst>
        </a:prstGeom>
        <a:solidFill>
          <a:schemeClr val="accent2"/>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l" defTabSz="800100">
            <a:lnSpc>
              <a:spcPct val="90000"/>
            </a:lnSpc>
            <a:spcBef>
              <a:spcPct val="0"/>
            </a:spcBef>
            <a:spcAft>
              <a:spcPct val="35000"/>
            </a:spcAft>
            <a:buNone/>
          </a:pPr>
          <a:r>
            <a:rPr lang="es-CL" sz="1800" b="0" i="0" kern="1200" dirty="0"/>
            <a:t>Fase 1: Investigación y Análisis</a:t>
          </a:r>
          <a:endParaRPr lang="es-CL" sz="1800" kern="1200" dirty="0"/>
        </a:p>
        <a:p>
          <a:pPr marL="114300" lvl="1" indent="-114300" algn="l" defTabSz="622300">
            <a:lnSpc>
              <a:spcPct val="90000"/>
            </a:lnSpc>
            <a:spcBef>
              <a:spcPct val="0"/>
            </a:spcBef>
            <a:spcAft>
              <a:spcPct val="15000"/>
            </a:spcAft>
            <a:buChar char="•"/>
          </a:pPr>
          <a:r>
            <a:rPr lang="es-CL" sz="1400" kern="1200" dirty="0"/>
            <a:t>Análisis de procesos actuales</a:t>
          </a:r>
        </a:p>
        <a:p>
          <a:pPr marL="114300" lvl="1" indent="-114300" algn="l" defTabSz="622300">
            <a:lnSpc>
              <a:spcPct val="90000"/>
            </a:lnSpc>
            <a:spcBef>
              <a:spcPct val="0"/>
            </a:spcBef>
            <a:spcAft>
              <a:spcPct val="15000"/>
            </a:spcAft>
            <a:buChar char="•"/>
          </a:pPr>
          <a:r>
            <a:rPr lang="es-CL" sz="1400" kern="1200" dirty="0"/>
            <a:t>Definición de requerimientos</a:t>
          </a:r>
        </a:p>
      </dsp:txBody>
      <dsp:txXfrm rot="10800000">
        <a:off x="375102" y="1733073"/>
        <a:ext cx="1716730" cy="2061945"/>
      </dsp:txXfrm>
    </dsp:sp>
    <dsp:sp modelId="{E51BFA4D-681D-F54C-A63F-F336046754B4}">
      <dsp:nvSpPr>
        <dsp:cNvPr id="0" name=""/>
        <dsp:cNvSpPr/>
      </dsp:nvSpPr>
      <dsp:spPr>
        <a:xfrm>
          <a:off x="2331012" y="231076"/>
          <a:ext cx="1829242" cy="1270920"/>
        </a:xfrm>
        <a:prstGeom prst="roundRect">
          <a:avLst>
            <a:gd name="adj" fmla="val 10000"/>
          </a:avLst>
        </a:prstGeom>
        <a:blipFill>
          <a:blip xmlns:r="http://schemas.openxmlformats.org/officeDocument/2006/relationships" r:embed="rId3">
            <a:extLst>
              <a:ext uri="{96DAC541-7B7A-43D3-8B79-37D633B846F1}">
                <asvg:svgBlip xmlns:asvg="http://schemas.microsoft.com/office/drawing/2016/SVG/main" r:embed="rId4"/>
              </a:ext>
            </a:extLst>
          </a:blip>
          <a:srcRect/>
          <a:stretch>
            <a:fillRect t="-22000" b="-22000"/>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0666AF30-3AE6-5247-9BCA-4349F67C88E9}">
      <dsp:nvSpPr>
        <dsp:cNvPr id="0" name=""/>
        <dsp:cNvSpPr/>
      </dsp:nvSpPr>
      <dsp:spPr>
        <a:xfrm rot="10800000">
          <a:off x="2331012" y="1733073"/>
          <a:ext cx="1829242" cy="2118201"/>
        </a:xfrm>
        <a:prstGeom prst="round2SameRect">
          <a:avLst>
            <a:gd name="adj1" fmla="val 10500"/>
            <a:gd name="adj2" fmla="val 0"/>
          </a:avLst>
        </a:prstGeom>
        <a:solidFill>
          <a:schemeClr val="accent2"/>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l" defTabSz="800100">
            <a:lnSpc>
              <a:spcPct val="90000"/>
            </a:lnSpc>
            <a:spcBef>
              <a:spcPct val="0"/>
            </a:spcBef>
            <a:spcAft>
              <a:spcPct val="35000"/>
            </a:spcAft>
            <a:buNone/>
          </a:pPr>
          <a:r>
            <a:rPr lang="es-CL" sz="1800" b="0" i="0" kern="1200" dirty="0"/>
            <a:t>Fase 2: Diseño</a:t>
          </a:r>
          <a:endParaRPr lang="es-CL" sz="1800" kern="1200" dirty="0"/>
        </a:p>
        <a:p>
          <a:pPr marL="114300" lvl="1" indent="-114300" algn="l" defTabSz="622300">
            <a:lnSpc>
              <a:spcPct val="90000"/>
            </a:lnSpc>
            <a:spcBef>
              <a:spcPct val="0"/>
            </a:spcBef>
            <a:spcAft>
              <a:spcPct val="15000"/>
            </a:spcAft>
            <a:buChar char="•"/>
          </a:pPr>
          <a:r>
            <a:rPr lang="es-CL" sz="1400" kern="1200" dirty="0"/>
            <a:t>Diseño de arquitectura</a:t>
          </a:r>
        </a:p>
        <a:p>
          <a:pPr marL="114300" lvl="1" indent="-114300" algn="l" defTabSz="622300">
            <a:lnSpc>
              <a:spcPct val="90000"/>
            </a:lnSpc>
            <a:spcBef>
              <a:spcPct val="0"/>
            </a:spcBef>
            <a:spcAft>
              <a:spcPct val="15000"/>
            </a:spcAft>
            <a:buChar char="•"/>
          </a:pPr>
          <a:r>
            <a:rPr lang="es-CL" sz="1400" kern="1200" dirty="0"/>
            <a:t>Modelado de base de datos</a:t>
          </a:r>
        </a:p>
      </dsp:txBody>
      <dsp:txXfrm rot="10800000">
        <a:off x="2387268" y="1733073"/>
        <a:ext cx="1716730" cy="2061945"/>
      </dsp:txXfrm>
    </dsp:sp>
    <dsp:sp modelId="{F1232E9C-B509-4548-97AC-AFA13C951010}">
      <dsp:nvSpPr>
        <dsp:cNvPr id="0" name=""/>
        <dsp:cNvSpPr/>
      </dsp:nvSpPr>
      <dsp:spPr>
        <a:xfrm>
          <a:off x="4343178" y="231076"/>
          <a:ext cx="1829242" cy="1270920"/>
        </a:xfrm>
        <a:prstGeom prst="roundRect">
          <a:avLst>
            <a:gd name="adj" fmla="val 10000"/>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t="-22000" b="-22000"/>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6298962B-3DEE-0D4B-B55D-283D63630E40}">
      <dsp:nvSpPr>
        <dsp:cNvPr id="0" name=""/>
        <dsp:cNvSpPr/>
      </dsp:nvSpPr>
      <dsp:spPr>
        <a:xfrm rot="10800000">
          <a:off x="4343178" y="1733073"/>
          <a:ext cx="1829242" cy="2118201"/>
        </a:xfrm>
        <a:prstGeom prst="round2SameRect">
          <a:avLst>
            <a:gd name="adj1" fmla="val 10500"/>
            <a:gd name="adj2" fmla="val 0"/>
          </a:avLst>
        </a:prstGeom>
        <a:solidFill>
          <a:schemeClr val="accent2"/>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l" defTabSz="800100">
            <a:lnSpc>
              <a:spcPct val="90000"/>
            </a:lnSpc>
            <a:spcBef>
              <a:spcPct val="0"/>
            </a:spcBef>
            <a:spcAft>
              <a:spcPct val="35000"/>
            </a:spcAft>
            <a:buNone/>
          </a:pPr>
          <a:r>
            <a:rPr lang="es-CL" sz="1800" b="0" i="0" kern="1200" dirty="0"/>
            <a:t>Fase 3: Desarrollo</a:t>
          </a:r>
          <a:endParaRPr lang="es-CL" sz="1800" kern="1200" dirty="0"/>
        </a:p>
        <a:p>
          <a:pPr marL="114300" lvl="1" indent="-114300" algn="l" defTabSz="622300">
            <a:lnSpc>
              <a:spcPct val="90000"/>
            </a:lnSpc>
            <a:spcBef>
              <a:spcPct val="0"/>
            </a:spcBef>
            <a:spcAft>
              <a:spcPct val="15000"/>
            </a:spcAft>
            <a:buChar char="•"/>
          </a:pPr>
          <a:r>
            <a:rPr lang="es-CL" sz="1400" kern="1200" dirty="0"/>
            <a:t>Configuración del entorno</a:t>
          </a:r>
        </a:p>
        <a:p>
          <a:pPr marL="114300" lvl="1" indent="-114300" algn="l" defTabSz="622300">
            <a:lnSpc>
              <a:spcPct val="90000"/>
            </a:lnSpc>
            <a:spcBef>
              <a:spcPct val="0"/>
            </a:spcBef>
            <a:spcAft>
              <a:spcPct val="15000"/>
            </a:spcAft>
            <a:buChar char="•"/>
          </a:pPr>
          <a:r>
            <a:rPr lang="es-CL" sz="1400" kern="1200" dirty="0"/>
            <a:t>Desarrollo iterativo</a:t>
          </a:r>
        </a:p>
      </dsp:txBody>
      <dsp:txXfrm rot="10800000">
        <a:off x="4399434" y="1733073"/>
        <a:ext cx="1716730" cy="2061945"/>
      </dsp:txXfrm>
    </dsp:sp>
    <dsp:sp modelId="{65271428-5268-B34C-90D1-74387F23731B}">
      <dsp:nvSpPr>
        <dsp:cNvPr id="0" name=""/>
        <dsp:cNvSpPr/>
      </dsp:nvSpPr>
      <dsp:spPr>
        <a:xfrm>
          <a:off x="6355345" y="231076"/>
          <a:ext cx="1829242" cy="1270920"/>
        </a:xfrm>
        <a:prstGeom prst="roundRect">
          <a:avLst>
            <a:gd name="adj" fmla="val 10000"/>
          </a:avLst>
        </a:prstGeom>
        <a:blipFill>
          <a:blip xmlns:r="http://schemas.openxmlformats.org/officeDocument/2006/relationships" r:embed="rId7">
            <a:extLst>
              <a:ext uri="{96DAC541-7B7A-43D3-8B79-37D633B846F1}">
                <asvg:svgBlip xmlns:asvg="http://schemas.microsoft.com/office/drawing/2016/SVG/main" r:embed="rId8"/>
              </a:ext>
            </a:extLst>
          </a:blip>
          <a:srcRect/>
          <a:stretch>
            <a:fillRect t="-22000" b="-22000"/>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F7F378B5-8B96-AA40-A085-7765AE1EBE48}">
      <dsp:nvSpPr>
        <dsp:cNvPr id="0" name=""/>
        <dsp:cNvSpPr/>
      </dsp:nvSpPr>
      <dsp:spPr>
        <a:xfrm rot="10800000">
          <a:off x="6355345" y="1733073"/>
          <a:ext cx="1829242" cy="2118201"/>
        </a:xfrm>
        <a:prstGeom prst="round2SameRect">
          <a:avLst>
            <a:gd name="adj1" fmla="val 10500"/>
            <a:gd name="adj2" fmla="val 0"/>
          </a:avLst>
        </a:prstGeom>
        <a:solidFill>
          <a:schemeClr val="accent2"/>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l" defTabSz="800100">
            <a:lnSpc>
              <a:spcPct val="90000"/>
            </a:lnSpc>
            <a:spcBef>
              <a:spcPct val="0"/>
            </a:spcBef>
            <a:spcAft>
              <a:spcPct val="35000"/>
            </a:spcAft>
            <a:buNone/>
          </a:pPr>
          <a:r>
            <a:rPr lang="es-CL" sz="1800" b="0" i="0" kern="1200" dirty="0"/>
            <a:t>Fase 4: Pruebas y Validación</a:t>
          </a:r>
          <a:endParaRPr lang="es-CL" sz="1800" kern="1200" dirty="0"/>
        </a:p>
        <a:p>
          <a:pPr marL="114300" lvl="1" indent="-114300" algn="l" defTabSz="622300">
            <a:lnSpc>
              <a:spcPct val="90000"/>
            </a:lnSpc>
            <a:spcBef>
              <a:spcPct val="0"/>
            </a:spcBef>
            <a:spcAft>
              <a:spcPct val="15000"/>
            </a:spcAft>
            <a:buChar char="•"/>
          </a:pPr>
          <a:r>
            <a:rPr lang="es-CL" sz="1400" kern="1200" dirty="0"/>
            <a:t>Pruebas unitaria y de integración</a:t>
          </a:r>
        </a:p>
        <a:p>
          <a:pPr marL="114300" lvl="1" indent="-114300" algn="l" defTabSz="622300">
            <a:lnSpc>
              <a:spcPct val="90000"/>
            </a:lnSpc>
            <a:spcBef>
              <a:spcPct val="0"/>
            </a:spcBef>
            <a:spcAft>
              <a:spcPct val="15000"/>
            </a:spcAft>
            <a:buChar char="•"/>
          </a:pPr>
          <a:r>
            <a:rPr lang="es-CL" sz="1400" kern="1200" dirty="0"/>
            <a:t>Pruebas de usabilidad con usuarios</a:t>
          </a:r>
        </a:p>
      </dsp:txBody>
      <dsp:txXfrm rot="10800000">
        <a:off x="6411601" y="1733073"/>
        <a:ext cx="1716730" cy="2061945"/>
      </dsp:txXfrm>
    </dsp:sp>
    <dsp:sp modelId="{9ECD8BA2-0378-DE43-9F74-614408F7BE95}">
      <dsp:nvSpPr>
        <dsp:cNvPr id="0" name=""/>
        <dsp:cNvSpPr/>
      </dsp:nvSpPr>
      <dsp:spPr>
        <a:xfrm>
          <a:off x="8367511" y="231076"/>
          <a:ext cx="1829242" cy="1270920"/>
        </a:xfrm>
        <a:prstGeom prst="roundRect">
          <a:avLst>
            <a:gd name="adj" fmla="val 10000"/>
          </a:avLst>
        </a:prstGeom>
        <a:blipFill>
          <a:blip xmlns:r="http://schemas.openxmlformats.org/officeDocument/2006/relationships" r:embed="rId9">
            <a:extLst>
              <a:ext uri="{96DAC541-7B7A-43D3-8B79-37D633B846F1}">
                <asvg:svgBlip xmlns:asvg="http://schemas.microsoft.com/office/drawing/2016/SVG/main" r:embed="rId10"/>
              </a:ext>
            </a:extLst>
          </a:blip>
          <a:srcRect/>
          <a:stretch>
            <a:fillRect t="-22000" b="-22000"/>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312AB2F-7BE4-774B-9302-161EDAAE4E0B}">
      <dsp:nvSpPr>
        <dsp:cNvPr id="0" name=""/>
        <dsp:cNvSpPr/>
      </dsp:nvSpPr>
      <dsp:spPr>
        <a:xfrm rot="10800000">
          <a:off x="8367511" y="1733073"/>
          <a:ext cx="1829242" cy="2118201"/>
        </a:xfrm>
        <a:prstGeom prst="round2SameRect">
          <a:avLst>
            <a:gd name="adj1" fmla="val 10500"/>
            <a:gd name="adj2" fmla="val 0"/>
          </a:avLst>
        </a:prstGeom>
        <a:solidFill>
          <a:schemeClr val="accent2"/>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l" defTabSz="800100">
            <a:lnSpc>
              <a:spcPct val="90000"/>
            </a:lnSpc>
            <a:spcBef>
              <a:spcPct val="0"/>
            </a:spcBef>
            <a:spcAft>
              <a:spcPct val="35000"/>
            </a:spcAft>
            <a:buNone/>
          </a:pPr>
          <a:r>
            <a:rPr lang="es-CL" sz="1800" b="0" i="0" kern="1200" dirty="0"/>
            <a:t>Fase 5: Cierre</a:t>
          </a:r>
          <a:endParaRPr lang="es-CL" sz="1800" kern="1200" dirty="0"/>
        </a:p>
        <a:p>
          <a:pPr marL="114300" lvl="1" indent="-114300" algn="l" defTabSz="622300">
            <a:lnSpc>
              <a:spcPct val="90000"/>
            </a:lnSpc>
            <a:spcBef>
              <a:spcPct val="0"/>
            </a:spcBef>
            <a:spcAft>
              <a:spcPct val="15000"/>
            </a:spcAft>
            <a:buChar char="•"/>
          </a:pPr>
          <a:r>
            <a:rPr lang="es-CL" sz="1400" b="0" i="0" kern="1200" dirty="0"/>
            <a:t>Documentación final</a:t>
          </a:r>
          <a:endParaRPr lang="es-CL" sz="1400" kern="1200" dirty="0"/>
        </a:p>
        <a:p>
          <a:pPr marL="114300" lvl="1" indent="-114300" algn="l" defTabSz="622300">
            <a:lnSpc>
              <a:spcPct val="90000"/>
            </a:lnSpc>
            <a:spcBef>
              <a:spcPct val="0"/>
            </a:spcBef>
            <a:spcAft>
              <a:spcPct val="15000"/>
            </a:spcAft>
            <a:buChar char="•"/>
          </a:pPr>
          <a:r>
            <a:rPr lang="es-CL" sz="1400" b="0" i="0" kern="1200" dirty="0"/>
            <a:t>Entrega del proyecto</a:t>
          </a:r>
        </a:p>
        <a:p>
          <a:pPr marL="114300" lvl="1" indent="-114300" algn="l" defTabSz="622300">
            <a:lnSpc>
              <a:spcPct val="90000"/>
            </a:lnSpc>
            <a:spcBef>
              <a:spcPct val="0"/>
            </a:spcBef>
            <a:spcAft>
              <a:spcPct val="15000"/>
            </a:spcAft>
            <a:buChar char="•"/>
          </a:pPr>
          <a:endParaRPr lang="es-CL" sz="1800" kern="1200" dirty="0"/>
        </a:p>
      </dsp:txBody>
      <dsp:txXfrm rot="10800000">
        <a:off x="8423767" y="1733073"/>
        <a:ext cx="1716730" cy="2061945"/>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layout12.xml><?xml version="1.0" encoding="utf-8"?>
<dgm:layoutDef xmlns:dgm="http://schemas.openxmlformats.org/drawingml/2006/diagram" xmlns:a="http://schemas.openxmlformats.org/drawingml/2006/main" uniqueId="urn:microsoft.com/office/officeart/2005/8/layout/gear1">
  <dgm:title val=""/>
  <dgm:desc val=""/>
  <dgm:catLst>
    <dgm:cat type="relationship" pri="3000"/>
    <dgm:cat type="process" pri="28000"/>
    <dgm:cat type="cycle" pri="1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useDef="1">
    <dgm:dataModel>
      <dgm:ptLst/>
      <dgm:bg/>
      <dgm:whole/>
    </dgm:dataModel>
  </dgm:clrData>
  <dgm:layoutNode name="composite">
    <dgm:varLst>
      <dgm:chMax val="3"/>
      <dgm:animLvl val="lvl"/>
      <dgm:resizeHandles val="exact"/>
    </dgm:varLst>
    <dgm:alg type="composite">
      <dgm:param type="ar" val="1"/>
    </dgm:alg>
    <dgm:shape xmlns:r="http://schemas.openxmlformats.org/officeDocument/2006/relationships" r:blip="">
      <dgm:adjLst/>
    </dgm:shape>
    <dgm:presOf/>
    <dgm:choose name="Name0">
      <dgm:if name="Name1" axis="ch" ptType="node" func="cnt" op="lte" val="1">
        <dgm:constrLst>
          <dgm:constr type="primFontSz" for="ch" ptType="node" op="equ" val="65"/>
          <dgm:constr type="w" for="ch" forName="gear1" refType="w" fact="0.55"/>
          <dgm:constr type="h" for="ch" forName="gear1" refType="w" fact="0.55"/>
          <dgm:constr type="l" for="ch" forName="gear1" refType="w" fact="0.05"/>
          <dgm:constr type="t" for="ch" forName="gear1" refType="w" fact="0.05"/>
          <dgm:constr type="w" for="ch" forName="gear1srcNode" val="1"/>
          <dgm:constr type="h" for="ch" forName="gear1srcNode" val="1"/>
          <dgm:constr type="l" for="ch" forName="gear1srcNode" refType="w" fact="0.32"/>
          <dgm:constr type="t" for="ch" forName="gear1srcNode"/>
          <dgm:constr type="w" for="ch" forName="gear1dstNode" val="1"/>
          <dgm:constr type="h" for="ch" forName="gear1dstNode" val="1"/>
          <dgm:constr type="r" for="ch" forName="gear1dstNode" refType="w" fact="0.58"/>
          <dgm:constr type="t" for="ch" forName="gear1dstNode" refType="h" fact="0.5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dgm:constr type="b" for="ch" forName="gear1ch" refType="h" fact="0.6"/>
        </dgm:constrLst>
      </dgm:if>
      <dgm:if name="Name2" axis="ch" ptType="node" func="cnt" op="equ" val="2">
        <dgm:constrLst>
          <dgm:constr type="primFontSz" for="ch" ptType="node" op="equ" val="65"/>
          <dgm:constr type="w" for="ch" forName="gear1" refType="w" fact="0.55"/>
          <dgm:constr type="h" for="ch" forName="gear1" refType="w" fact="0.55"/>
          <dgm:constr type="l" for="ch" forName="gear1" refType="w" fact="0.45"/>
          <dgm:constr type="t" for="ch" forName="gear1" refType="w" fact="0.25"/>
          <dgm:constr type="w" for="ch" forName="gear1srcNode" val="1"/>
          <dgm:constr type="h" for="ch" forName="gear1srcNode" val="1"/>
          <dgm:constr type="l" for="ch" forName="gear1srcNode" refType="w" fact="0.72"/>
          <dgm:constr type="t" for="ch" forName="gear1srcNode" refType="w" fact="0.2"/>
          <dgm:constr type="w" for="ch" forName="gear1dstNode" val="1"/>
          <dgm:constr type="h" for="ch" forName="gear1dstNode" val="1"/>
          <dgm:constr type="r" for="ch" forName="gear1dstNode" refType="w" fact="0.98"/>
          <dgm:constr type="t" for="ch" forName="gear1dstNode" refType="h" fact="0.75"/>
          <dgm:constr type="diam" for="des" forName="connector1" refType="w" refFor="ch" refForName="gear1" op="equ" fact="1.1"/>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w" fact="0.8"/>
          <dgm:constr type="w" for="ch" forName="gear2" refType="w" fact="0.4"/>
          <dgm:constr type="h" for="ch" forName="gear2" refType="w" fact="0.4"/>
          <dgm:constr type="l" for="ch" forName="gear2" refType="w" fact="0.13"/>
          <dgm:constr type="t" for="ch" forName="gear2" refType="w" fact="0.12"/>
          <dgm:constr type="w" for="ch" forName="gear2srcNode" val="1"/>
          <dgm:constr type="h" for="ch" forName="gear2srcNode" val="1"/>
          <dgm:constr type="l" for="ch" forName="gear2srcNode" refType="w" fact="0.23"/>
          <dgm:constr type="t" for="ch" forName="gear2srcNode" refType="w" fact="0.08"/>
          <dgm:constr type="w" for="ch" forName="gear2dstNode" val="1"/>
          <dgm:constr type="h" for="ch" forName="gear2dstNode" val="1"/>
          <dgm:constr type="l" for="ch" forName="gear2dstNode" refType="w" fact="0.1"/>
          <dgm:constr type="t" for="ch" forName="gear2dstNode" refType="h" fact="0.3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refType="w" fact="0.34"/>
          <dgm:constr type="t" for="ch" forName="gear2ch" refType="w" fact="0.04"/>
        </dgm:constrLst>
      </dgm:if>
      <dgm:else name="Name3">
        <dgm:constrLst>
          <dgm:constr type="primFontSz" for="ch" ptType="node" op="equ" val="65"/>
          <dgm:constr type="w" for="ch" forName="gear1" refType="w" fact="0.55"/>
          <dgm:constr type="h" for="ch" forName="gear1" refType="w" fact="0.55"/>
          <dgm:constr type="l" for="ch" forName="gear1" refType="w" fact="0.45"/>
          <dgm:constr type="t" for="ch" forName="gear1" refType="w" fact="0.45"/>
          <dgm:constr type="w" for="ch" forName="gear1srcNode" val="1"/>
          <dgm:constr type="h" for="ch" forName="gear1srcNode" val="1"/>
          <dgm:constr type="l" for="ch" forName="gear1srcNode" refType="w" fact="0.72"/>
          <dgm:constr type="t" for="ch" forName="gear1srcNode" refType="w" fact="0.4"/>
          <dgm:constr type="w" for="ch" forName="gear1dstNode" val="1"/>
          <dgm:constr type="h" for="ch" forName="gear1dstNode" val="1"/>
          <dgm:constr type="r" for="ch" forName="gear1dstNode" refType="w" fact="0.98"/>
          <dgm:constr type="t" for="ch" forName="gear1dstNode" refType="h" fact="0.95"/>
          <dgm:constr type="diam" for="des" forName="connector1" refType="w" refFor="ch" refForName="gear1" op="equ" fact="1.15"/>
          <dgm:constr type="h" for="des" forName="connector1" refType="w" refFor="ch" refForName="gear1" op="equ" fact="0.1"/>
          <dgm:constr type="w" for="ch" forName="gear1ch" refType="w" fact="0.35"/>
          <dgm:constr type="h" for="ch" forName="gear1ch" refType="w" refFor="ch" refForName="gear1ch" fact="0.6"/>
          <dgm:constr type="l" for="ch" forName="gear1ch" refType="w" fact="0.38"/>
          <dgm:constr type="b" for="ch" forName="gear1ch" refType="h"/>
          <dgm:constr type="w" for="ch" forName="gear2" refType="w" fact="0.4"/>
          <dgm:constr type="h" for="ch" forName="gear2" refType="w" fact="0.4"/>
          <dgm:constr type="l" for="ch" forName="gear2" refType="w" fact="0.13"/>
          <dgm:constr type="t" for="ch" forName="gear2" refType="w" fact="0.32"/>
          <dgm:constr type="w" for="ch" forName="gear2srcNode" val="1"/>
          <dgm:constr type="h" for="ch" forName="gear2srcNode" val="1"/>
          <dgm:constr type="l" for="ch" forName="gear2srcNode" refType="w" fact="0.23"/>
          <dgm:constr type="t" for="ch" forName="gear2srcNode" refType="w" fact="0.28"/>
          <dgm:constr type="w" for="ch" forName="gear2dstNode" val="1"/>
          <dgm:constr type="h" for="ch" forName="gear2dstNode" val="1"/>
          <dgm:constr type="l" for="ch" forName="gear2dstNode" refType="w" fact="0.1"/>
          <dgm:constr type="t" for="ch" forName="gear2dstNode" refType="h" fact="0.53"/>
          <dgm:constr type="diam" for="des" forName="connector2" refType="w" refFor="ch" refForName="gear2" op="equ" fact="-1.1"/>
          <dgm:constr type="h" for="des" forName="connector2" refType="w" refFor="ch" refForName="gear1" op="equ" fact="0.1"/>
          <dgm:constr type="w" for="ch" forName="gear2ch" refType="w" fact="0.35"/>
          <dgm:constr type="h" for="ch" forName="gear2ch" refType="w" refFor="ch" refForName="gear2ch" fact="0.6"/>
          <dgm:constr type="l" for="ch" forName="gear2ch"/>
          <dgm:constr type="t" for="ch" forName="gear2ch" refType="w" fact="0.58"/>
          <dgm:constr type="w" for="ch" forName="gear3" refType="w" fact="0.48"/>
          <dgm:constr type="h" for="ch" forName="gear3" refType="w" fact="0.48"/>
          <dgm:constr type="l" for="ch" forName="gear3" refType="w" fact="0.31"/>
          <dgm:constr type="t" for="ch" forName="gear3"/>
          <dgm:constr type="w" for="ch" forName="gear3tx" refType="w" fact="0.22"/>
          <dgm:constr type="h" for="ch" forName="gear3tx" refType="w" fact="0.22"/>
          <dgm:constr type="ctrX" for="ch" forName="gear3tx" refType="ctrX" refFor="ch" refForName="gear3"/>
          <dgm:constr type="ctrY" for="ch" forName="gear3tx" refType="ctrY" refFor="ch" refForName="gear3"/>
          <dgm:constr type="w" for="ch" forName="gear3srcNode" val="1"/>
          <dgm:constr type="h" for="ch" forName="gear3srcNode" val="1"/>
          <dgm:constr type="l" for="ch" forName="gear3srcNode" refType="w" fact="0.3"/>
          <dgm:constr type="t" for="ch" forName="gear3srcNode" refType="w" fact="0.25"/>
          <dgm:constr type="w" for="ch" forName="gear3dstNode" val="1"/>
          <dgm:constr type="h" for="ch" forName="gear3dstNode" val="1"/>
          <dgm:constr type="l" for="ch" forName="gear3dstNode" refType="w" fact="0.38"/>
          <dgm:constr type="t" for="ch" forName="gear3dstNode" refType="h" fact="0.05"/>
          <dgm:constr type="diam" for="des" forName="connector3" refType="w" refFor="ch" refForName="gear3" op="equ"/>
          <dgm:constr type="h" for="des" forName="connector3" refType="w" refFor="ch" refForName="gear1" op="equ" fact="0.1"/>
          <dgm:constr type="w" for="ch" forName="gear3ch" refType="w" fact="0.35"/>
          <dgm:constr type="h" for="ch" forName="gear3ch" refType="w" refFor="ch" refForName="gear3ch" fact="0.6"/>
          <dgm:constr type="l" for="ch" forName="gear3ch" refType="w" fact="0.65"/>
          <dgm:constr type="t" for="ch" forName="gear3ch" refType="h" fact="0.13"/>
        </dgm:constrLst>
      </dgm:else>
    </dgm:choose>
    <dgm:ruleLst/>
    <dgm:forEach name="Name4" axis="ch" ptType="node" cnt="1">
      <dgm:layoutNode name="gear1" styleLbl="node1">
        <dgm:varLst>
          <dgm:chMax val="1"/>
          <dgm:bulletEnabled val="1"/>
        </dgm:varLst>
        <dgm:alg type="tx">
          <dgm:param type="txAnchorVertCh" val="mid"/>
        </dgm:alg>
        <dgm:shape xmlns:r="http://schemas.openxmlformats.org/officeDocument/2006/relationships" type="gear9"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1srcNode">
        <dgm:alg type="sp"/>
        <dgm:shape xmlns:r="http://schemas.openxmlformats.org/officeDocument/2006/relationships" type="rect" r:blip="" hideGeom="1">
          <dgm:adjLst/>
        </dgm:shape>
        <dgm:presOf axis="self"/>
        <dgm:constrLst/>
        <dgm:ruleLst/>
      </dgm:layoutNode>
      <dgm:layoutNode name="gear1dstNode">
        <dgm:alg type="sp"/>
        <dgm:shape xmlns:r="http://schemas.openxmlformats.org/officeDocument/2006/relationships" type="rect" r:blip="" hideGeom="1">
          <dgm:adjLst/>
        </dgm:shape>
        <dgm:presOf axis="self"/>
        <dgm:constrLst/>
        <dgm:ruleLst/>
      </dgm:layoutNode>
      <dgm:choose name="Name5">
        <dgm:if name="Name6" axis="ch" ptType="node" func="cnt" op="gte" val="1">
          <dgm:layoutNode name="gear1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7"/>
      </dgm:choose>
    </dgm:forEach>
    <dgm:forEach name="Name8" axis="ch" ptType="node" st="2" cnt="1">
      <dgm:layoutNode name="gear2" styleLbl="node1">
        <dgm:varLst>
          <dgm:chMax val="1"/>
          <dgm:bulletEnabled val="1"/>
        </dgm:varLst>
        <dgm:alg type="tx">
          <dgm:param type="txAnchorVertCh" val="mid"/>
        </dgm:alg>
        <dgm:shape xmlns:r="http://schemas.openxmlformats.org/officeDocument/2006/relationships" type="gear6" r:blip="">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2srcNode">
        <dgm:alg type="sp"/>
        <dgm:shape xmlns:r="http://schemas.openxmlformats.org/officeDocument/2006/relationships" type="rect" r:blip="" hideGeom="1">
          <dgm:adjLst/>
        </dgm:shape>
        <dgm:presOf axis="self"/>
        <dgm:constrLst/>
        <dgm:ruleLst/>
      </dgm:layoutNode>
      <dgm:layoutNode name="gear2dstNode">
        <dgm:alg type="sp"/>
        <dgm:shape xmlns:r="http://schemas.openxmlformats.org/officeDocument/2006/relationships" type="rect" r:blip="" hideGeom="1">
          <dgm:adjLst/>
        </dgm:shape>
        <dgm:presOf axis="self"/>
        <dgm:constrLst/>
        <dgm:ruleLst/>
      </dgm:layoutNode>
      <dgm:choose name="Name9">
        <dgm:if name="Name10" axis="ch" ptType="node" func="cnt" op="gte" val="1">
          <dgm:layoutNode name="gear2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1"/>
      </dgm:choose>
    </dgm:forEach>
    <dgm:forEach name="Name12" axis="ch" ptType="node" st="3" cnt="1">
      <dgm:layoutNode name="gear3" styleLbl="node1">
        <dgm:alg type="sp"/>
        <dgm:shape xmlns:r="http://schemas.openxmlformats.org/officeDocument/2006/relationships" rot="-15" type="gear6" r:blip="">
          <dgm:adjLst/>
        </dgm:shape>
        <dgm:presOf axis="self"/>
        <dgm:constrLst/>
        <dgm:ruleLst/>
      </dgm:layoutNode>
      <dgm:layoutNode name="gear3tx" styleLbl="node1">
        <dgm:varLst>
          <dgm:chMax val="1"/>
          <dgm:bulletEnabled val="1"/>
        </dgm:varLst>
        <dgm:alg type="tx">
          <dgm:param type="txAnchorVertCh" val="mid"/>
        </dgm:alg>
        <dgm:shape xmlns:r="http://schemas.openxmlformats.org/officeDocument/2006/relationships" type="rect" r:blip="" hideGeom="1">
          <dgm:adjLst/>
        </dgm:shape>
        <dgm:presOf axis="self"/>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layoutNode name="gear3srcNode">
        <dgm:alg type="sp"/>
        <dgm:shape xmlns:r="http://schemas.openxmlformats.org/officeDocument/2006/relationships" type="rect" r:blip="" hideGeom="1">
          <dgm:adjLst/>
        </dgm:shape>
        <dgm:presOf axis="self"/>
        <dgm:constrLst/>
        <dgm:ruleLst/>
      </dgm:layoutNode>
      <dgm:layoutNode name="gear3dstNode">
        <dgm:alg type="sp"/>
        <dgm:shape xmlns:r="http://schemas.openxmlformats.org/officeDocument/2006/relationships" type="rect" r:blip="" hideGeom="1">
          <dgm:adjLst/>
        </dgm:shape>
        <dgm:presOf axis="self"/>
        <dgm:constrLst/>
        <dgm:ruleLst/>
      </dgm:layoutNode>
      <dgm:choose name="Name13">
        <dgm:if name="Name14" axis="ch" ptType="node" func="cnt" op="gte" val="1">
          <dgm:layoutNode name="gear3ch" styleLbl="fgAcc1">
            <dgm:varLst>
              <dgm:chMax val="0"/>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15"/>
      </dgm:choose>
    </dgm:forEach>
    <dgm:forEach name="Name16" axis="ch" ptType="sibTrans" hideLastTrans="0" cnt="1">
      <dgm:layoutNode name="connector1" styleLbl="sibTrans2D1">
        <dgm:alg type="conn">
          <dgm:param type="connRout" val="curve"/>
          <dgm:param type="srcNode" val="gear1srcNode"/>
          <dgm:param type="dstNode" val="gear1dstNode"/>
          <dgm:param type="begPts" val="midR"/>
          <dgm:param type="endPts" val="tCtr"/>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7" axis="ch" ptType="sibTrans" hideLastTrans="0" st="2" cnt="1">
      <dgm:layoutNode name="connector2" styleLbl="sibTrans2D1">
        <dgm:alg type="conn">
          <dgm:param type="connRout" val="curve"/>
          <dgm:param type="srcNode" val="gear2srcNode"/>
          <dgm:param type="dstNode" val="gear2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forEach name="Name18" axis="ch" ptType="sibTrans" hideLastTrans="0" st="3" cnt="1">
      <dgm:layoutNode name="connector3" styleLbl="sibTrans2D1">
        <dgm:alg type="conn">
          <dgm:param type="connRout" val="curve"/>
          <dgm:param type="srcNode" val="gear3srcNode"/>
          <dgm:param type="dstNode" val="gear3dstNode"/>
          <dgm:param type="begPts" val="midL"/>
          <dgm:param type="endPts" val="midL"/>
        </dgm:alg>
        <dgm:shape xmlns:r="http://schemas.openxmlformats.org/officeDocument/2006/relationships" type="conn" r:blip="">
          <dgm:adjLst/>
        </dgm:shape>
        <dgm:presOf axis="self"/>
        <dgm:constrLst>
          <dgm:constr type="w" val="10"/>
          <dgm:constr type="h" val="10"/>
          <dgm:constr type="begPad"/>
          <dgm:constr type="endPad"/>
        </dgm:constrLst>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target1">
  <dgm:title val=""/>
  <dgm:desc val=""/>
  <dgm:catLst>
    <dgm:cat type="relationship" pri="25000"/>
    <dgm:cat type="convert" pri="2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ite">
    <dgm:varLst>
      <dgm:chMax val="5"/>
      <dgm:dir/>
      <dgm:resizeHandles val="exact"/>
    </dgm:varLst>
    <dgm:alg type="composite">
      <dgm:param type="ar" val="1.25"/>
    </dgm:alg>
    <dgm:shape xmlns:r="http://schemas.openxmlformats.org/officeDocument/2006/relationships" r:blip="">
      <dgm:adjLst/>
    </dgm:shape>
    <dgm:presOf/>
    <dgm:choose name="Name0">
      <dgm:if name="Name1" func="var" arg="dir" op="equ" val="norm">
        <dgm:choose name="Name2">
          <dgm:if name="Name3" axis="ch" ptType="node" func="cnt" op="equ" val="0">
            <dgm:constrLst/>
          </dgm:if>
          <dgm:if name="Name4"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r" for="ch" forName="line1" refType="l" refFor="ch" refForName="text1"/>
              <dgm:constr type="h" for="ch" forName="line1"/>
              <dgm:constr type="l" for="ch" forName="d1" refType="w" fact="0.3"/>
              <dgm:constr type="b" for="ch" forName="d1" refType="h" fact="0.625"/>
              <dgm:constr type="w" for="ch" forName="d1" refType="w" fact="0.32475"/>
              <dgm:constr type="h" for="ch" forName="d1" refType="h" fact="0.469"/>
            </dgm:constrLst>
          </dgm:if>
          <dgm:if name="Name5"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312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312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44325"/>
              <dgm:constr type="b" for="ch" forName="d2" refType="h" fact="0.7975"/>
              <dgm:constr type="w" for="ch" forName="d2" refType="w" fact="0.1815"/>
              <dgm:constr type="h" for="ch" forName="d2" refType="h" fact="0.3283"/>
            </dgm:constrLst>
          </dgm:if>
          <dgm:if name="Name6"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21875"/>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21875"/>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86"/>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7175"/>
              <dgm:constr type="b" for="ch" forName="d3" refType="h" fact="0.83375"/>
              <dgm:constr type="w" for="ch" forName="d3" refType="w" fact="0.1527"/>
              <dgm:constr type="h" for="ch" forName="d3" refType="h" fact="0.287"/>
            </dgm:constrLst>
          </dgm:if>
          <dgm:if name="Name7"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7938"/>
              <dgm:constr type="r" for="ch" forName="text1" refType="w"/>
              <dgm:constr type="t" for="ch" forName="text1"/>
              <dgm:constr type="l" for="ch" forName="line1" refType="w" fact="0.625"/>
              <dgm:constr type="ctrY" for="ch" forName="line1" refType="ctrY" refFor="ch" refForName="text1"/>
              <dgm:constr type="w" for="ch" forName="line1" refType="w" fact="0.075"/>
              <dgm:constr type="h" for="ch" forName="line1"/>
              <dgm:constr type="l" for="ch" forName="d1" refType="w" fact="0.29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7938"/>
              <dgm:constr type="r" for="ch" forName="text2" refType="w"/>
              <dgm:constr type="t" for="ch" forName="text2" refType="b" refFor="ch" refForName="text1"/>
              <dgm:constr type="l" for="ch" forName="line2" refType="w" fact="0.625"/>
              <dgm:constr type="ctrY" for="ch" forName="line2" refType="ctrY" refFor="ch" refForName="text2"/>
              <dgm:constr type="w" for="ch" forName="line2" refType="w" fact="0.075"/>
              <dgm:constr type="h" for="ch" forName="line2"/>
              <dgm:constr type="l" for="ch" forName="d2" refType="w" fact="0.3662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r" for="ch" forName="text3" refType="w"/>
              <dgm:constr type="t" for="ch" forName="text3" refType="b" refFor="ch" refForName="text2"/>
              <dgm:constr type="l" for="ch" forName="line3" refType="w" fact="0.625"/>
              <dgm:constr type="ctrY" for="ch" forName="line3" refType="ctrY" refFor="ch" refForName="text3"/>
              <dgm:constr type="w" for="ch" forName="line3" refType="w" fact="0.075"/>
              <dgm:constr type="h" for="ch" forName="line3"/>
              <dgm:constr type="l" for="ch" forName="d3" refType="w" fact="0.425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r" for="ch" forName="text4" refType="w"/>
              <dgm:constr type="t" for="ch" forName="text4" refType="b" refFor="ch" refForName="text3"/>
              <dgm:constr type="l" for="ch" forName="line4" refType="w" fact="0.625"/>
              <dgm:constr type="ctrY" for="ch" forName="line4" refType="ctrY" refFor="ch" refForName="text4"/>
              <dgm:constr type="w" for="ch" forName="line4" refType="w" fact="0.075"/>
              <dgm:constr type="h" for="ch" forName="line4"/>
              <dgm:constr type="l" for="ch" forName="d4" refType="w" fact="0.48525"/>
              <dgm:constr type="b" for="ch" forName="d4" refType="h" fact="0.85594"/>
              <dgm:constr type="w" for="ch" forName="d4" refType="w" fact="0.1394"/>
              <dgm:constr type="h" for="ch" forName="d4" refType="h" fact="0.2282"/>
            </dgm:constrLst>
          </dgm:if>
          <dgm:if name="Name8"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3"/>
              <dgm:constr type="ctrY" for="ch" forName="circle1" refType="h" fact="0.625"/>
              <dgm:constr type="w" for="ch" forName="text1" refType="w" fact="0.3"/>
              <dgm:constr type="h" for="ch" forName="text1" refType="h" fact="0.1324"/>
              <dgm:constr type="r" for="ch" forName="text1" refType="w"/>
              <dgm:constr type="ctrY" for="ch" forName="text1" refType="h" fact="0.13"/>
              <dgm:constr type="l" for="ch" forName="line1" refType="w" fact="0.625"/>
              <dgm:constr type="ctrY" for="ch" forName="line1" refType="ctrY" refFor="ch" refForName="text1"/>
              <dgm:constr type="w" for="ch" forName="line1" refType="w" fact="0.075"/>
              <dgm:constr type="h" for="ch" forName="line1"/>
              <dgm:constr type="l" for="ch" forName="d1" refType="w" fact="0.3"/>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3"/>
              <dgm:constr type="ctrY" for="ch" forName="circle2" refType="h" fact="0.625"/>
              <dgm:constr type="w" for="ch" forName="text2" refType="w" fact="0.3"/>
              <dgm:constr type="h" for="ch" forName="text2" refType="h" fact="0.1324"/>
              <dgm:constr type="r" for="ch" forName="text2" refType="w"/>
              <dgm:constr type="ctrY" for="ch" forName="text2" refType="h" fact="0.27"/>
              <dgm:constr type="l" for="ch" forName="line2" refType="w" fact="0.625"/>
              <dgm:constr type="ctrY" for="ch" forName="line2" refType="ctrY" refFor="ch" refForName="text2"/>
              <dgm:constr type="w" for="ch" forName="line2" refType="w" fact="0.075"/>
              <dgm:constr type="h" for="ch" forName="line2"/>
              <dgm:constr type="l" for="ch" forName="d2" refType="w" fact="0.3498"/>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r" for="ch" forName="text3" refType="w"/>
              <dgm:constr type="ctrY" for="ch" forName="text3" refType="h" fact="0.41"/>
              <dgm:constr type="l" for="ch" forName="line3" refType="w" fact="0.625"/>
              <dgm:constr type="ctrY" for="ch" forName="line3" refType="ctrY" refFor="ch" refForName="text3"/>
              <dgm:constr type="w" for="ch" forName="line3" refType="w" fact="0.075"/>
              <dgm:constr type="h" for="ch" forName="line3"/>
              <dgm:constr type="l" for="ch" forName="d3" refType="w" fact="0.394"/>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r" for="ch" forName="text4" refType="w"/>
              <dgm:constr type="ctrY" for="ch" forName="text4" refType="h" fact="0.547"/>
              <dgm:constr type="l" for="ch" forName="line4" refType="w" fact="0.625"/>
              <dgm:constr type="ctrY" for="ch" forName="line4" refType="ctrY" refFor="ch" refForName="text4"/>
              <dgm:constr type="w" for="ch" forName="line4" refType="w" fact="0.075"/>
              <dgm:constr type="h" for="ch" forName="line4"/>
              <dgm:constr type="l" for="ch" forName="d4" refType="w" fact="0.446"/>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r" for="ch" forName="text5" refType="w"/>
              <dgm:constr type="ctrY" for="ch" forName="text5" refType="h" fact="0.68"/>
              <dgm:constr type="l" for="ch" forName="line5" refType="w" fact="0.625"/>
              <dgm:constr type="ctrY" for="ch" forName="line5" refType="ctrY" refFor="ch" refForName="text5"/>
              <dgm:constr type="w" for="ch" forName="line5" refType="w" fact="0.075"/>
              <dgm:constr type="h" for="ch" forName="line5"/>
              <dgm:constr type="l" for="ch" forName="d5" refType="w" fact="0.495"/>
              <dgm:constr type="b" for="ch" forName="d5" refType="h" fact="0.855"/>
              <dgm:constr type="w" for="ch" forName="d5" refType="w" fact="0.13"/>
              <dgm:constr type="h" for="ch" forName="d5" refType="h" fact="0.175"/>
            </dgm:constrLst>
          </dgm:if>
          <dgm:else name="Name9"/>
        </dgm:choose>
      </dgm:if>
      <dgm:else name="Name10">
        <dgm:choose name="Name11">
          <dgm:if name="Name12" axis="ch" ptType="node" func="cnt" op="equ" val="0">
            <dgm:constrLst/>
          </dgm:if>
          <dgm:if name="Name13" axis="ch" ptType="node" func="cnt" op="equ" val="1">
            <dgm:constrLst>
              <dgm:constr type="primFontSz" for="des" ptType="node" op="equ" val="65"/>
              <dgm:constr type="w" for="ch" forName="circle1" refType="w" fact="0.6"/>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Lst>
          </dgm:if>
          <dgm:if name="Name14" axis="ch" ptType="node" func="cnt" op="equ" val="2">
            <dgm:constrLst>
              <dgm:constr type="primFontSz" for="des" ptType="node" op="equ" val="65"/>
              <dgm:constr type="w" for="ch" forName="circle1" refType="w" fact="0.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312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5"/>
              <dgm:constr type="h" for="ch" forName="d1" refType="h" fact="0.469"/>
              <dgm:constr type="w" for="ch" forName="circle2" refType="w" fact="0.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312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55675"/>
              <dgm:constr type="b" for="ch" forName="d2" refType="h" fact="0.7975"/>
              <dgm:constr type="w" for="ch" forName="d2" refType="w" fact="0.1815"/>
              <dgm:constr type="h" for="ch" forName="d2" refType="h" fact="0.3283"/>
            </dgm:constrLst>
          </dgm:if>
          <dgm:if name="Name15" axis="ch" ptType="node" func="cnt" op="equ" val="3">
            <dgm:constrLst>
              <dgm:constr type="primFontSz" for="des" ptType="node" op="equ" val="65"/>
              <dgm:constr type="w" for="ch" forName="circle1" refType="w" fact="0.12"/>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21875"/>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7"/>
              <dgm:constr type="h" for="ch" forName="d1" refType="h" fact="0.5155"/>
              <dgm:constr type="w" for="ch" forName="circle2" refType="w" fact="0.36"/>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21875"/>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14"/>
              <dgm:constr type="b" for="ch" forName="d2" refType="h" fact="0.72969"/>
              <dgm:constr type="w" for="ch" forName="d2" refType="w" fact="0.2387"/>
              <dgm:constr type="h" for="ch" forName="d2" refType="h" fact="0.4017"/>
              <dgm:constr type="w" for="ch" forName="circle3" refType="w" fact="0.6"/>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21875"/>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2825"/>
              <dgm:constr type="b" for="ch" forName="d3" refType="h" fact="0.83375"/>
              <dgm:constr type="w" for="ch" forName="d3" refType="w" fact="0.1527"/>
              <dgm:constr type="h" for="ch" forName="d3" refType="h" fact="0.287"/>
            </dgm:constrLst>
          </dgm:if>
          <dgm:if name="Name16" axis="ch" ptType="node" func="cnt" op="equ" val="4">
            <dgm:constrLst>
              <dgm:constr type="primFontSz" for="des" ptType="node" op="equ" val="65"/>
              <dgm:constr type="w" for="ch" forName="circle1" refType="w" fact="0.085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7938"/>
              <dgm:constr type="l" for="ch" forName="text1"/>
              <dgm:constr type="t" for="ch" forName="text1"/>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05"/>
              <dgm:constr type="b" for="ch" forName="d1" refType="h" fact="0.62"/>
              <dgm:constr type="w" for="ch" forName="d1" refType="w" fact="0.33"/>
              <dgm:constr type="h" for="ch" forName="d1" refType="h" fact="0.53"/>
              <dgm:constr type="w" for="ch" forName="circle2" refType="w" fact="0.2571"/>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7938"/>
              <dgm:constr type="l" for="ch" forName="text2"/>
              <dgm:constr type="t" for="ch" forName="text2" refType="b" refFor="ch" refForName="text1"/>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3375"/>
              <dgm:constr type="b" for="ch" forName="d2" refType="h" fact="0.70438"/>
              <dgm:constr type="w" for="ch" forName="d2" refType="w" fact="0.2585"/>
              <dgm:constr type="h" for="ch" forName="d2" refType="h" fact="0.43525"/>
              <dgm:constr type="w" for="ch" forName="circle3" refType="w" fact="0.4285"/>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7938"/>
              <dgm:constr type="l" for="ch" forName="text3"/>
              <dgm:constr type="t" for="ch" forName="text3" refType="b" refFor="ch" refForName="text2"/>
              <dgm:constr type="l" for="ch" forName="line3" refType="r" refFor="ch" refForName="text3"/>
              <dgm:constr type="ctrY" for="ch" forName="line3" refType="ctrY" refFor="ch" refForName="text3"/>
              <dgm:constr type="r" for="ch" forName="line3" refType="w" fact="0.375"/>
              <dgm:constr type="h" for="ch" forName="line3"/>
              <dgm:constr type="r" for="ch" forName="d3" refType="w" fact="0.5745"/>
              <dgm:constr type="b" for="ch" forName="d3" refType="h" fact="0.78031"/>
              <dgm:constr type="w" for="ch" forName="d3" refType="w" fact="0.1995"/>
              <dgm:constr type="h" for="ch" forName="d3" refType="h" fact="0.332"/>
              <dgm:constr type="w" for="ch" forName="circle4" refType="w" fact="0.6"/>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7938"/>
              <dgm:constr type="l" for="ch" forName="text4"/>
              <dgm:constr type="t" for="ch" forName="text4" refType="b" refFor="ch" refForName="text3"/>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1475"/>
              <dgm:constr type="b" for="ch" forName="d4" refType="h" fact="0.85594"/>
              <dgm:constr type="w" for="ch" forName="d4" refType="w" fact="0.1394"/>
              <dgm:constr type="h" for="ch" forName="d4" refType="h" fact="0.2282"/>
            </dgm:constrLst>
          </dgm:if>
          <dgm:if name="Name17" axis="ch" ptType="node" func="cnt" op="gte" val="5">
            <dgm:constrLst>
              <dgm:constr type="primFontSz" for="des" ptType="node" op="equ" val="65"/>
              <dgm:constr type="w" for="ch" forName="circle1" refType="w" fact="0.0667"/>
              <dgm:constr type="h" for="ch" forName="circle1" refType="w" refFor="ch" refForName="circle1"/>
              <dgm:constr type="ctrX" for="ch" forName="circle1" refType="w" fact="0.7"/>
              <dgm:constr type="ctrY" for="ch" forName="circle1" refType="h" fact="0.625"/>
              <dgm:constr type="w" for="ch" forName="text1" refType="w" fact="0.3"/>
              <dgm:constr type="h" for="ch" forName="text1" refType="h" fact="0.1324"/>
              <dgm:constr type="l" for="ch" forName="text1"/>
              <dgm:constr type="ctrY" for="ch" forName="text1" refType="h" fact="0.13"/>
              <dgm:constr type="l" for="ch" forName="line1" refType="r" refFor="ch" refForName="text1"/>
              <dgm:constr type="ctrY" for="ch" forName="line1" refType="ctrY" refFor="ch" refForName="text1"/>
              <dgm:constr type="r" for="ch" forName="line1" refType="w" fact="0.375"/>
              <dgm:constr type="h" for="ch" forName="line1"/>
              <dgm:constr type="r" for="ch" forName="d1" refType="w" fact="0.7"/>
              <dgm:constr type="b" for="ch" forName="d1" refType="h" fact="0.625"/>
              <dgm:constr type="w" for="ch" forName="d1" refType="w" fact="0.3245"/>
              <dgm:constr type="h" for="ch" forName="d1" refType="h" fact="0.495"/>
              <dgm:constr type="w" for="ch" forName="circle2" refType="w" fact="0.2"/>
              <dgm:constr type="h" for="ch" forName="circle2" refType="w" refFor="ch" refForName="circle2"/>
              <dgm:constr type="ctrX" for="ch" forName="circle2" refType="w" fact="0.7"/>
              <dgm:constr type="ctrY" for="ch" forName="circle2" refType="h" fact="0.625"/>
              <dgm:constr type="w" for="ch" forName="text2" refType="w" fact="0.3"/>
              <dgm:constr type="h" for="ch" forName="text2" refType="h" fact="0.1324"/>
              <dgm:constr type="l" for="ch" forName="text2"/>
              <dgm:constr type="ctrY" for="ch" forName="text2" refType="h" fact="0.27"/>
              <dgm:constr type="l" for="ch" forName="line2" refType="r" refFor="ch" refForName="text2"/>
              <dgm:constr type="ctrY" for="ch" forName="line2" refType="ctrY" refFor="ch" refForName="text2"/>
              <dgm:constr type="r" for="ch" forName="line2" refType="w" fact="0.375"/>
              <dgm:constr type="h" for="ch" forName="line2"/>
              <dgm:constr type="r" for="ch" forName="d2" refType="w" fact="0.6502"/>
              <dgm:constr type="b" for="ch" forName="d2" refType="h" fact="0.682"/>
              <dgm:constr type="w" for="ch" forName="d2" refType="w" fact="0.275"/>
              <dgm:constr type="h" for="ch" forName="d2" refType="h" fact="0.41215"/>
              <dgm:constr type="w" for="ch" forName="circle3" refType="w" fact="0.3334"/>
              <dgm:constr type="h" for="ch" forName="circle3" refType="w" refFor="ch" refForName="circle3"/>
              <dgm:constr type="ctrX" for="ch" forName="circle3" refType="ctrX" refFor="ch" refForName="circle1"/>
              <dgm:constr type="ctrY" for="ch" forName="circle3" refType="ctrY" refFor="ch" refForName="circle1"/>
              <dgm:constr type="w" for="ch" forName="text3" refType="w" fact="0.3"/>
              <dgm:constr type="h" for="ch" forName="text3" refType="h" fact="0.1324"/>
              <dgm:constr type="l" for="ch" forName="text3"/>
              <dgm:constr type="ctrY" for="ch" forName="text3" refType="h" fact="0.41"/>
              <dgm:constr type="l" for="ch" forName="line3" refType="r" refFor="ch" refForName="text3"/>
              <dgm:constr type="ctrY" for="ch" forName="line3" refType="ctrY" refFor="ch" refForName="text3"/>
              <dgm:constr type="r" for="ch" forName="line3" refType="w" fact="0.375"/>
              <dgm:constr type="h" for="ch" forName="line3"/>
              <dgm:constr type="r" for="ch" forName="d3" refType="w" fact="0.606"/>
              <dgm:constr type="b" for="ch" forName="d3" refType="h" fact="0.735"/>
              <dgm:constr type="w" for="ch" forName="d3" refType="w" fact="0.231"/>
              <dgm:constr type="h" for="ch" forName="d3" refType="h" fact="0.325"/>
              <dgm:constr type="w" for="ch" forName="circle4" refType="w" fact="0.4667"/>
              <dgm:constr type="h" for="ch" forName="circle4" refType="w" refFor="ch" refForName="circle4"/>
              <dgm:constr type="ctrX" for="ch" forName="circle4" refType="ctrX" refFor="ch" refForName="circle1"/>
              <dgm:constr type="ctrY" for="ch" forName="circle4" refType="ctrY" refFor="ch" refForName="circle1"/>
              <dgm:constr type="w" for="ch" forName="text4" refType="w" fact="0.3"/>
              <dgm:constr type="h" for="ch" forName="text4" refType="h" fact="0.1324"/>
              <dgm:constr type="l" for="ch" forName="text4"/>
              <dgm:constr type="ctrY" for="ch" forName="text4" refType="h" fact="0.547"/>
              <dgm:constr type="l" for="ch" forName="line4" refType="r" refFor="ch" refForName="text4"/>
              <dgm:constr type="ctrY" for="ch" forName="line4" refType="ctrY" refFor="ch" refForName="text4"/>
              <dgm:constr type="r" for="ch" forName="line4" refType="w" fact="0.375"/>
              <dgm:constr type="h" for="ch" forName="line4"/>
              <dgm:constr type="r" for="ch" forName="d4" refType="w" fact="0.554"/>
              <dgm:constr type="b" for="ch" forName="d4" refType="h" fact="0.795"/>
              <dgm:constr type="w" for="ch" forName="d4" refType="w" fact="0.179"/>
              <dgm:constr type="h" for="ch" forName="d4" refType="h" fact="0.248"/>
              <dgm:constr type="w" for="ch" forName="circle5" refType="w" fact="0.6"/>
              <dgm:constr type="h" for="ch" forName="circle5" refType="w" refFor="ch" refForName="circle5"/>
              <dgm:constr type="ctrX" for="ch" forName="circle5" refType="ctrX" refFor="ch" refForName="circle1"/>
              <dgm:constr type="ctrY" for="ch" forName="circle5" refType="ctrY" refFor="ch" refForName="circle1"/>
              <dgm:constr type="w" for="ch" forName="text5" refType="w" fact="0.3"/>
              <dgm:constr type="h" for="ch" forName="text5" refType="h" fact="0.1324"/>
              <dgm:constr type="l" for="ch" forName="text5"/>
              <dgm:constr type="ctrY" for="ch" forName="text5" refType="h" fact="0.68"/>
              <dgm:constr type="l" for="ch" forName="line5" refType="r" refFor="ch" refForName="text5"/>
              <dgm:constr type="ctrY" for="ch" forName="line5" refType="ctrY" refFor="ch" refForName="text5"/>
              <dgm:constr type="r" for="ch" forName="line5" refType="w" fact="0.375"/>
              <dgm:constr type="h" for="ch" forName="line5"/>
              <dgm:constr type="r" for="ch" forName="d5" refType="w" fact="0.505"/>
              <dgm:constr type="b" for="ch" forName="d5" refType="h" fact="0.855"/>
              <dgm:constr type="w" for="ch" forName="d5" refType="w" fact="0.13"/>
              <dgm:constr type="h" for="ch" forName="d5" refType="h" fact="0.175"/>
            </dgm:constrLst>
          </dgm:if>
          <dgm:else name="Name18"/>
        </dgm:choose>
      </dgm:else>
    </dgm:choose>
    <dgm:ruleLst/>
    <dgm:forEach name="Name19" axis="ch" ptType="node" cnt="1">
      <dgm:layoutNode name="circle1" styleLbl="lnNode1">
        <dgm:alg type="sp"/>
        <dgm:shape xmlns:r="http://schemas.openxmlformats.org/officeDocument/2006/relationships" type="ellipse" r:blip="">
          <dgm:adjLst/>
        </dgm:shape>
        <dgm:presOf/>
        <dgm:constrLst/>
        <dgm:ruleLst/>
      </dgm:layoutNode>
      <dgm:layoutNode name="text1" styleLbl="revTx">
        <dgm:varLst>
          <dgm:bulletEnabled val="1"/>
        </dgm:varLst>
        <dgm:choose name="Name20">
          <dgm:if name="Name21" func="var" arg="dir" op="equ" val="norm">
            <dgm:choose name="Name22">
              <dgm:if name="Name23" axis="root des" ptType="all node" func="maxDepth" op="gt" val="1">
                <dgm:alg type="tx">
                  <dgm:param type="parTxLTRAlign" val="l"/>
                  <dgm:param type="parTxRTLAlign" val="r"/>
                </dgm:alg>
              </dgm:if>
              <dgm:else name="Name24">
                <dgm:alg type="tx">
                  <dgm:param type="parTxLTRAlign" val="l"/>
                  <dgm:param type="parTxRTLAlign" val="l"/>
                </dgm:alg>
              </dgm:else>
            </dgm:choose>
          </dgm:if>
          <dgm:else name="Name25">
            <dgm:choose name="Name26">
              <dgm:if name="Name27" axis="root des" ptType="all node" func="maxDepth" op="gt" val="1">
                <dgm:alg type="tx">
                  <dgm:param type="parTxLTRAlign" val="l"/>
                  <dgm:param type="parTxRTLAlign" val="r"/>
                </dgm:alg>
              </dgm:if>
              <dgm:else name="Name28">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29">
          <dgm:if name="Name30" func="var" arg="dir" op="equ" val="norm">
            <dgm:constrLst>
              <dgm:constr type="tMarg" refType="primFontSz" fact="0.1"/>
              <dgm:constr type="bMarg" refType="primFontSz" fact="0.1"/>
              <dgm:constr type="rMarg" refType="primFontSz" fact="0.1"/>
            </dgm:constrLst>
          </dgm:if>
          <dgm:else name="Name31">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1" styleLbl="callout">
        <dgm:alg type="sp"/>
        <dgm:shape xmlns:r="http://schemas.openxmlformats.org/officeDocument/2006/relationships" type="line" r:blip="">
          <dgm:adjLst/>
        </dgm:shape>
        <dgm:presOf/>
        <dgm:constrLst/>
        <dgm:ruleLst/>
      </dgm:layoutNode>
      <dgm:layoutNode name="d1" styleLbl="callout">
        <dgm:alg type="sp"/>
        <dgm:choose name="Name32">
          <dgm:if name="Name33" func="var" arg="dir" op="equ" val="norm">
            <dgm:shape xmlns:r="http://schemas.openxmlformats.org/officeDocument/2006/relationships" rot="90" type="line" r:blip="">
              <dgm:adjLst/>
            </dgm:shape>
          </dgm:if>
          <dgm:else name="Name34">
            <dgm:shape xmlns:r="http://schemas.openxmlformats.org/officeDocument/2006/relationships" rot="180" type="line" r:blip="">
              <dgm:adjLst/>
            </dgm:shape>
          </dgm:else>
        </dgm:choose>
        <dgm:presOf/>
        <dgm:constrLst/>
        <dgm:ruleLst/>
      </dgm:layoutNode>
    </dgm:forEach>
    <dgm:forEach name="Name35" axis="ch" ptType="node" st="2" cnt="1">
      <dgm:layoutNode name="circle2" styleLbl="lnNode1">
        <dgm:alg type="sp"/>
        <dgm:shape xmlns:r="http://schemas.openxmlformats.org/officeDocument/2006/relationships" type="ellipse" r:blip="" zOrderOff="-5">
          <dgm:adjLst/>
        </dgm:shape>
        <dgm:presOf/>
        <dgm:constrLst/>
        <dgm:ruleLst/>
      </dgm:layoutNode>
      <dgm:layoutNode name="text2" styleLbl="revTx">
        <dgm:varLst>
          <dgm:bulletEnabled val="1"/>
        </dgm:varLst>
        <dgm:choose name="Name36">
          <dgm:if name="Name37" func="var" arg="dir" op="equ" val="norm">
            <dgm:choose name="Name38">
              <dgm:if name="Name39" axis="root des" ptType="all node" func="maxDepth" op="gt" val="1">
                <dgm:alg type="tx">
                  <dgm:param type="parTxLTRAlign" val="l"/>
                  <dgm:param type="parTxRTLAlign" val="r"/>
                </dgm:alg>
              </dgm:if>
              <dgm:else name="Name40">
                <dgm:alg type="tx">
                  <dgm:param type="parTxLTRAlign" val="l"/>
                  <dgm:param type="parTxRTLAlign" val="l"/>
                </dgm:alg>
              </dgm:else>
            </dgm:choose>
          </dgm:if>
          <dgm:else name="Name41">
            <dgm:choose name="Name42">
              <dgm:if name="Name43" axis="root des" ptType="all node" func="maxDepth" op="gt" val="1">
                <dgm:alg type="tx">
                  <dgm:param type="parTxLTRAlign" val="l"/>
                  <dgm:param type="parTxRTLAlign" val="r"/>
                </dgm:alg>
              </dgm:if>
              <dgm:else name="Name44">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45">
          <dgm:if name="Name46" func="var" arg="dir" op="equ" val="norm">
            <dgm:constrLst>
              <dgm:constr type="tMarg" refType="primFontSz" fact="0.1"/>
              <dgm:constr type="bMarg" refType="primFontSz" fact="0.1"/>
              <dgm:constr type="rMarg" refType="primFontSz" fact="0.1"/>
            </dgm:constrLst>
          </dgm:if>
          <dgm:else name="Name47">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2" styleLbl="callout">
        <dgm:alg type="sp"/>
        <dgm:shape xmlns:r="http://schemas.openxmlformats.org/officeDocument/2006/relationships" type="line" r:blip="">
          <dgm:adjLst/>
        </dgm:shape>
        <dgm:presOf/>
        <dgm:constrLst/>
        <dgm:ruleLst/>
      </dgm:layoutNode>
      <dgm:layoutNode name="d2" styleLbl="callout">
        <dgm:alg type="sp"/>
        <dgm:choose name="Name48">
          <dgm:if name="Name49" func="var" arg="dir" op="equ" val="norm">
            <dgm:shape xmlns:r="http://schemas.openxmlformats.org/officeDocument/2006/relationships" rot="90" type="line" r:blip="">
              <dgm:adjLst/>
            </dgm:shape>
          </dgm:if>
          <dgm:else name="Name50">
            <dgm:shape xmlns:r="http://schemas.openxmlformats.org/officeDocument/2006/relationships" rot="180" type="line" r:blip="">
              <dgm:adjLst/>
            </dgm:shape>
          </dgm:else>
        </dgm:choose>
        <dgm:presOf/>
        <dgm:constrLst/>
        <dgm:ruleLst/>
      </dgm:layoutNode>
    </dgm:forEach>
    <dgm:forEach name="Name51" axis="ch" ptType="node" st="3" cnt="1">
      <dgm:layoutNode name="circle3" styleLbl="lnNode1">
        <dgm:alg type="sp"/>
        <dgm:shape xmlns:r="http://schemas.openxmlformats.org/officeDocument/2006/relationships" type="ellipse" r:blip="" zOrderOff="-10">
          <dgm:adjLst/>
        </dgm:shape>
        <dgm:presOf/>
        <dgm:constrLst/>
        <dgm:ruleLst/>
      </dgm:layoutNode>
      <dgm:layoutNode name="text3" styleLbl="revTx">
        <dgm:varLst>
          <dgm:bulletEnabled val="1"/>
        </dgm:varLst>
        <dgm:choose name="Name52">
          <dgm:if name="Name53" func="var" arg="dir" op="equ" val="norm">
            <dgm:choose name="Name54">
              <dgm:if name="Name55" axis="root des" ptType="all node" func="maxDepth" op="gt" val="1">
                <dgm:alg type="tx">
                  <dgm:param type="parTxLTRAlign" val="l"/>
                  <dgm:param type="parTxRTLAlign" val="r"/>
                </dgm:alg>
              </dgm:if>
              <dgm:else name="Name56">
                <dgm:alg type="tx">
                  <dgm:param type="parTxLTRAlign" val="l"/>
                  <dgm:param type="parTxRTLAlign" val="l"/>
                </dgm:alg>
              </dgm:else>
            </dgm:choose>
          </dgm:if>
          <dgm:else name="Name57">
            <dgm:choose name="Name58">
              <dgm:if name="Name59" axis="root des" ptType="all node" func="maxDepth" op="gt" val="1">
                <dgm:alg type="tx">
                  <dgm:param type="parTxLTRAlign" val="l"/>
                  <dgm:param type="parTxRTLAlign" val="r"/>
                </dgm:alg>
              </dgm:if>
              <dgm:else name="Name60">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61">
          <dgm:if name="Name62" func="var" arg="dir" op="equ" val="norm">
            <dgm:constrLst>
              <dgm:constr type="tMarg" refType="primFontSz" fact="0.1"/>
              <dgm:constr type="bMarg" refType="primFontSz" fact="0.1"/>
              <dgm:constr type="rMarg" refType="primFontSz" fact="0.1"/>
            </dgm:constrLst>
          </dgm:if>
          <dgm:else name="Name63">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3" styleLbl="callout">
        <dgm:alg type="sp"/>
        <dgm:shape xmlns:r="http://schemas.openxmlformats.org/officeDocument/2006/relationships" type="line" r:blip="">
          <dgm:adjLst/>
        </dgm:shape>
        <dgm:presOf/>
        <dgm:constrLst/>
        <dgm:ruleLst/>
      </dgm:layoutNode>
      <dgm:layoutNode name="d3" styleLbl="callout">
        <dgm:alg type="sp"/>
        <dgm:choose name="Name64">
          <dgm:if name="Name65" func="var" arg="dir" op="equ" val="norm">
            <dgm:shape xmlns:r="http://schemas.openxmlformats.org/officeDocument/2006/relationships" rot="90" type="line" r:blip="">
              <dgm:adjLst/>
            </dgm:shape>
          </dgm:if>
          <dgm:else name="Name66">
            <dgm:shape xmlns:r="http://schemas.openxmlformats.org/officeDocument/2006/relationships" rot="180" type="line" r:blip="">
              <dgm:adjLst/>
            </dgm:shape>
          </dgm:else>
        </dgm:choose>
        <dgm:presOf/>
        <dgm:constrLst/>
        <dgm:ruleLst/>
      </dgm:layoutNode>
    </dgm:forEach>
    <dgm:forEach name="Name67" axis="ch" ptType="node" st="4" cnt="1">
      <dgm:layoutNode name="circle4" styleLbl="lnNode1">
        <dgm:alg type="sp"/>
        <dgm:shape xmlns:r="http://schemas.openxmlformats.org/officeDocument/2006/relationships" type="ellipse" r:blip="" zOrderOff="-15">
          <dgm:adjLst/>
        </dgm:shape>
        <dgm:presOf/>
        <dgm:constrLst/>
        <dgm:ruleLst/>
      </dgm:layoutNode>
      <dgm:layoutNode name="text4" styleLbl="revTx">
        <dgm:varLst>
          <dgm:bulletEnabled val="1"/>
        </dgm:varLst>
        <dgm:choose name="Name68">
          <dgm:if name="Name69" func="var" arg="dir" op="equ" val="norm">
            <dgm:choose name="Name70">
              <dgm:if name="Name71" axis="root des" ptType="all node" func="maxDepth" op="gt" val="1">
                <dgm:alg type="tx">
                  <dgm:param type="parTxLTRAlign" val="l"/>
                  <dgm:param type="parTxRTLAlign" val="r"/>
                </dgm:alg>
              </dgm:if>
              <dgm:else name="Name72">
                <dgm:alg type="tx">
                  <dgm:param type="parTxLTRAlign" val="l"/>
                  <dgm:param type="parTxRTLAlign" val="l"/>
                </dgm:alg>
              </dgm:else>
            </dgm:choose>
          </dgm:if>
          <dgm:else name="Name73">
            <dgm:choose name="Name74">
              <dgm:if name="Name75" axis="root des" ptType="all node" func="maxDepth" op="gt" val="1">
                <dgm:alg type="tx">
                  <dgm:param type="parTxLTRAlign" val="l"/>
                  <dgm:param type="parTxRTLAlign" val="r"/>
                </dgm:alg>
              </dgm:if>
              <dgm:else name="Name76">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77">
          <dgm:if name="Name78" func="var" arg="dir" op="equ" val="norm">
            <dgm:constrLst>
              <dgm:constr type="tMarg" refType="primFontSz" fact="0.1"/>
              <dgm:constr type="bMarg" refType="primFontSz" fact="0.1"/>
              <dgm:constr type="rMarg" refType="primFontSz" fact="0.1"/>
            </dgm:constrLst>
          </dgm:if>
          <dgm:else name="Name79">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4" styleLbl="callout">
        <dgm:alg type="sp"/>
        <dgm:shape xmlns:r="http://schemas.openxmlformats.org/officeDocument/2006/relationships" type="line" r:blip="">
          <dgm:adjLst/>
        </dgm:shape>
        <dgm:presOf/>
        <dgm:constrLst/>
        <dgm:ruleLst/>
      </dgm:layoutNode>
      <dgm:layoutNode name="d4" styleLbl="callout">
        <dgm:alg type="sp"/>
        <dgm:choose name="Name80">
          <dgm:if name="Name81" func="var" arg="dir" op="equ" val="norm">
            <dgm:shape xmlns:r="http://schemas.openxmlformats.org/officeDocument/2006/relationships" rot="90" type="line" r:blip="">
              <dgm:adjLst/>
            </dgm:shape>
          </dgm:if>
          <dgm:else name="Name82">
            <dgm:shape xmlns:r="http://schemas.openxmlformats.org/officeDocument/2006/relationships" rot="180" type="line" r:blip="">
              <dgm:adjLst/>
            </dgm:shape>
          </dgm:else>
        </dgm:choose>
        <dgm:presOf/>
        <dgm:constrLst/>
        <dgm:ruleLst/>
      </dgm:layoutNode>
    </dgm:forEach>
    <dgm:forEach name="Name83" axis="ch" ptType="node" st="5" cnt="1">
      <dgm:layoutNode name="circle5" styleLbl="lnNode1">
        <dgm:alg type="sp"/>
        <dgm:shape xmlns:r="http://schemas.openxmlformats.org/officeDocument/2006/relationships" type="ellipse" r:blip="" zOrderOff="-20">
          <dgm:adjLst/>
        </dgm:shape>
        <dgm:presOf/>
        <dgm:constrLst/>
        <dgm:ruleLst/>
      </dgm:layoutNode>
      <dgm:layoutNode name="text5" styleLbl="revTx">
        <dgm:varLst>
          <dgm:bulletEnabled val="1"/>
        </dgm:varLst>
        <dgm:choose name="Name84">
          <dgm:if name="Name85" func="var" arg="dir" op="equ" val="norm">
            <dgm:choose name="Name86">
              <dgm:if name="Name87" axis="root des" ptType="all node" func="maxDepth" op="gt" val="1">
                <dgm:alg type="tx">
                  <dgm:param type="parTxLTRAlign" val="l"/>
                  <dgm:param type="parTxRTLAlign" val="r"/>
                </dgm:alg>
              </dgm:if>
              <dgm:else name="Name88">
                <dgm:alg type="tx">
                  <dgm:param type="parTxLTRAlign" val="l"/>
                  <dgm:param type="parTxRTLAlign" val="l"/>
                </dgm:alg>
              </dgm:else>
            </dgm:choose>
          </dgm:if>
          <dgm:else name="Name89">
            <dgm:choose name="Name90">
              <dgm:if name="Name91" axis="root des" ptType="all node" func="maxDepth" op="gt" val="1">
                <dgm:alg type="tx">
                  <dgm:param type="parTxLTRAlign" val="l"/>
                  <dgm:param type="parTxRTLAlign" val="r"/>
                </dgm:alg>
              </dgm:if>
              <dgm:else name="Name92">
                <dgm:alg type="tx">
                  <dgm:param type="parTxLTRAlign" val="r"/>
                  <dgm:param type="parTxRTLAlign" val="r"/>
                </dgm:alg>
              </dgm:else>
            </dgm:choose>
          </dgm:else>
        </dgm:choose>
        <dgm:shape xmlns:r="http://schemas.openxmlformats.org/officeDocument/2006/relationships" type="rect" r:blip="">
          <dgm:adjLst/>
        </dgm:shape>
        <dgm:presOf axis="desOrSelf" ptType="node"/>
        <dgm:choose name="Name93">
          <dgm:if name="Name94" func="var" arg="dir" op="equ" val="norm">
            <dgm:constrLst>
              <dgm:constr type="tMarg" refType="primFontSz" fact="0.1"/>
              <dgm:constr type="bMarg" refType="primFontSz" fact="0.1"/>
              <dgm:constr type="rMarg" refType="primFontSz" fact="0.1"/>
            </dgm:constrLst>
          </dgm:if>
          <dgm:else name="Name95">
            <dgm:constrLst>
              <dgm:constr type="tMarg" refType="primFontSz" fact="0.1"/>
              <dgm:constr type="bMarg" refType="primFontSz" fact="0.1"/>
              <dgm:constr type="lMarg" refType="primFontSz" fact="0.1"/>
            </dgm:constrLst>
          </dgm:else>
        </dgm:choose>
        <dgm:ruleLst>
          <dgm:rule type="primFontSz" val="5" fact="NaN" max="NaN"/>
        </dgm:ruleLst>
      </dgm:layoutNode>
      <dgm:layoutNode name="line5" styleLbl="callout">
        <dgm:alg type="sp"/>
        <dgm:shape xmlns:r="http://schemas.openxmlformats.org/officeDocument/2006/relationships" type="line" r:blip="">
          <dgm:adjLst/>
        </dgm:shape>
        <dgm:presOf/>
        <dgm:constrLst/>
        <dgm:ruleLst/>
      </dgm:layoutNode>
      <dgm:layoutNode name="d5" styleLbl="callout">
        <dgm:alg type="sp"/>
        <dgm:choose name="Name96">
          <dgm:if name="Name97" func="var" arg="dir" op="equ" val="norm">
            <dgm:shape xmlns:r="http://schemas.openxmlformats.org/officeDocument/2006/relationships" rot="90" type="line" r:blip="">
              <dgm:adjLst/>
            </dgm:shape>
          </dgm:if>
          <dgm:else name="Name98">
            <dgm:shape xmlns:r="http://schemas.openxmlformats.org/officeDocument/2006/relationships" rot="180" type="line" r:blip="">
              <dgm:adjLst/>
            </dgm:shape>
          </dgm:else>
        </dgm:choose>
        <dgm:presOf/>
        <dgm:constrLst/>
        <dgm:ruleLst/>
      </dgm:layoutNode>
    </dgm:forEach>
  </dgm:layoutNode>
</dgm:layoutDef>
</file>

<file path=ppt/diagrams/layout7.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venn3">
  <dgm:title val=""/>
  <dgm:desc val=""/>
  <dgm:catLst>
    <dgm:cat type="relationship" pri="29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fallback" val="2D"/>
        </dgm:alg>
      </dgm:if>
      <dgm:else name="Name3">
        <dgm:alg type="lin">
          <dgm:param type="fallback" val="2D"/>
          <dgm:param type="linDir" val="fromR"/>
        </dgm:alg>
      </dgm:else>
    </dgm:choose>
    <dgm:shape xmlns:r="http://schemas.openxmlformats.org/officeDocument/2006/relationships" r:blip="">
      <dgm:adjLst/>
    </dgm:shape>
    <dgm:presOf/>
    <dgm:constrLst>
      <dgm:constr type="w" for="ch" ptType="node" refType="w"/>
      <dgm:constr type="h" for="ch" ptType="node" refType="w" refFor="ch" refPtType="node"/>
      <dgm:constr type="w" for="ch" forName="space" refType="w" refFor="ch" refPtType="node" fact="-0.2"/>
      <dgm:constr type="primFontSz" for="ch" ptType="node" op="equ" val="65"/>
    </dgm:constrLst>
    <dgm:ruleLst/>
    <dgm:forEach name="Name4" axis="ch" ptType="node">
      <dgm:layoutNode name="Name5" styleLbl="vennNode1">
        <dgm:varLst>
          <dgm:bulletEnabled val="1"/>
        </dgm:varLst>
        <dgm:alg type="tx">
          <dgm:param type="txAnchorVertCh" val="mid"/>
          <dgm:param type="txAnchorHorzCh" val="ctr"/>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w" fact="0.156"/>
          <dgm:constr type="rMarg" refType="w" fact="0.156"/>
        </dgm:constrLst>
        <dgm:ruleLst>
          <dgm:rule type="primFontSz" val="5" fact="NaN" max="NaN"/>
        </dgm:ruleLst>
      </dgm:layoutNode>
      <dgm:forEach name="Name6"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0824158-9D1D-7641-80B8-E4B8132BB0C4}" type="datetimeFigureOut">
              <a:rPr lang="es-CL" smtClean="0"/>
              <a:t>08-09-25</a:t>
            </a:fld>
            <a:endParaRPr lang="es-CL"/>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L"/>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9F18941-F8EA-7341-851B-121743AB7E6B}" type="slidenum">
              <a:rPr lang="es-CL" smtClean="0"/>
              <a:t>‹Nº›</a:t>
            </a:fld>
            <a:endParaRPr lang="es-CL"/>
          </a:p>
        </p:txBody>
      </p:sp>
    </p:spTree>
    <p:extLst>
      <p:ext uri="{BB962C8B-B14F-4D97-AF65-F5344CB8AC3E}">
        <p14:creationId xmlns:p14="http://schemas.microsoft.com/office/powerpoint/2010/main" val="1739911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CL" dirty="0"/>
          </a:p>
        </p:txBody>
      </p:sp>
      <p:sp>
        <p:nvSpPr>
          <p:cNvPr id="4" name="Marcador de número de diapositiva 3"/>
          <p:cNvSpPr>
            <a:spLocks noGrp="1"/>
          </p:cNvSpPr>
          <p:nvPr>
            <p:ph type="sldNum" sz="quarter" idx="5"/>
          </p:nvPr>
        </p:nvSpPr>
        <p:spPr/>
        <p:txBody>
          <a:bodyPr/>
          <a:lstStyle/>
          <a:p>
            <a:fld id="{09F18941-F8EA-7341-851B-121743AB7E6B}" type="slidenum">
              <a:rPr lang="es-CL" smtClean="0"/>
              <a:t>5</a:t>
            </a:fld>
            <a:endParaRPr lang="es-CL"/>
          </a:p>
        </p:txBody>
      </p:sp>
    </p:spTree>
    <p:extLst>
      <p:ext uri="{BB962C8B-B14F-4D97-AF65-F5344CB8AC3E}">
        <p14:creationId xmlns:p14="http://schemas.microsoft.com/office/powerpoint/2010/main" val="3278987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sz="1200" b="0" i="0" kern="1200" dirty="0">
                <a:solidFill>
                  <a:schemeClr val="tx1"/>
                </a:solidFill>
                <a:effectLst/>
                <a:latin typeface="+mn-lt"/>
                <a:ea typeface="+mn-ea"/>
                <a:cs typeface="+mn-cs"/>
              </a:rPr>
              <a:t>A pesar de su importancia social, estas organizaciones enfrentan desafíos significativos en la gestión administrativa y comunicacional, operando mayormente con procesos manuales y herramientas obsoletas.</a:t>
            </a:r>
          </a:p>
          <a:p>
            <a:r>
              <a:rPr lang="es-CL" sz="1200" b="0" i="0" kern="1200" dirty="0">
                <a:solidFill>
                  <a:schemeClr val="tx1"/>
                </a:solidFill>
                <a:effectLst/>
                <a:latin typeface="+mn-lt"/>
                <a:ea typeface="+mn-ea"/>
                <a:cs typeface="+mn-cs"/>
              </a:rPr>
              <a:t>Para un ingeniero en informática, este escenario representa una oportunidad única de aplicar competencias técnicas en un contexto de alto impacto social, desarrollando soluciones que democraticen el acceso a la tecnología en organizaciones con recursos limitados.</a:t>
            </a:r>
          </a:p>
          <a:p>
            <a:endParaRPr lang="es-CL" dirty="0"/>
          </a:p>
          <a:p>
            <a:r>
              <a:rPr lang="es-CL" sz="1200" b="1" i="0" kern="1200" dirty="0">
                <a:solidFill>
                  <a:schemeClr val="tx1"/>
                </a:solidFill>
                <a:effectLst/>
                <a:latin typeface="+mn-lt"/>
                <a:ea typeface="+mn-ea"/>
                <a:cs typeface="+mn-cs"/>
              </a:rPr>
              <a:t>Desarrollo de Software</a:t>
            </a:r>
          </a:p>
          <a:p>
            <a:r>
              <a:rPr lang="es-CL" sz="1200" b="0" i="0" kern="1200" dirty="0">
                <a:solidFill>
                  <a:schemeClr val="tx1"/>
                </a:solidFill>
                <a:effectLst/>
                <a:latin typeface="+mn-lt"/>
                <a:ea typeface="+mn-ea"/>
                <a:cs typeface="+mn-cs"/>
              </a:rPr>
              <a:t>El proyecto requiere crear una aplicación web responsiva y/o móvil que sistematice los procesos de gestión comunitaria, aplicando metodologías de desarrollo que aseguren la calidad y mantenibilidad del sistema</a:t>
            </a:r>
          </a:p>
          <a:p>
            <a:endParaRPr lang="es-CL" dirty="0"/>
          </a:p>
          <a:p>
            <a:r>
              <a:rPr lang="es-CL" sz="1200" b="1" i="0" kern="1200" dirty="0">
                <a:solidFill>
                  <a:schemeClr val="tx1"/>
                </a:solidFill>
                <a:effectLst/>
                <a:latin typeface="+mn-lt"/>
                <a:ea typeface="+mn-ea"/>
                <a:cs typeface="+mn-cs"/>
              </a:rPr>
              <a:t>Diseño de Base de Datos</a:t>
            </a:r>
          </a:p>
          <a:p>
            <a:r>
              <a:rPr lang="es-CL" sz="1200" b="0" i="0" kern="1200" dirty="0">
                <a:solidFill>
                  <a:schemeClr val="tx1"/>
                </a:solidFill>
                <a:effectLst/>
                <a:latin typeface="+mn-lt"/>
                <a:ea typeface="+mn-ea"/>
                <a:cs typeface="+mn-cs"/>
              </a:rPr>
              <a:t>Es necesario modelar y construir una base de datos robusta que soporte todas las funcionalidades del sistema (registro de vecinos, solicitudes, proyectos, actividades, etc.), siguiendo estándares de la industria y considerando escalabilidad.</a:t>
            </a:r>
          </a:p>
          <a:p>
            <a:endParaRPr lang="es-CL" sz="1200" b="0" i="0" kern="1200" dirty="0">
              <a:solidFill>
                <a:schemeClr val="tx1"/>
              </a:solidFill>
              <a:effectLst/>
              <a:latin typeface="+mn-lt"/>
              <a:ea typeface="+mn-ea"/>
              <a:cs typeface="+mn-cs"/>
            </a:endParaRPr>
          </a:p>
          <a:p>
            <a:r>
              <a:rPr lang="es-CL" sz="1200" b="1" i="0" kern="1200" dirty="0">
                <a:solidFill>
                  <a:schemeClr val="tx1"/>
                </a:solidFill>
                <a:effectLst/>
                <a:latin typeface="+mn-lt"/>
                <a:ea typeface="+mn-ea"/>
                <a:cs typeface="+mn-cs"/>
              </a:rPr>
              <a:t>Análisis y Evaluación</a:t>
            </a:r>
          </a:p>
          <a:p>
            <a:r>
              <a:rPr lang="es-CL" sz="1200" b="0" i="0" kern="1200" dirty="0">
                <a:solidFill>
                  <a:schemeClr val="tx1"/>
                </a:solidFill>
                <a:effectLst/>
                <a:latin typeface="+mn-lt"/>
                <a:ea typeface="+mn-ea"/>
                <a:cs typeface="+mn-cs"/>
              </a:rPr>
              <a:t>Se debe analizar los procesos actuales de las juntas de vecinos, identificar problemas y proponer soluciones tecnológicas efectivas que mejoren la gestión territorial.</a:t>
            </a:r>
          </a:p>
          <a:p>
            <a:endParaRPr lang="es-CL" sz="1200" b="0" i="0" kern="1200" dirty="0">
              <a:solidFill>
                <a:schemeClr val="tx1"/>
              </a:solidFill>
              <a:effectLst/>
              <a:latin typeface="+mn-lt"/>
              <a:ea typeface="+mn-ea"/>
              <a:cs typeface="+mn-cs"/>
            </a:endParaRPr>
          </a:p>
          <a:p>
            <a:endParaRPr lang="es-CL" sz="1200" b="0" i="0" kern="1200" dirty="0">
              <a:solidFill>
                <a:schemeClr val="tx1"/>
              </a:solidFill>
              <a:effectLst/>
              <a:latin typeface="+mn-lt"/>
              <a:ea typeface="+mn-ea"/>
              <a:cs typeface="+mn-cs"/>
            </a:endParaRPr>
          </a:p>
          <a:p>
            <a:endParaRPr lang="es-CL" dirty="0"/>
          </a:p>
          <a:p>
            <a:endParaRPr lang="es-CL" dirty="0"/>
          </a:p>
        </p:txBody>
      </p:sp>
      <p:sp>
        <p:nvSpPr>
          <p:cNvPr id="4" name="Marcador de número de diapositiva 3"/>
          <p:cNvSpPr>
            <a:spLocks noGrp="1"/>
          </p:cNvSpPr>
          <p:nvPr>
            <p:ph type="sldNum" sz="quarter" idx="5"/>
          </p:nvPr>
        </p:nvSpPr>
        <p:spPr/>
        <p:txBody>
          <a:bodyPr/>
          <a:lstStyle/>
          <a:p>
            <a:fld id="{09F18941-F8EA-7341-851B-121743AB7E6B}" type="slidenum">
              <a:rPr lang="es-CL" smtClean="0"/>
              <a:t>6</a:t>
            </a:fld>
            <a:endParaRPr lang="es-CL"/>
          </a:p>
        </p:txBody>
      </p:sp>
    </p:spTree>
    <p:extLst>
      <p:ext uri="{BB962C8B-B14F-4D97-AF65-F5344CB8AC3E}">
        <p14:creationId xmlns:p14="http://schemas.microsoft.com/office/powerpoint/2010/main" val="11576478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r>
              <a:rPr lang="es-CL" sz="1200" b="1" i="0" kern="1200" dirty="0">
                <a:solidFill>
                  <a:schemeClr val="tx1"/>
                </a:solidFill>
                <a:effectLst/>
                <a:latin typeface="+mn-lt"/>
                <a:ea typeface="+mn-ea"/>
                <a:cs typeface="+mn-cs"/>
              </a:rPr>
              <a:t>Documentos de Planificación y Diseño</a:t>
            </a:r>
          </a:p>
          <a:p>
            <a:r>
              <a:rPr lang="es-CL" sz="1200" b="0" i="0" kern="1200" dirty="0">
                <a:solidFill>
                  <a:schemeClr val="tx1"/>
                </a:solidFill>
                <a:effectLst/>
                <a:latin typeface="+mn-lt"/>
                <a:ea typeface="+mn-ea"/>
                <a:cs typeface="+mn-cs"/>
              </a:rPr>
              <a:t>Documento de Análisis y Requerimientos</a:t>
            </a:r>
          </a:p>
          <a:p>
            <a:r>
              <a:rPr lang="es-CL" sz="1200" b="0" i="0" kern="1200" dirty="0">
                <a:solidFill>
                  <a:schemeClr val="tx1"/>
                </a:solidFill>
                <a:effectLst/>
                <a:latin typeface="+mn-lt"/>
                <a:ea typeface="+mn-ea"/>
                <a:cs typeface="+mn-cs"/>
              </a:rPr>
              <a:t>Diseño de Arquitectura del Sistema</a:t>
            </a:r>
          </a:p>
          <a:p>
            <a:r>
              <a:rPr lang="es-CL" sz="1200" b="0" i="0" kern="1200" dirty="0">
                <a:solidFill>
                  <a:schemeClr val="tx1"/>
                </a:solidFill>
                <a:effectLst/>
                <a:latin typeface="+mn-lt"/>
                <a:ea typeface="+mn-ea"/>
                <a:cs typeface="+mn-cs"/>
              </a:rPr>
              <a:t>Modelado de Base de Datos</a:t>
            </a:r>
          </a:p>
          <a:p>
            <a:r>
              <a:rPr lang="es-CL" sz="1200" b="0" i="0" kern="1200" dirty="0">
                <a:solidFill>
                  <a:schemeClr val="tx1"/>
                </a:solidFill>
                <a:effectLst/>
                <a:latin typeface="+mn-lt"/>
                <a:ea typeface="+mn-ea"/>
                <a:cs typeface="+mn-cs"/>
              </a:rPr>
              <a:t>Wireframes y Mockups de GUI</a:t>
            </a:r>
          </a:p>
          <a:p>
            <a:endParaRPr lang="es-CL" sz="1200" b="0" i="0" kern="1200" dirty="0">
              <a:solidFill>
                <a:schemeClr val="tx1"/>
              </a:solidFill>
              <a:effectLst/>
              <a:latin typeface="+mn-lt"/>
              <a:ea typeface="+mn-ea"/>
              <a:cs typeface="+mn-cs"/>
            </a:endParaRPr>
          </a:p>
          <a:p>
            <a:r>
              <a:rPr lang="es-CL" sz="1200" b="1" i="0" kern="1200" dirty="0">
                <a:solidFill>
                  <a:schemeClr val="tx1"/>
                </a:solidFill>
                <a:effectLst/>
                <a:latin typeface="+mn-lt"/>
                <a:ea typeface="+mn-ea"/>
                <a:cs typeface="+mn-cs"/>
              </a:rPr>
              <a:t>Documentos de Control y Pruebas</a:t>
            </a:r>
          </a:p>
          <a:p>
            <a:r>
              <a:rPr lang="es-CL" sz="1200" b="0" i="0" kern="1200" dirty="0">
                <a:solidFill>
                  <a:schemeClr val="tx1"/>
                </a:solidFill>
                <a:effectLst/>
                <a:latin typeface="+mn-lt"/>
                <a:ea typeface="+mn-ea"/>
                <a:cs typeface="+mn-cs"/>
              </a:rPr>
              <a:t>Prototipos Funcionales por Sprint</a:t>
            </a:r>
          </a:p>
          <a:p>
            <a:r>
              <a:rPr lang="es-CL" sz="1200" b="0" i="0" kern="1200" dirty="0">
                <a:solidFill>
                  <a:schemeClr val="tx1"/>
                </a:solidFill>
                <a:effectLst/>
                <a:latin typeface="+mn-lt"/>
                <a:ea typeface="+mn-ea"/>
                <a:cs typeface="+mn-cs"/>
              </a:rPr>
              <a:t>Informes de Pruebas Unitarias</a:t>
            </a:r>
          </a:p>
          <a:p>
            <a:r>
              <a:rPr lang="es-CL" sz="1200" b="0" i="0" kern="1200" dirty="0">
                <a:solidFill>
                  <a:schemeClr val="tx1"/>
                </a:solidFill>
                <a:effectLst/>
                <a:latin typeface="+mn-lt"/>
                <a:ea typeface="+mn-ea"/>
                <a:cs typeface="+mn-cs"/>
              </a:rPr>
              <a:t>Documentación de Pruebas de Usabilidad</a:t>
            </a:r>
          </a:p>
          <a:p>
            <a:r>
              <a:rPr lang="es-CL" sz="1200" b="0" i="0" kern="1200" dirty="0">
                <a:solidFill>
                  <a:schemeClr val="tx1"/>
                </a:solidFill>
                <a:effectLst/>
                <a:latin typeface="+mn-lt"/>
                <a:ea typeface="+mn-ea"/>
                <a:cs typeface="+mn-cs"/>
              </a:rPr>
              <a:t>Reportes de Control de Calidad</a:t>
            </a:r>
          </a:p>
          <a:p>
            <a:endParaRPr lang="es-CL" sz="1200" b="0" i="0" kern="1200" dirty="0">
              <a:solidFill>
                <a:schemeClr val="tx1"/>
              </a:solidFill>
              <a:effectLst/>
              <a:latin typeface="+mn-lt"/>
              <a:ea typeface="+mn-ea"/>
              <a:cs typeface="+mn-cs"/>
            </a:endParaRPr>
          </a:p>
          <a:p>
            <a:r>
              <a:rPr lang="es-CL" sz="1200" b="1" i="0" kern="1200" dirty="0">
                <a:solidFill>
                  <a:schemeClr val="tx1"/>
                </a:solidFill>
                <a:effectLst/>
                <a:latin typeface="+mn-lt"/>
                <a:ea typeface="+mn-ea"/>
                <a:cs typeface="+mn-cs"/>
              </a:rPr>
              <a:t>Documentos de Cierre</a:t>
            </a:r>
          </a:p>
          <a:p>
            <a:r>
              <a:rPr lang="es-CL" sz="1200" b="0" i="0" kern="1200" dirty="0">
                <a:solidFill>
                  <a:schemeClr val="tx1"/>
                </a:solidFill>
                <a:effectLst/>
                <a:latin typeface="+mn-lt"/>
                <a:ea typeface="+mn-ea"/>
                <a:cs typeface="+mn-cs"/>
              </a:rPr>
              <a:t>Sistema Final (Web/App + BD)</a:t>
            </a:r>
          </a:p>
          <a:p>
            <a:r>
              <a:rPr lang="es-CL" sz="1200" b="0" i="0" kern="1200" dirty="0">
                <a:solidFill>
                  <a:schemeClr val="tx1"/>
                </a:solidFill>
                <a:effectLst/>
                <a:latin typeface="+mn-lt"/>
                <a:ea typeface="+mn-ea"/>
                <a:cs typeface="+mn-cs"/>
              </a:rPr>
              <a:t>Manual de Usuario</a:t>
            </a:r>
          </a:p>
          <a:p>
            <a:r>
              <a:rPr lang="es-CL" sz="1200" b="0" i="0" kern="1200" dirty="0">
                <a:solidFill>
                  <a:schemeClr val="tx1"/>
                </a:solidFill>
                <a:effectLst/>
                <a:latin typeface="+mn-lt"/>
                <a:ea typeface="+mn-ea"/>
                <a:cs typeface="+mn-cs"/>
              </a:rPr>
              <a:t>Documentación Técnica</a:t>
            </a:r>
          </a:p>
          <a:p>
            <a:r>
              <a:rPr lang="es-CL" sz="1200" b="0" i="0" kern="1200" dirty="0">
                <a:solidFill>
                  <a:schemeClr val="tx1"/>
                </a:solidFill>
                <a:effectLst/>
                <a:latin typeface="+mn-lt"/>
                <a:ea typeface="+mn-ea"/>
                <a:cs typeface="+mn-cs"/>
              </a:rPr>
              <a:t>Informe Final del Proyecto</a:t>
            </a:r>
          </a:p>
          <a:p>
            <a:endParaRPr lang="es-CL" sz="1200" b="0" i="0" kern="1200" dirty="0">
              <a:solidFill>
                <a:schemeClr val="tx1"/>
              </a:solidFill>
              <a:effectLst/>
              <a:latin typeface="+mn-lt"/>
              <a:ea typeface="+mn-ea"/>
              <a:cs typeface="+mn-cs"/>
            </a:endParaRPr>
          </a:p>
          <a:p>
            <a:endParaRPr lang="es-CL" dirty="0"/>
          </a:p>
          <a:p>
            <a:endParaRPr lang="es-CL" dirty="0"/>
          </a:p>
        </p:txBody>
      </p:sp>
      <p:sp>
        <p:nvSpPr>
          <p:cNvPr id="4" name="Marcador de número de diapositiva 3"/>
          <p:cNvSpPr>
            <a:spLocks noGrp="1"/>
          </p:cNvSpPr>
          <p:nvPr>
            <p:ph type="sldNum" sz="quarter" idx="5"/>
          </p:nvPr>
        </p:nvSpPr>
        <p:spPr/>
        <p:txBody>
          <a:bodyPr/>
          <a:lstStyle/>
          <a:p>
            <a:fld id="{09F18941-F8EA-7341-851B-121743AB7E6B}" type="slidenum">
              <a:rPr lang="es-CL" smtClean="0"/>
              <a:t>9</a:t>
            </a:fld>
            <a:endParaRPr lang="es-CL"/>
          </a:p>
        </p:txBody>
      </p:sp>
    </p:spTree>
    <p:extLst>
      <p:ext uri="{BB962C8B-B14F-4D97-AF65-F5344CB8AC3E}">
        <p14:creationId xmlns:p14="http://schemas.microsoft.com/office/powerpoint/2010/main" val="11940075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F4CD6A-0455-D197-BDE0-5DBE5C1F9F26}"/>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55FC652E-C794-A4CA-C870-32F984A3B0F1}"/>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24CED66C-861E-8DAA-B75D-619C4BD15F6B}"/>
              </a:ext>
            </a:extLst>
          </p:cNvPr>
          <p:cNvSpPr>
            <a:spLocks noGrp="1"/>
          </p:cNvSpPr>
          <p:nvPr>
            <p:ph type="body" idx="1"/>
          </p:nvPr>
        </p:nvSpPr>
        <p:spPr/>
        <p:txBody>
          <a:bodyPr/>
          <a:lstStyle/>
          <a:p>
            <a:endParaRPr lang="es-CL" dirty="0"/>
          </a:p>
        </p:txBody>
      </p:sp>
      <p:sp>
        <p:nvSpPr>
          <p:cNvPr id="4" name="Marcador de número de diapositiva 3">
            <a:extLst>
              <a:ext uri="{FF2B5EF4-FFF2-40B4-BE49-F238E27FC236}">
                <a16:creationId xmlns:a16="http://schemas.microsoft.com/office/drawing/2014/main" id="{0E87B9AC-056A-123A-F1A4-1AE55E87EA49}"/>
              </a:ext>
            </a:extLst>
          </p:cNvPr>
          <p:cNvSpPr>
            <a:spLocks noGrp="1"/>
          </p:cNvSpPr>
          <p:nvPr>
            <p:ph type="sldNum" sz="quarter" idx="5"/>
          </p:nvPr>
        </p:nvSpPr>
        <p:spPr/>
        <p:txBody>
          <a:bodyPr/>
          <a:lstStyle/>
          <a:p>
            <a:fld id="{09F18941-F8EA-7341-851B-121743AB7E6B}" type="slidenum">
              <a:rPr lang="es-CL" smtClean="0"/>
              <a:t>10</a:t>
            </a:fld>
            <a:endParaRPr lang="es-CL"/>
          </a:p>
        </p:txBody>
      </p:sp>
    </p:spTree>
    <p:extLst>
      <p:ext uri="{BB962C8B-B14F-4D97-AF65-F5344CB8AC3E}">
        <p14:creationId xmlns:p14="http://schemas.microsoft.com/office/powerpoint/2010/main" val="45803078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05A29ED-38C1-D70D-45BF-96C50525707D}"/>
              </a:ext>
            </a:extLst>
          </p:cNvPr>
          <p:cNvSpPr>
            <a:spLocks noGrp="1"/>
          </p:cNvSpPr>
          <p:nvPr>
            <p:ph type="ctrTitle"/>
          </p:nvPr>
        </p:nvSpPr>
        <p:spPr>
          <a:xfrm>
            <a:off x="1524000" y="1122363"/>
            <a:ext cx="9144000" cy="2387600"/>
          </a:xfrm>
        </p:spPr>
        <p:txBody>
          <a:bodyPr anchor="b"/>
          <a:lstStyle>
            <a:lvl1pPr algn="ctr">
              <a:defRPr sz="6000"/>
            </a:lvl1pPr>
          </a:lstStyle>
          <a:p>
            <a:r>
              <a:rPr lang="es-MX"/>
              <a:t>Haz clic para modificar el estilo de título del patrón</a:t>
            </a:r>
            <a:endParaRPr lang="es-CL"/>
          </a:p>
        </p:txBody>
      </p:sp>
      <p:sp>
        <p:nvSpPr>
          <p:cNvPr id="3" name="Subtítulo 2">
            <a:extLst>
              <a:ext uri="{FF2B5EF4-FFF2-40B4-BE49-F238E27FC236}">
                <a16:creationId xmlns:a16="http://schemas.microsoft.com/office/drawing/2014/main" id="{BB70F36B-8A7E-69A8-DAC1-270A8D5F6AE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MX"/>
              <a:t>Haz clic para editar el estilo de subtítulo del patrón</a:t>
            </a:r>
            <a:endParaRPr lang="es-CL"/>
          </a:p>
        </p:txBody>
      </p:sp>
      <p:sp>
        <p:nvSpPr>
          <p:cNvPr id="4" name="Marcador de fecha 3">
            <a:extLst>
              <a:ext uri="{FF2B5EF4-FFF2-40B4-BE49-F238E27FC236}">
                <a16:creationId xmlns:a16="http://schemas.microsoft.com/office/drawing/2014/main" id="{542F9372-6DCF-EB88-DB4E-E3270E8716D8}"/>
              </a:ext>
            </a:extLst>
          </p:cNvPr>
          <p:cNvSpPr>
            <a:spLocks noGrp="1"/>
          </p:cNvSpPr>
          <p:nvPr>
            <p:ph type="dt" sz="half" idx="10"/>
          </p:nvPr>
        </p:nvSpPr>
        <p:spPr/>
        <p:txBody>
          <a:bodyPr/>
          <a:lstStyle/>
          <a:p>
            <a:fld id="{394F3949-D4A9-6E45-BF35-AED5996D8FB0}" type="datetime1">
              <a:rPr lang="es-CL" smtClean="0"/>
              <a:t>08-09-25</a:t>
            </a:fld>
            <a:endParaRPr lang="es-CL"/>
          </a:p>
        </p:txBody>
      </p:sp>
      <p:sp>
        <p:nvSpPr>
          <p:cNvPr id="5" name="Marcador de pie de página 4">
            <a:extLst>
              <a:ext uri="{FF2B5EF4-FFF2-40B4-BE49-F238E27FC236}">
                <a16:creationId xmlns:a16="http://schemas.microsoft.com/office/drawing/2014/main" id="{69E2331A-282F-E4B5-C8A1-9E7F94B2FECC}"/>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AAE4C704-DE1E-2DC2-013B-59A7226B03C2}"/>
              </a:ext>
            </a:extLst>
          </p:cNvPr>
          <p:cNvSpPr>
            <a:spLocks noGrp="1"/>
          </p:cNvSpPr>
          <p:nvPr>
            <p:ph type="sldNum" sz="quarter" idx="12"/>
          </p:nvPr>
        </p:nvSpPr>
        <p:spPr/>
        <p:txBody>
          <a:bodyPr/>
          <a:lstStyle/>
          <a:p>
            <a:fld id="{3E86CBD6-B8C2-1641-96F9-2064F43066D1}" type="slidenum">
              <a:rPr lang="es-CL" smtClean="0"/>
              <a:t>‹Nº›</a:t>
            </a:fld>
            <a:endParaRPr lang="es-CL"/>
          </a:p>
        </p:txBody>
      </p:sp>
    </p:spTree>
    <p:extLst>
      <p:ext uri="{BB962C8B-B14F-4D97-AF65-F5344CB8AC3E}">
        <p14:creationId xmlns:p14="http://schemas.microsoft.com/office/powerpoint/2010/main" val="29870137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BFBD02-3F12-35B4-5F67-5AE2A9969B4F}"/>
              </a:ext>
            </a:extLst>
          </p:cNvPr>
          <p:cNvSpPr>
            <a:spLocks noGrp="1"/>
          </p:cNvSpPr>
          <p:nvPr>
            <p:ph type="title"/>
          </p:nvPr>
        </p:nvSpPr>
        <p:spPr/>
        <p:txBody>
          <a:bodyPr/>
          <a:lstStyle/>
          <a:p>
            <a:r>
              <a:rPr lang="es-MX"/>
              <a:t>Haz clic para modificar el estilo de título del patrón</a:t>
            </a:r>
            <a:endParaRPr lang="es-CL"/>
          </a:p>
        </p:txBody>
      </p:sp>
      <p:sp>
        <p:nvSpPr>
          <p:cNvPr id="3" name="Marcador de texto vertical 2">
            <a:extLst>
              <a:ext uri="{FF2B5EF4-FFF2-40B4-BE49-F238E27FC236}">
                <a16:creationId xmlns:a16="http://schemas.microsoft.com/office/drawing/2014/main" id="{A133AE11-368E-71ED-5703-A00699395EBA}"/>
              </a:ext>
            </a:extLst>
          </p:cNvPr>
          <p:cNvSpPr>
            <a:spLocks noGrp="1"/>
          </p:cNvSpPr>
          <p:nvPr>
            <p:ph type="body" orient="vert" idx="1"/>
          </p:nvPr>
        </p:nvSpPr>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L"/>
          </a:p>
        </p:txBody>
      </p:sp>
      <p:sp>
        <p:nvSpPr>
          <p:cNvPr id="4" name="Marcador de fecha 3">
            <a:extLst>
              <a:ext uri="{FF2B5EF4-FFF2-40B4-BE49-F238E27FC236}">
                <a16:creationId xmlns:a16="http://schemas.microsoft.com/office/drawing/2014/main" id="{5FDFC80A-2177-AC2A-17D7-01BBDD51E3B4}"/>
              </a:ext>
            </a:extLst>
          </p:cNvPr>
          <p:cNvSpPr>
            <a:spLocks noGrp="1"/>
          </p:cNvSpPr>
          <p:nvPr>
            <p:ph type="dt" sz="half" idx="10"/>
          </p:nvPr>
        </p:nvSpPr>
        <p:spPr/>
        <p:txBody>
          <a:bodyPr/>
          <a:lstStyle/>
          <a:p>
            <a:fld id="{24880860-590A-4F4B-8ABA-94A6A9F63769}" type="datetime1">
              <a:rPr lang="es-CL" smtClean="0"/>
              <a:t>08-09-25</a:t>
            </a:fld>
            <a:endParaRPr lang="es-CL"/>
          </a:p>
        </p:txBody>
      </p:sp>
      <p:sp>
        <p:nvSpPr>
          <p:cNvPr id="5" name="Marcador de pie de página 4">
            <a:extLst>
              <a:ext uri="{FF2B5EF4-FFF2-40B4-BE49-F238E27FC236}">
                <a16:creationId xmlns:a16="http://schemas.microsoft.com/office/drawing/2014/main" id="{F95A399A-5A33-B0AE-63DC-7810721255A0}"/>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2CBCF7AA-B00C-F4B1-EBD0-082376D81426}"/>
              </a:ext>
            </a:extLst>
          </p:cNvPr>
          <p:cNvSpPr>
            <a:spLocks noGrp="1"/>
          </p:cNvSpPr>
          <p:nvPr>
            <p:ph type="sldNum" sz="quarter" idx="12"/>
          </p:nvPr>
        </p:nvSpPr>
        <p:spPr/>
        <p:txBody>
          <a:bodyPr/>
          <a:lstStyle/>
          <a:p>
            <a:fld id="{3E86CBD6-B8C2-1641-96F9-2064F43066D1}" type="slidenum">
              <a:rPr lang="es-CL" smtClean="0"/>
              <a:t>‹Nº›</a:t>
            </a:fld>
            <a:endParaRPr lang="es-CL"/>
          </a:p>
        </p:txBody>
      </p:sp>
    </p:spTree>
    <p:extLst>
      <p:ext uri="{BB962C8B-B14F-4D97-AF65-F5344CB8AC3E}">
        <p14:creationId xmlns:p14="http://schemas.microsoft.com/office/powerpoint/2010/main" val="18555714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63F25BC6-2D8B-7225-B605-9A15CD8A6AB1}"/>
              </a:ext>
            </a:extLst>
          </p:cNvPr>
          <p:cNvSpPr>
            <a:spLocks noGrp="1"/>
          </p:cNvSpPr>
          <p:nvPr>
            <p:ph type="title" orient="vert"/>
          </p:nvPr>
        </p:nvSpPr>
        <p:spPr>
          <a:xfrm>
            <a:off x="8724900" y="365125"/>
            <a:ext cx="2628900" cy="5811838"/>
          </a:xfrm>
        </p:spPr>
        <p:txBody>
          <a:bodyPr vert="eaVert"/>
          <a:lstStyle/>
          <a:p>
            <a:r>
              <a:rPr lang="es-MX"/>
              <a:t>Haz clic para modificar el estilo de título del patrón</a:t>
            </a:r>
            <a:endParaRPr lang="es-CL"/>
          </a:p>
        </p:txBody>
      </p:sp>
      <p:sp>
        <p:nvSpPr>
          <p:cNvPr id="3" name="Marcador de texto vertical 2">
            <a:extLst>
              <a:ext uri="{FF2B5EF4-FFF2-40B4-BE49-F238E27FC236}">
                <a16:creationId xmlns:a16="http://schemas.microsoft.com/office/drawing/2014/main" id="{314AB696-0F0C-B7E3-55EE-4E10C2106228}"/>
              </a:ext>
            </a:extLst>
          </p:cNvPr>
          <p:cNvSpPr>
            <a:spLocks noGrp="1"/>
          </p:cNvSpPr>
          <p:nvPr>
            <p:ph type="body" orient="vert" idx="1"/>
          </p:nvPr>
        </p:nvSpPr>
        <p:spPr>
          <a:xfrm>
            <a:off x="838200" y="365125"/>
            <a:ext cx="7734300" cy="5811838"/>
          </a:xfrm>
        </p:spPr>
        <p:txBody>
          <a:bodyPr vert="eaVert"/>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L"/>
          </a:p>
        </p:txBody>
      </p:sp>
      <p:sp>
        <p:nvSpPr>
          <p:cNvPr id="4" name="Marcador de fecha 3">
            <a:extLst>
              <a:ext uri="{FF2B5EF4-FFF2-40B4-BE49-F238E27FC236}">
                <a16:creationId xmlns:a16="http://schemas.microsoft.com/office/drawing/2014/main" id="{A371BFEA-6837-93E0-8C2F-FA1A25F79687}"/>
              </a:ext>
            </a:extLst>
          </p:cNvPr>
          <p:cNvSpPr>
            <a:spLocks noGrp="1"/>
          </p:cNvSpPr>
          <p:nvPr>
            <p:ph type="dt" sz="half" idx="10"/>
          </p:nvPr>
        </p:nvSpPr>
        <p:spPr/>
        <p:txBody>
          <a:bodyPr/>
          <a:lstStyle/>
          <a:p>
            <a:fld id="{15906C46-F7AF-504F-AF8D-7EE16BB5BC22}" type="datetime1">
              <a:rPr lang="es-CL" smtClean="0"/>
              <a:t>08-09-25</a:t>
            </a:fld>
            <a:endParaRPr lang="es-CL"/>
          </a:p>
        </p:txBody>
      </p:sp>
      <p:sp>
        <p:nvSpPr>
          <p:cNvPr id="5" name="Marcador de pie de página 4">
            <a:extLst>
              <a:ext uri="{FF2B5EF4-FFF2-40B4-BE49-F238E27FC236}">
                <a16:creationId xmlns:a16="http://schemas.microsoft.com/office/drawing/2014/main" id="{13EE817C-3138-F5DF-297A-DB2B7CBE08E7}"/>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6E38CE74-088C-2D1E-EBE9-40F7BFA01683}"/>
              </a:ext>
            </a:extLst>
          </p:cNvPr>
          <p:cNvSpPr>
            <a:spLocks noGrp="1"/>
          </p:cNvSpPr>
          <p:nvPr>
            <p:ph type="sldNum" sz="quarter" idx="12"/>
          </p:nvPr>
        </p:nvSpPr>
        <p:spPr/>
        <p:txBody>
          <a:bodyPr/>
          <a:lstStyle/>
          <a:p>
            <a:fld id="{3E86CBD6-B8C2-1641-96F9-2064F43066D1}" type="slidenum">
              <a:rPr lang="es-CL" smtClean="0"/>
              <a:t>‹Nº›</a:t>
            </a:fld>
            <a:endParaRPr lang="es-CL"/>
          </a:p>
        </p:txBody>
      </p:sp>
    </p:spTree>
    <p:extLst>
      <p:ext uri="{BB962C8B-B14F-4D97-AF65-F5344CB8AC3E}">
        <p14:creationId xmlns:p14="http://schemas.microsoft.com/office/powerpoint/2010/main" val="2308264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84BB19-8485-BF48-59B1-497E42C4A043}"/>
              </a:ext>
            </a:extLst>
          </p:cNvPr>
          <p:cNvSpPr>
            <a:spLocks noGrp="1"/>
          </p:cNvSpPr>
          <p:nvPr>
            <p:ph type="title"/>
          </p:nvPr>
        </p:nvSpPr>
        <p:spPr/>
        <p:txBody>
          <a:bodyPr/>
          <a:lstStyle/>
          <a:p>
            <a:r>
              <a:rPr lang="es-MX"/>
              <a:t>Haz clic para modificar el estilo de título del patrón</a:t>
            </a:r>
            <a:endParaRPr lang="es-CL"/>
          </a:p>
        </p:txBody>
      </p:sp>
      <p:sp>
        <p:nvSpPr>
          <p:cNvPr id="3" name="Marcador de contenido 2">
            <a:extLst>
              <a:ext uri="{FF2B5EF4-FFF2-40B4-BE49-F238E27FC236}">
                <a16:creationId xmlns:a16="http://schemas.microsoft.com/office/drawing/2014/main" id="{C6389F08-00D7-A1F1-472D-98E08055350B}"/>
              </a:ext>
            </a:extLst>
          </p:cNvPr>
          <p:cNvSpPr>
            <a:spLocks noGrp="1"/>
          </p:cNvSpPr>
          <p:nvPr>
            <p:ph idx="1"/>
          </p:nvPr>
        </p:nvSpPr>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L"/>
          </a:p>
        </p:txBody>
      </p:sp>
      <p:sp>
        <p:nvSpPr>
          <p:cNvPr id="4" name="Marcador de fecha 3">
            <a:extLst>
              <a:ext uri="{FF2B5EF4-FFF2-40B4-BE49-F238E27FC236}">
                <a16:creationId xmlns:a16="http://schemas.microsoft.com/office/drawing/2014/main" id="{57868678-6D69-3C9E-A6D1-36E261CB2356}"/>
              </a:ext>
            </a:extLst>
          </p:cNvPr>
          <p:cNvSpPr>
            <a:spLocks noGrp="1"/>
          </p:cNvSpPr>
          <p:nvPr>
            <p:ph type="dt" sz="half" idx="10"/>
          </p:nvPr>
        </p:nvSpPr>
        <p:spPr/>
        <p:txBody>
          <a:bodyPr/>
          <a:lstStyle/>
          <a:p>
            <a:fld id="{8D5D09CC-507D-7A41-8A14-6CD57D945BD2}" type="datetime1">
              <a:rPr lang="es-CL" smtClean="0"/>
              <a:t>08-09-25</a:t>
            </a:fld>
            <a:endParaRPr lang="es-CL"/>
          </a:p>
        </p:txBody>
      </p:sp>
      <p:sp>
        <p:nvSpPr>
          <p:cNvPr id="5" name="Marcador de pie de página 4">
            <a:extLst>
              <a:ext uri="{FF2B5EF4-FFF2-40B4-BE49-F238E27FC236}">
                <a16:creationId xmlns:a16="http://schemas.microsoft.com/office/drawing/2014/main" id="{F15E5256-A094-BD2D-EDC3-CD9EEE84CCC5}"/>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31DC6806-F9F3-ED9D-C563-6410EDFE9067}"/>
              </a:ext>
            </a:extLst>
          </p:cNvPr>
          <p:cNvSpPr>
            <a:spLocks noGrp="1"/>
          </p:cNvSpPr>
          <p:nvPr>
            <p:ph type="sldNum" sz="quarter" idx="12"/>
          </p:nvPr>
        </p:nvSpPr>
        <p:spPr/>
        <p:txBody>
          <a:bodyPr/>
          <a:lstStyle/>
          <a:p>
            <a:fld id="{3E86CBD6-B8C2-1641-96F9-2064F43066D1}" type="slidenum">
              <a:rPr lang="es-CL" smtClean="0"/>
              <a:t>‹Nº›</a:t>
            </a:fld>
            <a:endParaRPr lang="es-CL"/>
          </a:p>
        </p:txBody>
      </p:sp>
    </p:spTree>
    <p:extLst>
      <p:ext uri="{BB962C8B-B14F-4D97-AF65-F5344CB8AC3E}">
        <p14:creationId xmlns:p14="http://schemas.microsoft.com/office/powerpoint/2010/main" val="536325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C04767-ECFF-A566-BA2B-9BBECF9C0F3F}"/>
              </a:ext>
            </a:extLst>
          </p:cNvPr>
          <p:cNvSpPr>
            <a:spLocks noGrp="1"/>
          </p:cNvSpPr>
          <p:nvPr>
            <p:ph type="title"/>
          </p:nvPr>
        </p:nvSpPr>
        <p:spPr>
          <a:xfrm>
            <a:off x="831850" y="1709738"/>
            <a:ext cx="10515600" cy="2852737"/>
          </a:xfrm>
        </p:spPr>
        <p:txBody>
          <a:bodyPr anchor="b"/>
          <a:lstStyle>
            <a:lvl1pPr>
              <a:defRPr sz="6000"/>
            </a:lvl1pPr>
          </a:lstStyle>
          <a:p>
            <a:r>
              <a:rPr lang="es-MX"/>
              <a:t>Haz clic para modificar el estilo de título del patrón</a:t>
            </a:r>
            <a:endParaRPr lang="es-CL"/>
          </a:p>
        </p:txBody>
      </p:sp>
      <p:sp>
        <p:nvSpPr>
          <p:cNvPr id="3" name="Marcador de texto 2">
            <a:extLst>
              <a:ext uri="{FF2B5EF4-FFF2-40B4-BE49-F238E27FC236}">
                <a16:creationId xmlns:a16="http://schemas.microsoft.com/office/drawing/2014/main" id="{1B73E0F6-046D-A7F0-9D0E-0EF5C1A5914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s-MX"/>
              <a:t>Haga clic para modificar los estilos de texto del patrón</a:t>
            </a:r>
          </a:p>
        </p:txBody>
      </p:sp>
      <p:sp>
        <p:nvSpPr>
          <p:cNvPr id="4" name="Marcador de fecha 3">
            <a:extLst>
              <a:ext uri="{FF2B5EF4-FFF2-40B4-BE49-F238E27FC236}">
                <a16:creationId xmlns:a16="http://schemas.microsoft.com/office/drawing/2014/main" id="{202BC93E-030A-D7DF-133F-0A04653DD1BC}"/>
              </a:ext>
            </a:extLst>
          </p:cNvPr>
          <p:cNvSpPr>
            <a:spLocks noGrp="1"/>
          </p:cNvSpPr>
          <p:nvPr>
            <p:ph type="dt" sz="half" idx="10"/>
          </p:nvPr>
        </p:nvSpPr>
        <p:spPr/>
        <p:txBody>
          <a:bodyPr/>
          <a:lstStyle/>
          <a:p>
            <a:fld id="{908BD350-A1BD-C34C-9B98-F90CE6AE9F72}" type="datetime1">
              <a:rPr lang="es-CL" smtClean="0"/>
              <a:t>08-09-25</a:t>
            </a:fld>
            <a:endParaRPr lang="es-CL"/>
          </a:p>
        </p:txBody>
      </p:sp>
      <p:sp>
        <p:nvSpPr>
          <p:cNvPr id="5" name="Marcador de pie de página 4">
            <a:extLst>
              <a:ext uri="{FF2B5EF4-FFF2-40B4-BE49-F238E27FC236}">
                <a16:creationId xmlns:a16="http://schemas.microsoft.com/office/drawing/2014/main" id="{AD72BA22-3146-12F2-EAE6-55968FACC559}"/>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F19DF599-5C0B-5127-1CFD-593939D190A8}"/>
              </a:ext>
            </a:extLst>
          </p:cNvPr>
          <p:cNvSpPr>
            <a:spLocks noGrp="1"/>
          </p:cNvSpPr>
          <p:nvPr>
            <p:ph type="sldNum" sz="quarter" idx="12"/>
          </p:nvPr>
        </p:nvSpPr>
        <p:spPr/>
        <p:txBody>
          <a:bodyPr/>
          <a:lstStyle/>
          <a:p>
            <a:fld id="{3E86CBD6-B8C2-1641-96F9-2064F43066D1}" type="slidenum">
              <a:rPr lang="es-CL" smtClean="0"/>
              <a:t>‹Nº›</a:t>
            </a:fld>
            <a:endParaRPr lang="es-CL"/>
          </a:p>
        </p:txBody>
      </p:sp>
    </p:spTree>
    <p:extLst>
      <p:ext uri="{BB962C8B-B14F-4D97-AF65-F5344CB8AC3E}">
        <p14:creationId xmlns:p14="http://schemas.microsoft.com/office/powerpoint/2010/main" val="31284752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308FE41-C153-4DD6-156D-9565404781DF}"/>
              </a:ext>
            </a:extLst>
          </p:cNvPr>
          <p:cNvSpPr>
            <a:spLocks noGrp="1"/>
          </p:cNvSpPr>
          <p:nvPr>
            <p:ph type="title"/>
          </p:nvPr>
        </p:nvSpPr>
        <p:spPr/>
        <p:txBody>
          <a:bodyPr/>
          <a:lstStyle/>
          <a:p>
            <a:r>
              <a:rPr lang="es-MX"/>
              <a:t>Haz clic para modificar el estilo de título del patrón</a:t>
            </a:r>
            <a:endParaRPr lang="es-CL"/>
          </a:p>
        </p:txBody>
      </p:sp>
      <p:sp>
        <p:nvSpPr>
          <p:cNvPr id="3" name="Marcador de contenido 2">
            <a:extLst>
              <a:ext uri="{FF2B5EF4-FFF2-40B4-BE49-F238E27FC236}">
                <a16:creationId xmlns:a16="http://schemas.microsoft.com/office/drawing/2014/main" id="{3057B6FB-AFDF-0125-098B-B0CAE4A4D0C2}"/>
              </a:ext>
            </a:extLst>
          </p:cNvPr>
          <p:cNvSpPr>
            <a:spLocks noGrp="1"/>
          </p:cNvSpPr>
          <p:nvPr>
            <p:ph sz="half" idx="1"/>
          </p:nvPr>
        </p:nvSpPr>
        <p:spPr>
          <a:xfrm>
            <a:off x="838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L"/>
          </a:p>
        </p:txBody>
      </p:sp>
      <p:sp>
        <p:nvSpPr>
          <p:cNvPr id="4" name="Marcador de contenido 3">
            <a:extLst>
              <a:ext uri="{FF2B5EF4-FFF2-40B4-BE49-F238E27FC236}">
                <a16:creationId xmlns:a16="http://schemas.microsoft.com/office/drawing/2014/main" id="{8B82DECC-866F-8B56-8739-B94635834814}"/>
              </a:ext>
            </a:extLst>
          </p:cNvPr>
          <p:cNvSpPr>
            <a:spLocks noGrp="1"/>
          </p:cNvSpPr>
          <p:nvPr>
            <p:ph sz="half" idx="2"/>
          </p:nvPr>
        </p:nvSpPr>
        <p:spPr>
          <a:xfrm>
            <a:off x="6172200" y="1825625"/>
            <a:ext cx="5181600" cy="435133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L"/>
          </a:p>
        </p:txBody>
      </p:sp>
      <p:sp>
        <p:nvSpPr>
          <p:cNvPr id="5" name="Marcador de fecha 4">
            <a:extLst>
              <a:ext uri="{FF2B5EF4-FFF2-40B4-BE49-F238E27FC236}">
                <a16:creationId xmlns:a16="http://schemas.microsoft.com/office/drawing/2014/main" id="{05ED7413-7FD8-DC68-27FC-8FB95C4BE348}"/>
              </a:ext>
            </a:extLst>
          </p:cNvPr>
          <p:cNvSpPr>
            <a:spLocks noGrp="1"/>
          </p:cNvSpPr>
          <p:nvPr>
            <p:ph type="dt" sz="half" idx="10"/>
          </p:nvPr>
        </p:nvSpPr>
        <p:spPr/>
        <p:txBody>
          <a:bodyPr/>
          <a:lstStyle/>
          <a:p>
            <a:fld id="{1B7EFD53-2495-4E4E-938B-6717DEA30615}" type="datetime1">
              <a:rPr lang="es-CL" smtClean="0"/>
              <a:t>08-09-25</a:t>
            </a:fld>
            <a:endParaRPr lang="es-CL"/>
          </a:p>
        </p:txBody>
      </p:sp>
      <p:sp>
        <p:nvSpPr>
          <p:cNvPr id="6" name="Marcador de pie de página 5">
            <a:extLst>
              <a:ext uri="{FF2B5EF4-FFF2-40B4-BE49-F238E27FC236}">
                <a16:creationId xmlns:a16="http://schemas.microsoft.com/office/drawing/2014/main" id="{85E517C0-1520-0798-2F61-601D12C86E64}"/>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45B9675F-CB12-063C-0E9C-839D27A02F34}"/>
              </a:ext>
            </a:extLst>
          </p:cNvPr>
          <p:cNvSpPr>
            <a:spLocks noGrp="1"/>
          </p:cNvSpPr>
          <p:nvPr>
            <p:ph type="sldNum" sz="quarter" idx="12"/>
          </p:nvPr>
        </p:nvSpPr>
        <p:spPr/>
        <p:txBody>
          <a:bodyPr/>
          <a:lstStyle/>
          <a:p>
            <a:fld id="{3E86CBD6-B8C2-1641-96F9-2064F43066D1}" type="slidenum">
              <a:rPr lang="es-CL" smtClean="0"/>
              <a:t>‹Nº›</a:t>
            </a:fld>
            <a:endParaRPr lang="es-CL"/>
          </a:p>
        </p:txBody>
      </p:sp>
    </p:spTree>
    <p:extLst>
      <p:ext uri="{BB962C8B-B14F-4D97-AF65-F5344CB8AC3E}">
        <p14:creationId xmlns:p14="http://schemas.microsoft.com/office/powerpoint/2010/main" val="21364435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9DD9FF-5D51-3B63-E9B5-DEA351EB0CFD}"/>
              </a:ext>
            </a:extLst>
          </p:cNvPr>
          <p:cNvSpPr>
            <a:spLocks noGrp="1"/>
          </p:cNvSpPr>
          <p:nvPr>
            <p:ph type="title"/>
          </p:nvPr>
        </p:nvSpPr>
        <p:spPr>
          <a:xfrm>
            <a:off x="839788" y="365125"/>
            <a:ext cx="10515600" cy="1325563"/>
          </a:xfrm>
        </p:spPr>
        <p:txBody>
          <a:bodyPr/>
          <a:lstStyle/>
          <a:p>
            <a:r>
              <a:rPr lang="es-MX"/>
              <a:t>Haz clic para modificar el estilo de título del patrón</a:t>
            </a:r>
            <a:endParaRPr lang="es-CL"/>
          </a:p>
        </p:txBody>
      </p:sp>
      <p:sp>
        <p:nvSpPr>
          <p:cNvPr id="3" name="Marcador de texto 2">
            <a:extLst>
              <a:ext uri="{FF2B5EF4-FFF2-40B4-BE49-F238E27FC236}">
                <a16:creationId xmlns:a16="http://schemas.microsoft.com/office/drawing/2014/main" id="{650B01C1-18AC-2C31-27A5-A1CB190961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4" name="Marcador de contenido 3">
            <a:extLst>
              <a:ext uri="{FF2B5EF4-FFF2-40B4-BE49-F238E27FC236}">
                <a16:creationId xmlns:a16="http://schemas.microsoft.com/office/drawing/2014/main" id="{D84A6A8B-6ADD-C1CB-41BE-9E01F2B68F0D}"/>
              </a:ext>
            </a:extLst>
          </p:cNvPr>
          <p:cNvSpPr>
            <a:spLocks noGrp="1"/>
          </p:cNvSpPr>
          <p:nvPr>
            <p:ph sz="half" idx="2"/>
          </p:nvPr>
        </p:nvSpPr>
        <p:spPr>
          <a:xfrm>
            <a:off x="839788" y="2505075"/>
            <a:ext cx="5157787"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L"/>
          </a:p>
        </p:txBody>
      </p:sp>
      <p:sp>
        <p:nvSpPr>
          <p:cNvPr id="5" name="Marcador de texto 4">
            <a:extLst>
              <a:ext uri="{FF2B5EF4-FFF2-40B4-BE49-F238E27FC236}">
                <a16:creationId xmlns:a16="http://schemas.microsoft.com/office/drawing/2014/main" id="{44F1CEE4-2241-CDA5-7F16-0F33A927AA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MX"/>
              <a:t>Haga clic para modificar los estilos de texto del patrón</a:t>
            </a:r>
          </a:p>
        </p:txBody>
      </p:sp>
      <p:sp>
        <p:nvSpPr>
          <p:cNvPr id="6" name="Marcador de contenido 5">
            <a:extLst>
              <a:ext uri="{FF2B5EF4-FFF2-40B4-BE49-F238E27FC236}">
                <a16:creationId xmlns:a16="http://schemas.microsoft.com/office/drawing/2014/main" id="{62982CFD-CA1C-BF51-2BAB-14B4B9DC8900}"/>
              </a:ext>
            </a:extLst>
          </p:cNvPr>
          <p:cNvSpPr>
            <a:spLocks noGrp="1"/>
          </p:cNvSpPr>
          <p:nvPr>
            <p:ph sz="quarter" idx="4"/>
          </p:nvPr>
        </p:nvSpPr>
        <p:spPr>
          <a:xfrm>
            <a:off x="6172200" y="2505075"/>
            <a:ext cx="5183188" cy="3684588"/>
          </a:xfrm>
        </p:spPr>
        <p:txBody>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L"/>
          </a:p>
        </p:txBody>
      </p:sp>
      <p:sp>
        <p:nvSpPr>
          <p:cNvPr id="7" name="Marcador de fecha 6">
            <a:extLst>
              <a:ext uri="{FF2B5EF4-FFF2-40B4-BE49-F238E27FC236}">
                <a16:creationId xmlns:a16="http://schemas.microsoft.com/office/drawing/2014/main" id="{5BB722E6-945C-9D3D-50C4-853B50193BDA}"/>
              </a:ext>
            </a:extLst>
          </p:cNvPr>
          <p:cNvSpPr>
            <a:spLocks noGrp="1"/>
          </p:cNvSpPr>
          <p:nvPr>
            <p:ph type="dt" sz="half" idx="10"/>
          </p:nvPr>
        </p:nvSpPr>
        <p:spPr/>
        <p:txBody>
          <a:bodyPr/>
          <a:lstStyle/>
          <a:p>
            <a:fld id="{771C015F-75FB-864B-A097-2E4462E9626E}" type="datetime1">
              <a:rPr lang="es-CL" smtClean="0"/>
              <a:t>08-09-25</a:t>
            </a:fld>
            <a:endParaRPr lang="es-CL"/>
          </a:p>
        </p:txBody>
      </p:sp>
      <p:sp>
        <p:nvSpPr>
          <p:cNvPr id="8" name="Marcador de pie de página 7">
            <a:extLst>
              <a:ext uri="{FF2B5EF4-FFF2-40B4-BE49-F238E27FC236}">
                <a16:creationId xmlns:a16="http://schemas.microsoft.com/office/drawing/2014/main" id="{5596D397-7EF0-E04F-E55F-B24A42962BE6}"/>
              </a:ext>
            </a:extLst>
          </p:cNvPr>
          <p:cNvSpPr>
            <a:spLocks noGrp="1"/>
          </p:cNvSpPr>
          <p:nvPr>
            <p:ph type="ftr" sz="quarter" idx="11"/>
          </p:nvPr>
        </p:nvSpPr>
        <p:spPr/>
        <p:txBody>
          <a:bodyPr/>
          <a:lstStyle/>
          <a:p>
            <a:endParaRPr lang="es-CL"/>
          </a:p>
        </p:txBody>
      </p:sp>
      <p:sp>
        <p:nvSpPr>
          <p:cNvPr id="9" name="Marcador de número de diapositiva 8">
            <a:extLst>
              <a:ext uri="{FF2B5EF4-FFF2-40B4-BE49-F238E27FC236}">
                <a16:creationId xmlns:a16="http://schemas.microsoft.com/office/drawing/2014/main" id="{BCF51E7F-0204-2988-F46C-CE8D02C4707E}"/>
              </a:ext>
            </a:extLst>
          </p:cNvPr>
          <p:cNvSpPr>
            <a:spLocks noGrp="1"/>
          </p:cNvSpPr>
          <p:nvPr>
            <p:ph type="sldNum" sz="quarter" idx="12"/>
          </p:nvPr>
        </p:nvSpPr>
        <p:spPr/>
        <p:txBody>
          <a:bodyPr/>
          <a:lstStyle/>
          <a:p>
            <a:fld id="{3E86CBD6-B8C2-1641-96F9-2064F43066D1}" type="slidenum">
              <a:rPr lang="es-CL" smtClean="0"/>
              <a:t>‹Nº›</a:t>
            </a:fld>
            <a:endParaRPr lang="es-CL"/>
          </a:p>
        </p:txBody>
      </p:sp>
    </p:spTree>
    <p:extLst>
      <p:ext uri="{BB962C8B-B14F-4D97-AF65-F5344CB8AC3E}">
        <p14:creationId xmlns:p14="http://schemas.microsoft.com/office/powerpoint/2010/main" val="4175258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1FD6A1-3C2B-62E7-B28B-27D1E9F0EC98}"/>
              </a:ext>
            </a:extLst>
          </p:cNvPr>
          <p:cNvSpPr>
            <a:spLocks noGrp="1"/>
          </p:cNvSpPr>
          <p:nvPr>
            <p:ph type="title"/>
          </p:nvPr>
        </p:nvSpPr>
        <p:spPr/>
        <p:txBody>
          <a:bodyPr/>
          <a:lstStyle/>
          <a:p>
            <a:r>
              <a:rPr lang="es-MX"/>
              <a:t>Haz clic para modificar el estilo de título del patrón</a:t>
            </a:r>
            <a:endParaRPr lang="es-CL"/>
          </a:p>
        </p:txBody>
      </p:sp>
      <p:sp>
        <p:nvSpPr>
          <p:cNvPr id="3" name="Marcador de fecha 2">
            <a:extLst>
              <a:ext uri="{FF2B5EF4-FFF2-40B4-BE49-F238E27FC236}">
                <a16:creationId xmlns:a16="http://schemas.microsoft.com/office/drawing/2014/main" id="{D8362B71-CCD2-BD3C-0A7D-4FAEA9B6F315}"/>
              </a:ext>
            </a:extLst>
          </p:cNvPr>
          <p:cNvSpPr>
            <a:spLocks noGrp="1"/>
          </p:cNvSpPr>
          <p:nvPr>
            <p:ph type="dt" sz="half" idx="10"/>
          </p:nvPr>
        </p:nvSpPr>
        <p:spPr/>
        <p:txBody>
          <a:bodyPr/>
          <a:lstStyle/>
          <a:p>
            <a:fld id="{549C0F01-7527-1B4C-823C-93FA7B8F93EA}" type="datetime1">
              <a:rPr lang="es-CL" smtClean="0"/>
              <a:t>08-09-25</a:t>
            </a:fld>
            <a:endParaRPr lang="es-CL"/>
          </a:p>
        </p:txBody>
      </p:sp>
      <p:sp>
        <p:nvSpPr>
          <p:cNvPr id="4" name="Marcador de pie de página 3">
            <a:extLst>
              <a:ext uri="{FF2B5EF4-FFF2-40B4-BE49-F238E27FC236}">
                <a16:creationId xmlns:a16="http://schemas.microsoft.com/office/drawing/2014/main" id="{EC5CE5EE-72C4-BD88-EEA6-A68A9A154A5E}"/>
              </a:ext>
            </a:extLst>
          </p:cNvPr>
          <p:cNvSpPr>
            <a:spLocks noGrp="1"/>
          </p:cNvSpPr>
          <p:nvPr>
            <p:ph type="ftr" sz="quarter" idx="11"/>
          </p:nvPr>
        </p:nvSpPr>
        <p:spPr/>
        <p:txBody>
          <a:bodyPr/>
          <a:lstStyle/>
          <a:p>
            <a:endParaRPr lang="es-CL"/>
          </a:p>
        </p:txBody>
      </p:sp>
      <p:sp>
        <p:nvSpPr>
          <p:cNvPr id="5" name="Marcador de número de diapositiva 4">
            <a:extLst>
              <a:ext uri="{FF2B5EF4-FFF2-40B4-BE49-F238E27FC236}">
                <a16:creationId xmlns:a16="http://schemas.microsoft.com/office/drawing/2014/main" id="{EB3C1D29-F0B2-05F1-28AF-8D314DEDA374}"/>
              </a:ext>
            </a:extLst>
          </p:cNvPr>
          <p:cNvSpPr>
            <a:spLocks noGrp="1"/>
          </p:cNvSpPr>
          <p:nvPr>
            <p:ph type="sldNum" sz="quarter" idx="12"/>
          </p:nvPr>
        </p:nvSpPr>
        <p:spPr/>
        <p:txBody>
          <a:bodyPr/>
          <a:lstStyle/>
          <a:p>
            <a:fld id="{3E86CBD6-B8C2-1641-96F9-2064F43066D1}" type="slidenum">
              <a:rPr lang="es-CL" smtClean="0"/>
              <a:t>‹Nº›</a:t>
            </a:fld>
            <a:endParaRPr lang="es-CL"/>
          </a:p>
        </p:txBody>
      </p:sp>
    </p:spTree>
    <p:extLst>
      <p:ext uri="{BB962C8B-B14F-4D97-AF65-F5344CB8AC3E}">
        <p14:creationId xmlns:p14="http://schemas.microsoft.com/office/powerpoint/2010/main" val="29134467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30ADE088-BB84-20A9-67F1-75217AAA5BFD}"/>
              </a:ext>
            </a:extLst>
          </p:cNvPr>
          <p:cNvSpPr>
            <a:spLocks noGrp="1"/>
          </p:cNvSpPr>
          <p:nvPr>
            <p:ph type="dt" sz="half" idx="10"/>
          </p:nvPr>
        </p:nvSpPr>
        <p:spPr/>
        <p:txBody>
          <a:bodyPr/>
          <a:lstStyle/>
          <a:p>
            <a:fld id="{8A6CADF9-C959-244A-A72F-4E4B6E4ADF25}" type="datetime1">
              <a:rPr lang="es-CL" smtClean="0"/>
              <a:t>08-09-25</a:t>
            </a:fld>
            <a:endParaRPr lang="es-CL"/>
          </a:p>
        </p:txBody>
      </p:sp>
      <p:sp>
        <p:nvSpPr>
          <p:cNvPr id="3" name="Marcador de pie de página 2">
            <a:extLst>
              <a:ext uri="{FF2B5EF4-FFF2-40B4-BE49-F238E27FC236}">
                <a16:creationId xmlns:a16="http://schemas.microsoft.com/office/drawing/2014/main" id="{17D81C49-F9DA-875D-3A7A-618B374E6F9A}"/>
              </a:ext>
            </a:extLst>
          </p:cNvPr>
          <p:cNvSpPr>
            <a:spLocks noGrp="1"/>
          </p:cNvSpPr>
          <p:nvPr>
            <p:ph type="ftr" sz="quarter" idx="11"/>
          </p:nvPr>
        </p:nvSpPr>
        <p:spPr/>
        <p:txBody>
          <a:bodyPr/>
          <a:lstStyle/>
          <a:p>
            <a:endParaRPr lang="es-CL"/>
          </a:p>
        </p:txBody>
      </p:sp>
      <p:sp>
        <p:nvSpPr>
          <p:cNvPr id="4" name="Marcador de número de diapositiva 3">
            <a:extLst>
              <a:ext uri="{FF2B5EF4-FFF2-40B4-BE49-F238E27FC236}">
                <a16:creationId xmlns:a16="http://schemas.microsoft.com/office/drawing/2014/main" id="{ABF5730A-4328-B643-EB70-A57DD6F600B8}"/>
              </a:ext>
            </a:extLst>
          </p:cNvPr>
          <p:cNvSpPr>
            <a:spLocks noGrp="1"/>
          </p:cNvSpPr>
          <p:nvPr>
            <p:ph type="sldNum" sz="quarter" idx="12"/>
          </p:nvPr>
        </p:nvSpPr>
        <p:spPr/>
        <p:txBody>
          <a:bodyPr/>
          <a:lstStyle/>
          <a:p>
            <a:fld id="{3E86CBD6-B8C2-1641-96F9-2064F43066D1}" type="slidenum">
              <a:rPr lang="es-CL" smtClean="0"/>
              <a:t>‹Nº›</a:t>
            </a:fld>
            <a:endParaRPr lang="es-CL"/>
          </a:p>
        </p:txBody>
      </p:sp>
    </p:spTree>
    <p:extLst>
      <p:ext uri="{BB962C8B-B14F-4D97-AF65-F5344CB8AC3E}">
        <p14:creationId xmlns:p14="http://schemas.microsoft.com/office/powerpoint/2010/main" val="1754659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628B71-3617-41E3-B62C-9FD45ED5A59A}"/>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CL"/>
          </a:p>
        </p:txBody>
      </p:sp>
      <p:sp>
        <p:nvSpPr>
          <p:cNvPr id="3" name="Marcador de contenido 2">
            <a:extLst>
              <a:ext uri="{FF2B5EF4-FFF2-40B4-BE49-F238E27FC236}">
                <a16:creationId xmlns:a16="http://schemas.microsoft.com/office/drawing/2014/main" id="{567CA3FB-6428-FD56-F1F8-2B15A10812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L"/>
          </a:p>
        </p:txBody>
      </p:sp>
      <p:sp>
        <p:nvSpPr>
          <p:cNvPr id="4" name="Marcador de texto 3">
            <a:extLst>
              <a:ext uri="{FF2B5EF4-FFF2-40B4-BE49-F238E27FC236}">
                <a16:creationId xmlns:a16="http://schemas.microsoft.com/office/drawing/2014/main" id="{ACA3CF97-E3C2-9D96-1A18-5AA3C7C8E0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CB57438B-5FC5-51C8-39C8-791130834469}"/>
              </a:ext>
            </a:extLst>
          </p:cNvPr>
          <p:cNvSpPr>
            <a:spLocks noGrp="1"/>
          </p:cNvSpPr>
          <p:nvPr>
            <p:ph type="dt" sz="half" idx="10"/>
          </p:nvPr>
        </p:nvSpPr>
        <p:spPr/>
        <p:txBody>
          <a:bodyPr/>
          <a:lstStyle/>
          <a:p>
            <a:fld id="{630A2618-1F5F-2C47-A72F-78011041DEFE}" type="datetime1">
              <a:rPr lang="es-CL" smtClean="0"/>
              <a:t>08-09-25</a:t>
            </a:fld>
            <a:endParaRPr lang="es-CL"/>
          </a:p>
        </p:txBody>
      </p:sp>
      <p:sp>
        <p:nvSpPr>
          <p:cNvPr id="6" name="Marcador de pie de página 5">
            <a:extLst>
              <a:ext uri="{FF2B5EF4-FFF2-40B4-BE49-F238E27FC236}">
                <a16:creationId xmlns:a16="http://schemas.microsoft.com/office/drawing/2014/main" id="{ED9C6A9C-2455-32B1-679B-9ACB71EC0884}"/>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DFA05972-30F3-52F2-C59D-DA738465158F}"/>
              </a:ext>
            </a:extLst>
          </p:cNvPr>
          <p:cNvSpPr>
            <a:spLocks noGrp="1"/>
          </p:cNvSpPr>
          <p:nvPr>
            <p:ph type="sldNum" sz="quarter" idx="12"/>
          </p:nvPr>
        </p:nvSpPr>
        <p:spPr/>
        <p:txBody>
          <a:bodyPr/>
          <a:lstStyle/>
          <a:p>
            <a:fld id="{3E86CBD6-B8C2-1641-96F9-2064F43066D1}" type="slidenum">
              <a:rPr lang="es-CL" smtClean="0"/>
              <a:t>‹Nº›</a:t>
            </a:fld>
            <a:endParaRPr lang="es-CL"/>
          </a:p>
        </p:txBody>
      </p:sp>
    </p:spTree>
    <p:extLst>
      <p:ext uri="{BB962C8B-B14F-4D97-AF65-F5344CB8AC3E}">
        <p14:creationId xmlns:p14="http://schemas.microsoft.com/office/powerpoint/2010/main" val="4120476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D9C8F98-6E65-2B51-FC19-09E1FD4A1FE2}"/>
              </a:ext>
            </a:extLst>
          </p:cNvPr>
          <p:cNvSpPr>
            <a:spLocks noGrp="1"/>
          </p:cNvSpPr>
          <p:nvPr>
            <p:ph type="title"/>
          </p:nvPr>
        </p:nvSpPr>
        <p:spPr>
          <a:xfrm>
            <a:off x="839788" y="457200"/>
            <a:ext cx="3932237" cy="1600200"/>
          </a:xfrm>
        </p:spPr>
        <p:txBody>
          <a:bodyPr anchor="b"/>
          <a:lstStyle>
            <a:lvl1pPr>
              <a:defRPr sz="3200"/>
            </a:lvl1pPr>
          </a:lstStyle>
          <a:p>
            <a:r>
              <a:rPr lang="es-MX"/>
              <a:t>Haz clic para modificar el estilo de título del patrón</a:t>
            </a:r>
            <a:endParaRPr lang="es-CL"/>
          </a:p>
        </p:txBody>
      </p:sp>
      <p:sp>
        <p:nvSpPr>
          <p:cNvPr id="3" name="Marcador de posición de imagen 2">
            <a:extLst>
              <a:ext uri="{FF2B5EF4-FFF2-40B4-BE49-F238E27FC236}">
                <a16:creationId xmlns:a16="http://schemas.microsoft.com/office/drawing/2014/main" id="{E98D306E-279D-6965-6D17-D679B8D3DD9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Marcador de texto 3">
            <a:extLst>
              <a:ext uri="{FF2B5EF4-FFF2-40B4-BE49-F238E27FC236}">
                <a16:creationId xmlns:a16="http://schemas.microsoft.com/office/drawing/2014/main" id="{652ACB74-158D-F925-B842-2F5DF90EEB9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MX"/>
              <a:t>Haga clic para modificar los estilos de texto del patrón</a:t>
            </a:r>
          </a:p>
        </p:txBody>
      </p:sp>
      <p:sp>
        <p:nvSpPr>
          <p:cNvPr id="5" name="Marcador de fecha 4">
            <a:extLst>
              <a:ext uri="{FF2B5EF4-FFF2-40B4-BE49-F238E27FC236}">
                <a16:creationId xmlns:a16="http://schemas.microsoft.com/office/drawing/2014/main" id="{83344FD0-E663-2450-FB8D-A01CAC43DBEF}"/>
              </a:ext>
            </a:extLst>
          </p:cNvPr>
          <p:cNvSpPr>
            <a:spLocks noGrp="1"/>
          </p:cNvSpPr>
          <p:nvPr>
            <p:ph type="dt" sz="half" idx="10"/>
          </p:nvPr>
        </p:nvSpPr>
        <p:spPr/>
        <p:txBody>
          <a:bodyPr/>
          <a:lstStyle/>
          <a:p>
            <a:fld id="{4B3FFBB7-500A-5B48-A19A-244B4DB27341}" type="datetime1">
              <a:rPr lang="es-CL" smtClean="0"/>
              <a:t>08-09-25</a:t>
            </a:fld>
            <a:endParaRPr lang="es-CL"/>
          </a:p>
        </p:txBody>
      </p:sp>
      <p:sp>
        <p:nvSpPr>
          <p:cNvPr id="6" name="Marcador de pie de página 5">
            <a:extLst>
              <a:ext uri="{FF2B5EF4-FFF2-40B4-BE49-F238E27FC236}">
                <a16:creationId xmlns:a16="http://schemas.microsoft.com/office/drawing/2014/main" id="{88DDEC1D-2D79-077C-E441-0622EA1D4F5C}"/>
              </a:ext>
            </a:extLst>
          </p:cNvPr>
          <p:cNvSpPr>
            <a:spLocks noGrp="1"/>
          </p:cNvSpPr>
          <p:nvPr>
            <p:ph type="ftr" sz="quarter" idx="11"/>
          </p:nvPr>
        </p:nvSpPr>
        <p:spPr/>
        <p:txBody>
          <a:bodyPr/>
          <a:lstStyle/>
          <a:p>
            <a:endParaRPr lang="es-CL"/>
          </a:p>
        </p:txBody>
      </p:sp>
      <p:sp>
        <p:nvSpPr>
          <p:cNvPr id="7" name="Marcador de número de diapositiva 6">
            <a:extLst>
              <a:ext uri="{FF2B5EF4-FFF2-40B4-BE49-F238E27FC236}">
                <a16:creationId xmlns:a16="http://schemas.microsoft.com/office/drawing/2014/main" id="{40EA653D-B0D0-9DC1-60B8-8243C4F20501}"/>
              </a:ext>
            </a:extLst>
          </p:cNvPr>
          <p:cNvSpPr>
            <a:spLocks noGrp="1"/>
          </p:cNvSpPr>
          <p:nvPr>
            <p:ph type="sldNum" sz="quarter" idx="12"/>
          </p:nvPr>
        </p:nvSpPr>
        <p:spPr/>
        <p:txBody>
          <a:bodyPr/>
          <a:lstStyle/>
          <a:p>
            <a:fld id="{3E86CBD6-B8C2-1641-96F9-2064F43066D1}" type="slidenum">
              <a:rPr lang="es-CL" smtClean="0"/>
              <a:t>‹Nº›</a:t>
            </a:fld>
            <a:endParaRPr lang="es-CL"/>
          </a:p>
        </p:txBody>
      </p:sp>
    </p:spTree>
    <p:extLst>
      <p:ext uri="{BB962C8B-B14F-4D97-AF65-F5344CB8AC3E}">
        <p14:creationId xmlns:p14="http://schemas.microsoft.com/office/powerpoint/2010/main" val="3102516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0B7210AE-A3F5-4394-7E88-373341A96D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MX"/>
              <a:t>Haz clic para modificar el estilo de título del patrón</a:t>
            </a:r>
            <a:endParaRPr lang="es-CL"/>
          </a:p>
        </p:txBody>
      </p:sp>
      <p:sp>
        <p:nvSpPr>
          <p:cNvPr id="3" name="Marcador de texto 2">
            <a:extLst>
              <a:ext uri="{FF2B5EF4-FFF2-40B4-BE49-F238E27FC236}">
                <a16:creationId xmlns:a16="http://schemas.microsoft.com/office/drawing/2014/main" id="{35566D08-FC45-C655-9526-5698719136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MX"/>
              <a:t>Haga clic para modificar los estilos de texto del patrón</a:t>
            </a:r>
          </a:p>
          <a:p>
            <a:pPr lvl="1"/>
            <a:r>
              <a:rPr lang="es-MX"/>
              <a:t>Segundo nivel</a:t>
            </a:r>
          </a:p>
          <a:p>
            <a:pPr lvl="2"/>
            <a:r>
              <a:rPr lang="es-MX"/>
              <a:t>Tercer nivel</a:t>
            </a:r>
          </a:p>
          <a:p>
            <a:pPr lvl="3"/>
            <a:r>
              <a:rPr lang="es-MX"/>
              <a:t>Cuarto nivel</a:t>
            </a:r>
          </a:p>
          <a:p>
            <a:pPr lvl="4"/>
            <a:r>
              <a:rPr lang="es-MX"/>
              <a:t>Quinto nivel</a:t>
            </a:r>
            <a:endParaRPr lang="es-CL"/>
          </a:p>
        </p:txBody>
      </p:sp>
      <p:sp>
        <p:nvSpPr>
          <p:cNvPr id="4" name="Marcador de fecha 3">
            <a:extLst>
              <a:ext uri="{FF2B5EF4-FFF2-40B4-BE49-F238E27FC236}">
                <a16:creationId xmlns:a16="http://schemas.microsoft.com/office/drawing/2014/main" id="{CF4486A3-48F7-B76A-D77E-F23DF04325E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875CCA3-ECD3-2243-A933-47C22F5D5A8C}" type="datetime1">
              <a:rPr lang="es-CL" smtClean="0"/>
              <a:t>08-09-25</a:t>
            </a:fld>
            <a:endParaRPr lang="es-CL"/>
          </a:p>
        </p:txBody>
      </p:sp>
      <p:sp>
        <p:nvSpPr>
          <p:cNvPr id="5" name="Marcador de pie de página 4">
            <a:extLst>
              <a:ext uri="{FF2B5EF4-FFF2-40B4-BE49-F238E27FC236}">
                <a16:creationId xmlns:a16="http://schemas.microsoft.com/office/drawing/2014/main" id="{ED2E8F73-1247-DC6A-550B-BBA533582D4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CL"/>
          </a:p>
        </p:txBody>
      </p:sp>
      <p:sp>
        <p:nvSpPr>
          <p:cNvPr id="6" name="Marcador de número de diapositiva 5">
            <a:extLst>
              <a:ext uri="{FF2B5EF4-FFF2-40B4-BE49-F238E27FC236}">
                <a16:creationId xmlns:a16="http://schemas.microsoft.com/office/drawing/2014/main" id="{449ACF04-91FF-4CF0-E526-7851FDCAA4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E86CBD6-B8C2-1641-96F9-2064F43066D1}" type="slidenum">
              <a:rPr lang="es-CL" smtClean="0"/>
              <a:t>‹Nº›</a:t>
            </a:fld>
            <a:endParaRPr lang="es-CL"/>
          </a:p>
        </p:txBody>
      </p:sp>
    </p:spTree>
    <p:extLst>
      <p:ext uri="{BB962C8B-B14F-4D97-AF65-F5344CB8AC3E}">
        <p14:creationId xmlns:p14="http://schemas.microsoft.com/office/powerpoint/2010/main" val="38073532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3.xml"/><Relationship Id="rId3" Type="http://schemas.openxmlformats.org/officeDocument/2006/relationships/diagramLayout" Target="../diagrams/layout2.xml"/><Relationship Id="rId7" Type="http://schemas.openxmlformats.org/officeDocument/2006/relationships/diagramData" Target="../diagrams/data3.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11" Type="http://schemas.microsoft.com/office/2007/relationships/diagramDrawing" Target="../diagrams/drawing3.xml"/><Relationship Id="rId5" Type="http://schemas.openxmlformats.org/officeDocument/2006/relationships/diagramColors" Target="../diagrams/colors2.xml"/><Relationship Id="rId10" Type="http://schemas.openxmlformats.org/officeDocument/2006/relationships/diagramColors" Target="../diagrams/colors3.xml"/><Relationship Id="rId4" Type="http://schemas.openxmlformats.org/officeDocument/2006/relationships/diagramQuickStyle" Target="../diagrams/quickStyle2.xml"/><Relationship Id="rId9"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5.xml"/><Relationship Id="rId3" Type="http://schemas.openxmlformats.org/officeDocument/2006/relationships/diagramData" Target="../diagrams/data4.xml"/><Relationship Id="rId7" Type="http://schemas.microsoft.com/office/2007/relationships/diagramDrawing" Target="../diagrams/drawing4.xml"/><Relationship Id="rId12" Type="http://schemas.microsoft.com/office/2007/relationships/diagramDrawing" Target="../diagrams/drawing5.xm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diagramColors" Target="../diagrams/colors4.xml"/><Relationship Id="rId11" Type="http://schemas.openxmlformats.org/officeDocument/2006/relationships/diagramColors" Target="../diagrams/colors5.xml"/><Relationship Id="rId5" Type="http://schemas.openxmlformats.org/officeDocument/2006/relationships/diagramQuickStyle" Target="../diagrams/quickStyle4.xml"/><Relationship Id="rId10" Type="http://schemas.openxmlformats.org/officeDocument/2006/relationships/diagramQuickStyle" Target="../diagrams/quickStyle5.xml"/><Relationship Id="rId4" Type="http://schemas.openxmlformats.org/officeDocument/2006/relationships/diagramLayout" Target="../diagrams/layout4.xml"/><Relationship Id="rId9" Type="http://schemas.openxmlformats.org/officeDocument/2006/relationships/diagramLayout" Target="../diagrams/layout5.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7.xml"/><Relationship Id="rId3" Type="http://schemas.openxmlformats.org/officeDocument/2006/relationships/diagramData" Target="../diagrams/data6.xml"/><Relationship Id="rId7" Type="http://schemas.microsoft.com/office/2007/relationships/diagramDrawing" Target="../diagrams/drawing6.xml"/><Relationship Id="rId12" Type="http://schemas.microsoft.com/office/2007/relationships/diagramDrawing" Target="../diagrams/drawing7.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6.xml"/><Relationship Id="rId11" Type="http://schemas.openxmlformats.org/officeDocument/2006/relationships/diagramColors" Target="../diagrams/colors7.xml"/><Relationship Id="rId5" Type="http://schemas.openxmlformats.org/officeDocument/2006/relationships/diagramQuickStyle" Target="../diagrams/quickStyle6.xml"/><Relationship Id="rId10" Type="http://schemas.openxmlformats.org/officeDocument/2006/relationships/diagramQuickStyle" Target="../diagrams/quickStyle7.xml"/><Relationship Id="rId4" Type="http://schemas.openxmlformats.org/officeDocument/2006/relationships/diagramLayout" Target="../diagrams/layout6.xml"/><Relationship Id="rId9" Type="http://schemas.openxmlformats.org/officeDocument/2006/relationships/diagramLayout" Target="../diagrams/layout7.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8.xml.rels><?xml version="1.0" encoding="UTF-8" standalone="yes"?>
<Relationships xmlns="http://schemas.openxmlformats.org/package/2006/relationships"><Relationship Id="rId8" Type="http://schemas.openxmlformats.org/officeDocument/2006/relationships/diagramLayout" Target="../diagrams/layout10.xml"/><Relationship Id="rId3" Type="http://schemas.openxmlformats.org/officeDocument/2006/relationships/diagramLayout" Target="../diagrams/layout9.xml"/><Relationship Id="rId7" Type="http://schemas.openxmlformats.org/officeDocument/2006/relationships/diagramData" Target="../diagrams/data10.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11" Type="http://schemas.microsoft.com/office/2007/relationships/diagramDrawing" Target="../diagrams/drawing10.xml"/><Relationship Id="rId5" Type="http://schemas.openxmlformats.org/officeDocument/2006/relationships/diagramColors" Target="../diagrams/colors9.xml"/><Relationship Id="rId10" Type="http://schemas.openxmlformats.org/officeDocument/2006/relationships/diagramColors" Target="../diagrams/colors10.xml"/><Relationship Id="rId4" Type="http://schemas.openxmlformats.org/officeDocument/2006/relationships/diagramQuickStyle" Target="../diagrams/quickStyle9.xml"/><Relationship Id="rId9" Type="http://schemas.openxmlformats.org/officeDocument/2006/relationships/diagramQuickStyle" Target="../diagrams/quickStyle10.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66C81B7-27A4-E77A-E420-F13DD562F407}"/>
              </a:ext>
            </a:extLst>
          </p:cNvPr>
          <p:cNvSpPr>
            <a:spLocks noGrp="1"/>
          </p:cNvSpPr>
          <p:nvPr>
            <p:ph type="ctrTitle"/>
          </p:nvPr>
        </p:nvSpPr>
        <p:spPr/>
        <p:txBody>
          <a:bodyPr/>
          <a:lstStyle/>
          <a:p>
            <a:r>
              <a:rPr lang="es-CL"/>
              <a:t>Capstone</a:t>
            </a:r>
            <a:endParaRPr lang="es-CL" dirty="0"/>
          </a:p>
        </p:txBody>
      </p:sp>
      <p:sp>
        <p:nvSpPr>
          <p:cNvPr id="3" name="Subtítulo 2">
            <a:extLst>
              <a:ext uri="{FF2B5EF4-FFF2-40B4-BE49-F238E27FC236}">
                <a16:creationId xmlns:a16="http://schemas.microsoft.com/office/drawing/2014/main" id="{054A84FE-BB71-8E9B-2337-C7242F72CB9B}"/>
              </a:ext>
            </a:extLst>
          </p:cNvPr>
          <p:cNvSpPr>
            <a:spLocks noGrp="1"/>
          </p:cNvSpPr>
          <p:nvPr>
            <p:ph type="subTitle" idx="1"/>
          </p:nvPr>
        </p:nvSpPr>
        <p:spPr/>
        <p:txBody>
          <a:bodyPr/>
          <a:lstStyle/>
          <a:p>
            <a:r>
              <a:rPr lang="es-CL" b="1"/>
              <a:t>Sistema Unidad Territorial</a:t>
            </a:r>
          </a:p>
          <a:p>
            <a:r>
              <a:rPr lang="es-CL" sz="1800"/>
              <a:t>Marco Barrera Tillería</a:t>
            </a:r>
            <a:endParaRPr lang="es-CL" sz="1800" dirty="0"/>
          </a:p>
        </p:txBody>
      </p:sp>
    </p:spTree>
    <p:extLst>
      <p:ext uri="{BB962C8B-B14F-4D97-AF65-F5344CB8AC3E}">
        <p14:creationId xmlns:p14="http://schemas.microsoft.com/office/powerpoint/2010/main" val="1547410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49891A-C249-57A2-6754-E70C07244ED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2E4A2408-739F-C54D-9A55-56961A677181}"/>
              </a:ext>
            </a:extLst>
          </p:cNvPr>
          <p:cNvSpPr>
            <a:spLocks noGrp="1"/>
          </p:cNvSpPr>
          <p:nvPr>
            <p:ph type="title"/>
          </p:nvPr>
        </p:nvSpPr>
        <p:spPr/>
        <p:txBody>
          <a:bodyPr/>
          <a:lstStyle/>
          <a:p>
            <a:r>
              <a:rPr lang="es-CL" dirty="0"/>
              <a:t>Conclusión</a:t>
            </a:r>
          </a:p>
        </p:txBody>
      </p:sp>
      <p:sp>
        <p:nvSpPr>
          <p:cNvPr id="3" name="CuadroTexto 2">
            <a:extLst>
              <a:ext uri="{FF2B5EF4-FFF2-40B4-BE49-F238E27FC236}">
                <a16:creationId xmlns:a16="http://schemas.microsoft.com/office/drawing/2014/main" id="{33794FCC-B2AC-D302-B196-156D467D3143}"/>
              </a:ext>
            </a:extLst>
          </p:cNvPr>
          <p:cNvSpPr txBox="1"/>
          <p:nvPr/>
        </p:nvSpPr>
        <p:spPr>
          <a:xfrm>
            <a:off x="838200" y="1674674"/>
            <a:ext cx="7879815" cy="1754326"/>
          </a:xfrm>
          <a:prstGeom prst="rect">
            <a:avLst/>
          </a:prstGeom>
          <a:noFill/>
        </p:spPr>
        <p:txBody>
          <a:bodyPr wrap="square" rtlCol="0">
            <a:spAutoFit/>
          </a:bodyPr>
          <a:lstStyle/>
          <a:p>
            <a:r>
              <a:rPr lang="es-CL" dirty="0"/>
              <a:t>El sistema implementado transformará la gestión comunitaria mediante:</a:t>
            </a:r>
          </a:p>
          <a:p>
            <a:endParaRPr lang="es-CL" dirty="0"/>
          </a:p>
          <a:p>
            <a:r>
              <a:rPr lang="es-CL" dirty="0"/>
              <a:t>✅ </a:t>
            </a:r>
            <a:r>
              <a:rPr lang="es-CL" b="1" dirty="0"/>
              <a:t>Digitalización completa </a:t>
            </a:r>
            <a:r>
              <a:rPr lang="es-CL" dirty="0"/>
              <a:t>de procesos manuales</a:t>
            </a:r>
            <a:br>
              <a:rPr lang="es-CL" dirty="0"/>
            </a:br>
            <a:r>
              <a:rPr lang="es-CL" dirty="0"/>
              <a:t>✅ </a:t>
            </a:r>
            <a:r>
              <a:rPr lang="es-CL" b="1" dirty="0"/>
              <a:t>Reducción del 80% </a:t>
            </a:r>
            <a:r>
              <a:rPr lang="es-CL" dirty="0"/>
              <a:t>en tiempos administrativos</a:t>
            </a:r>
            <a:br>
              <a:rPr lang="es-CL" dirty="0"/>
            </a:br>
            <a:r>
              <a:rPr lang="es-CL" dirty="0"/>
              <a:t>✅ </a:t>
            </a:r>
            <a:r>
              <a:rPr lang="es-CL" b="1" dirty="0"/>
              <a:t>5 módulos funcionales </a:t>
            </a:r>
            <a:r>
              <a:rPr lang="es-CL" dirty="0"/>
              <a:t>operativos</a:t>
            </a:r>
            <a:br>
              <a:rPr lang="es-CL" dirty="0"/>
            </a:br>
            <a:r>
              <a:rPr lang="es-CL" dirty="0"/>
              <a:t>✅ </a:t>
            </a:r>
            <a:r>
              <a:rPr lang="es-CL" b="1" dirty="0"/>
              <a:t>Mayor transparencia </a:t>
            </a:r>
            <a:r>
              <a:rPr lang="es-CL" dirty="0"/>
              <a:t>y participación vecinal</a:t>
            </a:r>
          </a:p>
        </p:txBody>
      </p:sp>
      <p:graphicFrame>
        <p:nvGraphicFramePr>
          <p:cNvPr id="7" name="Diagrama 6">
            <a:extLst>
              <a:ext uri="{FF2B5EF4-FFF2-40B4-BE49-F238E27FC236}">
                <a16:creationId xmlns:a16="http://schemas.microsoft.com/office/drawing/2014/main" id="{35930F26-BD36-B5ED-E6F5-D338CBE7ABB9}"/>
              </a:ext>
            </a:extLst>
          </p:cNvPr>
          <p:cNvGraphicFramePr/>
          <p:nvPr>
            <p:extLst>
              <p:ext uri="{D42A27DB-BD31-4B8C-83A1-F6EECF244321}">
                <p14:modId xmlns:p14="http://schemas.microsoft.com/office/powerpoint/2010/main" val="3202152324"/>
              </p:ext>
            </p:extLst>
          </p:nvPr>
        </p:nvGraphicFramePr>
        <p:xfrm>
          <a:off x="5949245" y="2032000"/>
          <a:ext cx="6096000" cy="431421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8" name="Marcador de pie de página 7">
            <a:extLst>
              <a:ext uri="{FF2B5EF4-FFF2-40B4-BE49-F238E27FC236}">
                <a16:creationId xmlns:a16="http://schemas.microsoft.com/office/drawing/2014/main" id="{98DB02EF-1EDD-9E27-ACE5-43F98B401389}"/>
              </a:ext>
            </a:extLst>
          </p:cNvPr>
          <p:cNvSpPr>
            <a:spLocks noGrp="1"/>
          </p:cNvSpPr>
          <p:nvPr>
            <p:ph type="ftr" sz="quarter" idx="11"/>
          </p:nvPr>
        </p:nvSpPr>
        <p:spPr/>
        <p:txBody>
          <a:bodyPr/>
          <a:lstStyle/>
          <a:p>
            <a:endParaRPr lang="es-CL"/>
          </a:p>
        </p:txBody>
      </p:sp>
      <p:sp>
        <p:nvSpPr>
          <p:cNvPr id="10" name="Marcador de número de diapositiva 9">
            <a:extLst>
              <a:ext uri="{FF2B5EF4-FFF2-40B4-BE49-F238E27FC236}">
                <a16:creationId xmlns:a16="http://schemas.microsoft.com/office/drawing/2014/main" id="{491CE9EC-AF4A-B644-2993-95CF221C62E4}"/>
              </a:ext>
            </a:extLst>
          </p:cNvPr>
          <p:cNvSpPr>
            <a:spLocks noGrp="1"/>
          </p:cNvSpPr>
          <p:nvPr>
            <p:ph type="sldNum" sz="quarter" idx="12"/>
          </p:nvPr>
        </p:nvSpPr>
        <p:spPr/>
        <p:txBody>
          <a:bodyPr/>
          <a:lstStyle/>
          <a:p>
            <a:fld id="{3E86CBD6-B8C2-1641-96F9-2064F43066D1}" type="slidenum">
              <a:rPr lang="es-CL" smtClean="0"/>
              <a:t>10</a:t>
            </a:fld>
            <a:endParaRPr lang="es-CL"/>
          </a:p>
        </p:txBody>
      </p:sp>
    </p:spTree>
    <p:extLst>
      <p:ext uri="{BB962C8B-B14F-4D97-AF65-F5344CB8AC3E}">
        <p14:creationId xmlns:p14="http://schemas.microsoft.com/office/powerpoint/2010/main" val="35992062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AEA588-B863-FBFE-9F5D-3AE5D8C344B2}"/>
              </a:ext>
            </a:extLst>
          </p:cNvPr>
          <p:cNvSpPr>
            <a:spLocks noGrp="1"/>
          </p:cNvSpPr>
          <p:nvPr>
            <p:ph type="title"/>
          </p:nvPr>
        </p:nvSpPr>
        <p:spPr/>
        <p:txBody>
          <a:bodyPr/>
          <a:lstStyle/>
          <a:p>
            <a:endParaRPr lang="es-CL"/>
          </a:p>
        </p:txBody>
      </p:sp>
      <p:sp>
        <p:nvSpPr>
          <p:cNvPr id="3" name="Marcador de contenido 2">
            <a:extLst>
              <a:ext uri="{FF2B5EF4-FFF2-40B4-BE49-F238E27FC236}">
                <a16:creationId xmlns:a16="http://schemas.microsoft.com/office/drawing/2014/main" id="{D1A98811-B3EE-DDAD-773A-C33C2C1281BF}"/>
              </a:ext>
            </a:extLst>
          </p:cNvPr>
          <p:cNvSpPr>
            <a:spLocks noGrp="1"/>
          </p:cNvSpPr>
          <p:nvPr>
            <p:ph idx="1"/>
          </p:nvPr>
        </p:nvSpPr>
        <p:spPr/>
        <p:txBody>
          <a:bodyPr/>
          <a:lstStyle/>
          <a:p>
            <a:endParaRPr lang="es-CL"/>
          </a:p>
        </p:txBody>
      </p:sp>
      <p:sp>
        <p:nvSpPr>
          <p:cNvPr id="4" name="Marcador de pie de página 3">
            <a:extLst>
              <a:ext uri="{FF2B5EF4-FFF2-40B4-BE49-F238E27FC236}">
                <a16:creationId xmlns:a16="http://schemas.microsoft.com/office/drawing/2014/main" id="{C0A7B3FB-9825-A583-7951-DF80478414B9}"/>
              </a:ext>
            </a:extLst>
          </p:cNvPr>
          <p:cNvSpPr>
            <a:spLocks noGrp="1"/>
          </p:cNvSpPr>
          <p:nvPr>
            <p:ph type="ftr" sz="quarter" idx="11"/>
          </p:nvPr>
        </p:nvSpPr>
        <p:spPr/>
        <p:txBody>
          <a:bodyPr/>
          <a:lstStyle/>
          <a:p>
            <a:endParaRPr lang="es-CL"/>
          </a:p>
        </p:txBody>
      </p:sp>
      <p:sp>
        <p:nvSpPr>
          <p:cNvPr id="5" name="Marcador de número de diapositiva 4">
            <a:extLst>
              <a:ext uri="{FF2B5EF4-FFF2-40B4-BE49-F238E27FC236}">
                <a16:creationId xmlns:a16="http://schemas.microsoft.com/office/drawing/2014/main" id="{B72E478B-12B7-8CA1-241A-0938A637575A}"/>
              </a:ext>
            </a:extLst>
          </p:cNvPr>
          <p:cNvSpPr>
            <a:spLocks noGrp="1"/>
          </p:cNvSpPr>
          <p:nvPr>
            <p:ph type="sldNum" sz="quarter" idx="12"/>
          </p:nvPr>
        </p:nvSpPr>
        <p:spPr/>
        <p:txBody>
          <a:bodyPr/>
          <a:lstStyle/>
          <a:p>
            <a:fld id="{3E86CBD6-B8C2-1641-96F9-2064F43066D1}" type="slidenum">
              <a:rPr lang="es-CL" smtClean="0"/>
              <a:t>11</a:t>
            </a:fld>
            <a:endParaRPr lang="es-CL"/>
          </a:p>
        </p:txBody>
      </p:sp>
    </p:spTree>
    <p:extLst>
      <p:ext uri="{BB962C8B-B14F-4D97-AF65-F5344CB8AC3E}">
        <p14:creationId xmlns:p14="http://schemas.microsoft.com/office/powerpoint/2010/main" val="42552519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27B1A6F-DEFD-1D71-9A8B-096D1DA331DB}"/>
              </a:ext>
            </a:extLst>
          </p:cNvPr>
          <p:cNvSpPr>
            <a:spLocks noGrp="1"/>
          </p:cNvSpPr>
          <p:nvPr>
            <p:ph type="title"/>
          </p:nvPr>
        </p:nvSpPr>
        <p:spPr>
          <a:xfrm>
            <a:off x="838200" y="365125"/>
            <a:ext cx="10515600" cy="850217"/>
          </a:xfrm>
        </p:spPr>
        <p:txBody>
          <a:bodyPr>
            <a:normAutofit/>
          </a:bodyPr>
          <a:lstStyle/>
          <a:p>
            <a:r>
              <a:rPr lang="es-CL" dirty="0"/>
              <a:t>Contenido de la Presentación</a:t>
            </a:r>
          </a:p>
        </p:txBody>
      </p:sp>
      <p:graphicFrame>
        <p:nvGraphicFramePr>
          <p:cNvPr id="4" name="Marcador de contenido 3">
            <a:extLst>
              <a:ext uri="{FF2B5EF4-FFF2-40B4-BE49-F238E27FC236}">
                <a16:creationId xmlns:a16="http://schemas.microsoft.com/office/drawing/2014/main" id="{519998BE-2721-026F-FB4B-8008880D6E27}"/>
              </a:ext>
            </a:extLst>
          </p:cNvPr>
          <p:cNvGraphicFramePr>
            <a:graphicFrameLocks noGrp="1"/>
          </p:cNvGraphicFramePr>
          <p:nvPr>
            <p:ph idx="1"/>
            <p:extLst>
              <p:ext uri="{D42A27DB-BD31-4B8C-83A1-F6EECF244321}">
                <p14:modId xmlns:p14="http://schemas.microsoft.com/office/powerpoint/2010/main" val="248633948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Marcador de pie de página 4">
            <a:extLst>
              <a:ext uri="{FF2B5EF4-FFF2-40B4-BE49-F238E27FC236}">
                <a16:creationId xmlns:a16="http://schemas.microsoft.com/office/drawing/2014/main" id="{D18A4CC1-64BE-DC11-408F-C794B0607B95}"/>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0113BDF6-EE29-C8BF-AD31-4CA148CEF9FB}"/>
              </a:ext>
            </a:extLst>
          </p:cNvPr>
          <p:cNvSpPr>
            <a:spLocks noGrp="1"/>
          </p:cNvSpPr>
          <p:nvPr>
            <p:ph type="sldNum" sz="quarter" idx="12"/>
          </p:nvPr>
        </p:nvSpPr>
        <p:spPr/>
        <p:txBody>
          <a:bodyPr/>
          <a:lstStyle/>
          <a:p>
            <a:fld id="{3E86CBD6-B8C2-1641-96F9-2064F43066D1}" type="slidenum">
              <a:rPr lang="es-CL" smtClean="0"/>
              <a:t>2</a:t>
            </a:fld>
            <a:endParaRPr lang="es-CL"/>
          </a:p>
        </p:txBody>
      </p:sp>
    </p:spTree>
    <p:extLst>
      <p:ext uri="{BB962C8B-B14F-4D97-AF65-F5344CB8AC3E}">
        <p14:creationId xmlns:p14="http://schemas.microsoft.com/office/powerpoint/2010/main" val="41978950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DC7ED7E-6C69-819B-80FE-87C3BF738229}"/>
              </a:ext>
            </a:extLst>
          </p:cNvPr>
          <p:cNvSpPr>
            <a:spLocks noGrp="1"/>
          </p:cNvSpPr>
          <p:nvPr>
            <p:ph type="title"/>
          </p:nvPr>
        </p:nvSpPr>
        <p:spPr>
          <a:xfrm>
            <a:off x="838200" y="365126"/>
            <a:ext cx="10515600" cy="641872"/>
          </a:xfrm>
        </p:spPr>
        <p:txBody>
          <a:bodyPr>
            <a:noAutofit/>
          </a:bodyPr>
          <a:lstStyle/>
          <a:p>
            <a:r>
              <a:rPr lang="es-CL" dirty="0"/>
              <a:t>Descripción del Proyecto</a:t>
            </a:r>
          </a:p>
        </p:txBody>
      </p:sp>
      <p:graphicFrame>
        <p:nvGraphicFramePr>
          <p:cNvPr id="4" name="Marcador de contenido 3">
            <a:extLst>
              <a:ext uri="{FF2B5EF4-FFF2-40B4-BE49-F238E27FC236}">
                <a16:creationId xmlns:a16="http://schemas.microsoft.com/office/drawing/2014/main" id="{0CCF68EE-4ECC-B6D4-EA67-7736704A6CE1}"/>
              </a:ext>
            </a:extLst>
          </p:cNvPr>
          <p:cNvGraphicFramePr>
            <a:graphicFrameLocks noGrp="1"/>
          </p:cNvGraphicFramePr>
          <p:nvPr>
            <p:ph idx="1"/>
            <p:extLst>
              <p:ext uri="{D42A27DB-BD31-4B8C-83A1-F6EECF244321}">
                <p14:modId xmlns:p14="http://schemas.microsoft.com/office/powerpoint/2010/main" val="1701523510"/>
              </p:ext>
            </p:extLst>
          </p:nvPr>
        </p:nvGraphicFramePr>
        <p:xfrm>
          <a:off x="838200" y="1825625"/>
          <a:ext cx="10515600" cy="3667760"/>
        </p:xfrm>
        <a:graphic>
          <a:graphicData uri="http://schemas.openxmlformats.org/drawingml/2006/table">
            <a:tbl>
              <a:tblPr firstRow="1" bandRow="1">
                <a:tableStyleId>{5C22544A-7EE6-4342-B048-85BDC9FD1C3A}</a:tableStyleId>
              </a:tblPr>
              <a:tblGrid>
                <a:gridCol w="2626895">
                  <a:extLst>
                    <a:ext uri="{9D8B030D-6E8A-4147-A177-3AD203B41FA5}">
                      <a16:colId xmlns:a16="http://schemas.microsoft.com/office/drawing/2014/main" val="1818991806"/>
                    </a:ext>
                  </a:extLst>
                </a:gridCol>
                <a:gridCol w="7888705">
                  <a:extLst>
                    <a:ext uri="{9D8B030D-6E8A-4147-A177-3AD203B41FA5}">
                      <a16:colId xmlns:a16="http://schemas.microsoft.com/office/drawing/2014/main" val="1810354198"/>
                    </a:ext>
                  </a:extLst>
                </a:gridCol>
              </a:tblGrid>
              <a:tr h="370840">
                <a:tc>
                  <a:txBody>
                    <a:bodyPr/>
                    <a:lstStyle/>
                    <a:p>
                      <a:r>
                        <a:rPr lang="es-CL" dirty="0"/>
                        <a:t>Aspecto</a:t>
                      </a:r>
                    </a:p>
                  </a:txBody>
                  <a:tcPr/>
                </a:tc>
                <a:tc>
                  <a:txBody>
                    <a:bodyPr/>
                    <a:lstStyle/>
                    <a:p>
                      <a:r>
                        <a:rPr lang="es-CL" dirty="0"/>
                        <a:t>Detalle</a:t>
                      </a:r>
                    </a:p>
                  </a:txBody>
                  <a:tcPr/>
                </a:tc>
                <a:extLst>
                  <a:ext uri="{0D108BD9-81ED-4DB2-BD59-A6C34878D82A}">
                    <a16:rowId xmlns:a16="http://schemas.microsoft.com/office/drawing/2014/main" val="1357259339"/>
                  </a:ext>
                </a:extLst>
              </a:tr>
              <a:tr h="370840">
                <a:tc>
                  <a:txBody>
                    <a:bodyPr/>
                    <a:lstStyle/>
                    <a:p>
                      <a:r>
                        <a:rPr lang="es-CL" dirty="0"/>
                        <a:t>Nombre del Proyecto</a:t>
                      </a:r>
                    </a:p>
                  </a:txBody>
                  <a:tcPr/>
                </a:tc>
                <a:tc>
                  <a:txBody>
                    <a:bodyPr/>
                    <a:lstStyle/>
                    <a:p>
                      <a:r>
                        <a:rPr lang="es-CL" dirty="0"/>
                        <a:t>Sistema Unidad Territorial</a:t>
                      </a:r>
                    </a:p>
                  </a:txBody>
                  <a:tcPr/>
                </a:tc>
                <a:extLst>
                  <a:ext uri="{0D108BD9-81ED-4DB2-BD59-A6C34878D82A}">
                    <a16:rowId xmlns:a16="http://schemas.microsoft.com/office/drawing/2014/main" val="2126627603"/>
                  </a:ext>
                </a:extLst>
              </a:tr>
              <a:tr h="370840">
                <a:tc>
                  <a:txBody>
                    <a:bodyPr/>
                    <a:lstStyle/>
                    <a:p>
                      <a:r>
                        <a:rPr lang="es-CL" dirty="0"/>
                        <a:t>Áreas de desempeño</a:t>
                      </a:r>
                    </a:p>
                  </a:txBody>
                  <a:tcPr/>
                </a:tc>
                <a:tc>
                  <a:txBody>
                    <a:bodyPr/>
                    <a:lstStyle/>
                    <a:p>
                      <a:pPr marL="285750" indent="-285750">
                        <a:buFont typeface="Arial" panose="020B0604020202020204" pitchFamily="34" charset="0"/>
                        <a:buChar char="•"/>
                      </a:pPr>
                      <a:r>
                        <a:rPr lang="es-CL" sz="1800" b="0" i="0" kern="1200" dirty="0">
                          <a:solidFill>
                            <a:schemeClr val="dk1"/>
                          </a:solidFill>
                          <a:effectLst/>
                          <a:latin typeface="+mn-lt"/>
                          <a:ea typeface="+mn-ea"/>
                          <a:cs typeface="+mn-cs"/>
                        </a:rPr>
                        <a:t>Análisis y Evaluación de soluciones informáticas</a:t>
                      </a:r>
                    </a:p>
                    <a:p>
                      <a:pPr marL="285750" indent="-285750">
                        <a:buFont typeface="Arial" panose="020B0604020202020204" pitchFamily="34" charset="0"/>
                        <a:buChar char="•"/>
                      </a:pPr>
                      <a:r>
                        <a:rPr lang="es-CL" sz="1800" b="0" i="0" kern="1200" dirty="0">
                          <a:solidFill>
                            <a:schemeClr val="dk1"/>
                          </a:solidFill>
                          <a:effectLst/>
                          <a:latin typeface="+mn-lt"/>
                          <a:ea typeface="+mn-ea"/>
                          <a:cs typeface="+mn-cs"/>
                        </a:rPr>
                        <a:t>Desarrollo de software</a:t>
                      </a:r>
                    </a:p>
                    <a:p>
                      <a:pPr marL="285750" indent="-285750">
                        <a:buFont typeface="Arial" panose="020B0604020202020204" pitchFamily="34" charset="0"/>
                        <a:buChar char="•"/>
                      </a:pPr>
                      <a:r>
                        <a:rPr lang="es-CL" sz="1800" b="0" i="0" kern="1200" dirty="0">
                          <a:solidFill>
                            <a:schemeClr val="dk1"/>
                          </a:solidFill>
                          <a:effectLst/>
                          <a:latin typeface="+mn-lt"/>
                          <a:ea typeface="+mn-ea"/>
                          <a:cs typeface="+mn-cs"/>
                        </a:rPr>
                        <a:t>Sistematización y automatización de procesos</a:t>
                      </a:r>
                    </a:p>
                    <a:p>
                      <a:pPr marL="285750" indent="-285750">
                        <a:buFont typeface="Arial" panose="020B0604020202020204" pitchFamily="34" charset="0"/>
                        <a:buChar char="•"/>
                      </a:pPr>
                      <a:r>
                        <a:rPr lang="es-CL" sz="1800" b="0" i="0" kern="1200" dirty="0">
                          <a:solidFill>
                            <a:schemeClr val="dk1"/>
                          </a:solidFill>
                          <a:effectLst/>
                          <a:latin typeface="+mn-lt"/>
                          <a:ea typeface="+mn-ea"/>
                          <a:cs typeface="+mn-cs"/>
                        </a:rPr>
                        <a:t>Modelo de base de datos para soportar los requerimientos de la organización</a:t>
                      </a:r>
                      <a:endParaRPr lang="es-CL" dirty="0"/>
                    </a:p>
                  </a:txBody>
                  <a:tcPr/>
                </a:tc>
                <a:extLst>
                  <a:ext uri="{0D108BD9-81ED-4DB2-BD59-A6C34878D82A}">
                    <a16:rowId xmlns:a16="http://schemas.microsoft.com/office/drawing/2014/main" val="1540713938"/>
                  </a:ext>
                </a:extLst>
              </a:tr>
              <a:tr h="370840">
                <a:tc>
                  <a:txBody>
                    <a:bodyPr/>
                    <a:lstStyle/>
                    <a:p>
                      <a:r>
                        <a:rPr lang="es-CL" dirty="0"/>
                        <a:t>Competencias</a:t>
                      </a:r>
                    </a:p>
                  </a:txBody>
                  <a:tcPr/>
                </a:tc>
                <a:tc>
                  <a:txBody>
                    <a:bodyPr/>
                    <a:lstStyle/>
                    <a:p>
                      <a:pPr marL="285750" indent="-285750">
                        <a:buFont typeface="Arial" panose="020B0604020202020204" pitchFamily="34" charset="0"/>
                        <a:buChar char="•"/>
                      </a:pPr>
                      <a:r>
                        <a:rPr lang="es-CL" sz="1800" b="0" i="0" kern="1200" dirty="0">
                          <a:solidFill>
                            <a:schemeClr val="dk1"/>
                          </a:solidFill>
                          <a:effectLst/>
                          <a:latin typeface="+mn-lt"/>
                          <a:ea typeface="+mn-ea"/>
                          <a:cs typeface="+mn-cs"/>
                        </a:rPr>
                        <a:t>Gestión de Proyectos Informáticos</a:t>
                      </a:r>
                    </a:p>
                    <a:p>
                      <a:pPr marL="285750" indent="-285750">
                        <a:buFont typeface="Arial" panose="020B0604020202020204" pitchFamily="34" charset="0"/>
                        <a:buChar char="•"/>
                      </a:pPr>
                      <a:r>
                        <a:rPr lang="es-CL" sz="1800" b="0" i="0" kern="1200" dirty="0">
                          <a:solidFill>
                            <a:schemeClr val="dk1"/>
                          </a:solidFill>
                          <a:effectLst/>
                          <a:latin typeface="+mn-lt"/>
                          <a:ea typeface="+mn-ea"/>
                          <a:cs typeface="+mn-cs"/>
                        </a:rPr>
                        <a:t>Desarrollar una solución de software utilizando técnicas que permitirán sistematizar el proceso de desarrollo y mantenimiento</a:t>
                      </a:r>
                    </a:p>
                    <a:p>
                      <a:pPr marL="285750" indent="-285750">
                        <a:buFont typeface="Arial" panose="020B0604020202020204" pitchFamily="34" charset="0"/>
                        <a:buChar char="•"/>
                      </a:pPr>
                      <a:r>
                        <a:rPr lang="es-CL" sz="1800" b="0" i="0" kern="1200" dirty="0">
                          <a:solidFill>
                            <a:schemeClr val="dk1"/>
                          </a:solidFill>
                          <a:effectLst/>
                          <a:latin typeface="+mn-lt"/>
                          <a:ea typeface="+mn-ea"/>
                          <a:cs typeface="+mn-cs"/>
                        </a:rPr>
                        <a:t>Diseñar y construir modelo de datos para soportar los requerimientos de acuerdo a las definiciones estándares de la industria</a:t>
                      </a:r>
                      <a:endParaRPr lang="es-CL" dirty="0"/>
                    </a:p>
                  </a:txBody>
                  <a:tcPr/>
                </a:tc>
                <a:extLst>
                  <a:ext uri="{0D108BD9-81ED-4DB2-BD59-A6C34878D82A}">
                    <a16:rowId xmlns:a16="http://schemas.microsoft.com/office/drawing/2014/main" val="333802363"/>
                  </a:ext>
                </a:extLst>
              </a:tr>
            </a:tbl>
          </a:graphicData>
        </a:graphic>
      </p:graphicFrame>
      <p:sp>
        <p:nvSpPr>
          <p:cNvPr id="5" name="Marcador de pie de página 4">
            <a:extLst>
              <a:ext uri="{FF2B5EF4-FFF2-40B4-BE49-F238E27FC236}">
                <a16:creationId xmlns:a16="http://schemas.microsoft.com/office/drawing/2014/main" id="{B1EC39B9-93D9-F64A-2EA3-80E22300B2C1}"/>
              </a:ext>
            </a:extLst>
          </p:cNvPr>
          <p:cNvSpPr>
            <a:spLocks noGrp="1"/>
          </p:cNvSpPr>
          <p:nvPr>
            <p:ph type="ftr" sz="quarter" idx="11"/>
          </p:nvPr>
        </p:nvSpPr>
        <p:spPr/>
        <p:txBody>
          <a:bodyPr/>
          <a:lstStyle/>
          <a:p>
            <a:endParaRPr lang="es-CL"/>
          </a:p>
        </p:txBody>
      </p:sp>
      <p:sp>
        <p:nvSpPr>
          <p:cNvPr id="6" name="Marcador de número de diapositiva 5">
            <a:extLst>
              <a:ext uri="{FF2B5EF4-FFF2-40B4-BE49-F238E27FC236}">
                <a16:creationId xmlns:a16="http://schemas.microsoft.com/office/drawing/2014/main" id="{310EDE15-BE72-BE61-B488-D35501219D3D}"/>
              </a:ext>
            </a:extLst>
          </p:cNvPr>
          <p:cNvSpPr>
            <a:spLocks noGrp="1"/>
          </p:cNvSpPr>
          <p:nvPr>
            <p:ph type="sldNum" sz="quarter" idx="12"/>
          </p:nvPr>
        </p:nvSpPr>
        <p:spPr/>
        <p:txBody>
          <a:bodyPr/>
          <a:lstStyle/>
          <a:p>
            <a:fld id="{3E86CBD6-B8C2-1641-96F9-2064F43066D1}" type="slidenum">
              <a:rPr lang="es-CL" smtClean="0"/>
              <a:t>3</a:t>
            </a:fld>
            <a:endParaRPr lang="es-CL"/>
          </a:p>
        </p:txBody>
      </p:sp>
    </p:spTree>
    <p:extLst>
      <p:ext uri="{BB962C8B-B14F-4D97-AF65-F5344CB8AC3E}">
        <p14:creationId xmlns:p14="http://schemas.microsoft.com/office/powerpoint/2010/main" val="249470466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25C162-6541-7F5A-3277-7BD3E99AE08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7B3582C0-3098-2B47-61E5-9FE8D06DA46E}"/>
              </a:ext>
            </a:extLst>
          </p:cNvPr>
          <p:cNvSpPr>
            <a:spLocks noGrp="1"/>
          </p:cNvSpPr>
          <p:nvPr>
            <p:ph type="title"/>
          </p:nvPr>
        </p:nvSpPr>
        <p:spPr>
          <a:xfrm>
            <a:off x="838200" y="365125"/>
            <a:ext cx="10515600" cy="676597"/>
          </a:xfrm>
        </p:spPr>
        <p:txBody>
          <a:bodyPr>
            <a:noAutofit/>
          </a:bodyPr>
          <a:lstStyle/>
          <a:p>
            <a:r>
              <a:rPr lang="es-CL" dirty="0"/>
              <a:t>Descripción General</a:t>
            </a:r>
          </a:p>
        </p:txBody>
      </p:sp>
      <p:graphicFrame>
        <p:nvGraphicFramePr>
          <p:cNvPr id="8" name="Marcador de contenido 7">
            <a:extLst>
              <a:ext uri="{FF2B5EF4-FFF2-40B4-BE49-F238E27FC236}">
                <a16:creationId xmlns:a16="http://schemas.microsoft.com/office/drawing/2014/main" id="{F82A4795-A47E-31FD-C785-9E608169ACA2}"/>
              </a:ext>
            </a:extLst>
          </p:cNvPr>
          <p:cNvGraphicFramePr>
            <a:graphicFrameLocks noGrp="1"/>
          </p:cNvGraphicFramePr>
          <p:nvPr>
            <p:ph idx="1"/>
            <p:extLst>
              <p:ext uri="{D42A27DB-BD31-4B8C-83A1-F6EECF244321}">
                <p14:modId xmlns:p14="http://schemas.microsoft.com/office/powerpoint/2010/main" val="899732889"/>
              </p:ext>
            </p:extLst>
          </p:nvPr>
        </p:nvGraphicFramePr>
        <p:xfrm>
          <a:off x="838200" y="3429000"/>
          <a:ext cx="10515600" cy="17911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11" name="Marcador de contenido 7">
            <a:extLst>
              <a:ext uri="{FF2B5EF4-FFF2-40B4-BE49-F238E27FC236}">
                <a16:creationId xmlns:a16="http://schemas.microsoft.com/office/drawing/2014/main" id="{843CC159-E262-3777-2F7D-7208E1EE3F0B}"/>
              </a:ext>
            </a:extLst>
          </p:cNvPr>
          <p:cNvGraphicFramePr>
            <a:graphicFrameLocks/>
          </p:cNvGraphicFramePr>
          <p:nvPr>
            <p:extLst>
              <p:ext uri="{D42A27DB-BD31-4B8C-83A1-F6EECF244321}">
                <p14:modId xmlns:p14="http://schemas.microsoft.com/office/powerpoint/2010/main" val="672737244"/>
              </p:ext>
            </p:extLst>
          </p:nvPr>
        </p:nvGraphicFramePr>
        <p:xfrm>
          <a:off x="838200" y="1783611"/>
          <a:ext cx="10515600" cy="1510559"/>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12" name="Marcador de pie de página 11">
            <a:extLst>
              <a:ext uri="{FF2B5EF4-FFF2-40B4-BE49-F238E27FC236}">
                <a16:creationId xmlns:a16="http://schemas.microsoft.com/office/drawing/2014/main" id="{862749A8-EDCB-FF22-DFB9-124A19E8941A}"/>
              </a:ext>
            </a:extLst>
          </p:cNvPr>
          <p:cNvSpPr>
            <a:spLocks noGrp="1"/>
          </p:cNvSpPr>
          <p:nvPr>
            <p:ph type="ftr" sz="quarter" idx="11"/>
          </p:nvPr>
        </p:nvSpPr>
        <p:spPr/>
        <p:txBody>
          <a:bodyPr/>
          <a:lstStyle/>
          <a:p>
            <a:endParaRPr lang="es-CL"/>
          </a:p>
        </p:txBody>
      </p:sp>
      <p:sp>
        <p:nvSpPr>
          <p:cNvPr id="13" name="Marcador de número de diapositiva 12">
            <a:extLst>
              <a:ext uri="{FF2B5EF4-FFF2-40B4-BE49-F238E27FC236}">
                <a16:creationId xmlns:a16="http://schemas.microsoft.com/office/drawing/2014/main" id="{5C81BD7B-DF1B-F2EF-F8DD-160778DCC53D}"/>
              </a:ext>
            </a:extLst>
          </p:cNvPr>
          <p:cNvSpPr>
            <a:spLocks noGrp="1"/>
          </p:cNvSpPr>
          <p:nvPr>
            <p:ph type="sldNum" sz="quarter" idx="12"/>
          </p:nvPr>
        </p:nvSpPr>
        <p:spPr/>
        <p:txBody>
          <a:bodyPr/>
          <a:lstStyle/>
          <a:p>
            <a:fld id="{3E86CBD6-B8C2-1641-96F9-2064F43066D1}" type="slidenum">
              <a:rPr lang="es-CL" smtClean="0"/>
              <a:t>4</a:t>
            </a:fld>
            <a:endParaRPr lang="es-CL"/>
          </a:p>
        </p:txBody>
      </p:sp>
    </p:spTree>
    <p:extLst>
      <p:ext uri="{BB962C8B-B14F-4D97-AF65-F5344CB8AC3E}">
        <p14:creationId xmlns:p14="http://schemas.microsoft.com/office/powerpoint/2010/main" val="303958882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8A7E1E-419B-8041-3670-1ABD7C23314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59A87C1B-80D5-EB0B-23C5-9A8ECC84C147}"/>
              </a:ext>
            </a:extLst>
          </p:cNvPr>
          <p:cNvSpPr>
            <a:spLocks noGrp="1"/>
          </p:cNvSpPr>
          <p:nvPr>
            <p:ph type="title"/>
          </p:nvPr>
        </p:nvSpPr>
        <p:spPr>
          <a:xfrm>
            <a:off x="504464" y="365126"/>
            <a:ext cx="10849336" cy="607148"/>
          </a:xfrm>
        </p:spPr>
        <p:txBody>
          <a:bodyPr>
            <a:normAutofit/>
          </a:bodyPr>
          <a:lstStyle/>
          <a:p>
            <a:r>
              <a:rPr lang="es-CL" sz="2800" dirty="0"/>
              <a:t>Módulos del Sistema</a:t>
            </a:r>
          </a:p>
        </p:txBody>
      </p:sp>
      <p:graphicFrame>
        <p:nvGraphicFramePr>
          <p:cNvPr id="22" name="Diagrama 21">
            <a:extLst>
              <a:ext uri="{FF2B5EF4-FFF2-40B4-BE49-F238E27FC236}">
                <a16:creationId xmlns:a16="http://schemas.microsoft.com/office/drawing/2014/main" id="{1D902722-1F67-1442-311B-A243822A62FF}"/>
              </a:ext>
            </a:extLst>
          </p:cNvPr>
          <p:cNvGraphicFramePr/>
          <p:nvPr>
            <p:extLst>
              <p:ext uri="{D42A27DB-BD31-4B8C-83A1-F6EECF244321}">
                <p14:modId xmlns:p14="http://schemas.microsoft.com/office/powerpoint/2010/main" val="1871722367"/>
              </p:ext>
            </p:extLst>
          </p:nvPr>
        </p:nvGraphicFramePr>
        <p:xfrm>
          <a:off x="504464" y="1144296"/>
          <a:ext cx="5424668" cy="507831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23" name="Diagrama 22">
            <a:extLst>
              <a:ext uri="{FF2B5EF4-FFF2-40B4-BE49-F238E27FC236}">
                <a16:creationId xmlns:a16="http://schemas.microsoft.com/office/drawing/2014/main" id="{A58869CA-C477-7442-43BE-152310211AC4}"/>
              </a:ext>
            </a:extLst>
          </p:cNvPr>
          <p:cNvGraphicFramePr/>
          <p:nvPr>
            <p:extLst>
              <p:ext uri="{D42A27DB-BD31-4B8C-83A1-F6EECF244321}">
                <p14:modId xmlns:p14="http://schemas.microsoft.com/office/powerpoint/2010/main" val="647067273"/>
              </p:ext>
            </p:extLst>
          </p:nvPr>
        </p:nvGraphicFramePr>
        <p:xfrm>
          <a:off x="6096000" y="972274"/>
          <a:ext cx="5424668" cy="559236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24" name="Marcador de pie de página 23">
            <a:extLst>
              <a:ext uri="{FF2B5EF4-FFF2-40B4-BE49-F238E27FC236}">
                <a16:creationId xmlns:a16="http://schemas.microsoft.com/office/drawing/2014/main" id="{2F5E08E9-CB9D-CD05-F5FB-CCE58B8C50A5}"/>
              </a:ext>
            </a:extLst>
          </p:cNvPr>
          <p:cNvSpPr>
            <a:spLocks noGrp="1"/>
          </p:cNvSpPr>
          <p:nvPr>
            <p:ph type="ftr" sz="quarter" idx="11"/>
          </p:nvPr>
        </p:nvSpPr>
        <p:spPr/>
        <p:txBody>
          <a:bodyPr/>
          <a:lstStyle/>
          <a:p>
            <a:endParaRPr lang="es-CL"/>
          </a:p>
        </p:txBody>
      </p:sp>
      <p:sp>
        <p:nvSpPr>
          <p:cNvPr id="25" name="Marcador de número de diapositiva 24">
            <a:extLst>
              <a:ext uri="{FF2B5EF4-FFF2-40B4-BE49-F238E27FC236}">
                <a16:creationId xmlns:a16="http://schemas.microsoft.com/office/drawing/2014/main" id="{558C93D4-40EA-D263-7C48-521BBD0FFBB6}"/>
              </a:ext>
            </a:extLst>
          </p:cNvPr>
          <p:cNvSpPr>
            <a:spLocks noGrp="1"/>
          </p:cNvSpPr>
          <p:nvPr>
            <p:ph type="sldNum" sz="quarter" idx="12"/>
          </p:nvPr>
        </p:nvSpPr>
        <p:spPr/>
        <p:txBody>
          <a:bodyPr/>
          <a:lstStyle/>
          <a:p>
            <a:fld id="{3E86CBD6-B8C2-1641-96F9-2064F43066D1}" type="slidenum">
              <a:rPr lang="es-CL" smtClean="0"/>
              <a:t>5</a:t>
            </a:fld>
            <a:endParaRPr lang="es-CL"/>
          </a:p>
        </p:txBody>
      </p:sp>
    </p:spTree>
    <p:extLst>
      <p:ext uri="{BB962C8B-B14F-4D97-AF65-F5344CB8AC3E}">
        <p14:creationId xmlns:p14="http://schemas.microsoft.com/office/powerpoint/2010/main" val="13307432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DCD134-DDF0-E66A-B1B6-2DAEBA42B9D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95C0638-8B40-4FD5-3136-39E7DEB6C2B9}"/>
              </a:ext>
            </a:extLst>
          </p:cNvPr>
          <p:cNvSpPr>
            <a:spLocks noGrp="1"/>
          </p:cNvSpPr>
          <p:nvPr>
            <p:ph type="title"/>
          </p:nvPr>
        </p:nvSpPr>
        <p:spPr/>
        <p:txBody>
          <a:bodyPr/>
          <a:lstStyle/>
          <a:p>
            <a:r>
              <a:rPr lang="es-CL" dirty="0"/>
              <a:t>Fundamentación del Proyecto APT</a:t>
            </a:r>
          </a:p>
        </p:txBody>
      </p:sp>
      <p:sp>
        <p:nvSpPr>
          <p:cNvPr id="6" name="CuadroTexto 5">
            <a:extLst>
              <a:ext uri="{FF2B5EF4-FFF2-40B4-BE49-F238E27FC236}">
                <a16:creationId xmlns:a16="http://schemas.microsoft.com/office/drawing/2014/main" id="{BAC22A29-FE4D-D056-9E0A-EDABA54D2289}"/>
              </a:ext>
            </a:extLst>
          </p:cNvPr>
          <p:cNvSpPr txBox="1"/>
          <p:nvPr/>
        </p:nvSpPr>
        <p:spPr>
          <a:xfrm>
            <a:off x="838201" y="1663917"/>
            <a:ext cx="10515599" cy="2031325"/>
          </a:xfrm>
          <a:prstGeom prst="rect">
            <a:avLst/>
          </a:prstGeom>
          <a:noFill/>
        </p:spPr>
        <p:txBody>
          <a:bodyPr wrap="square" rtlCol="0">
            <a:spAutoFit/>
          </a:bodyPr>
          <a:lstStyle/>
          <a:p>
            <a:r>
              <a:rPr lang="es-CL" b="1" dirty="0"/>
              <a:t>¿Por qué es relevante para el campo laboral?</a:t>
            </a:r>
          </a:p>
          <a:p>
            <a:endParaRPr lang="es-CL" b="1" dirty="0"/>
          </a:p>
          <a:p>
            <a:r>
              <a:rPr lang="es-CL" dirty="0"/>
              <a:t>Las juntas de vecinos representan la organización comunitaria más básica y extendida del país, siendo "</a:t>
            </a:r>
            <a:r>
              <a:rPr lang="es-CL" b="1" dirty="0"/>
              <a:t>organizaciones comunitarias de carácter territorial, representativas de las personas que residen en un mismo barrio</a:t>
            </a:r>
            <a:r>
              <a:rPr lang="es-CL" dirty="0"/>
              <a:t>, cuyo objetivo es promover el desarrollo de la comunidad, defender los intereses y velar por los derechos de los vecinos.”</a:t>
            </a:r>
          </a:p>
          <a:p>
            <a:endParaRPr lang="es-CL" dirty="0"/>
          </a:p>
        </p:txBody>
      </p:sp>
      <p:graphicFrame>
        <p:nvGraphicFramePr>
          <p:cNvPr id="9" name="Diagrama 8">
            <a:extLst>
              <a:ext uri="{FF2B5EF4-FFF2-40B4-BE49-F238E27FC236}">
                <a16:creationId xmlns:a16="http://schemas.microsoft.com/office/drawing/2014/main" id="{79DDAB07-0FA0-0C23-D8A5-018412CADDA5}"/>
              </a:ext>
            </a:extLst>
          </p:cNvPr>
          <p:cNvGraphicFramePr/>
          <p:nvPr>
            <p:extLst>
              <p:ext uri="{D42A27DB-BD31-4B8C-83A1-F6EECF244321}">
                <p14:modId xmlns:p14="http://schemas.microsoft.com/office/powerpoint/2010/main" val="195864468"/>
              </p:ext>
            </p:extLst>
          </p:nvPr>
        </p:nvGraphicFramePr>
        <p:xfrm>
          <a:off x="6578190" y="3349978"/>
          <a:ext cx="5012674" cy="283019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10" name="Diagrama 9">
            <a:extLst>
              <a:ext uri="{FF2B5EF4-FFF2-40B4-BE49-F238E27FC236}">
                <a16:creationId xmlns:a16="http://schemas.microsoft.com/office/drawing/2014/main" id="{9882328F-9CBA-2136-C3F0-69D5A0C61D49}"/>
              </a:ext>
            </a:extLst>
          </p:cNvPr>
          <p:cNvGraphicFramePr/>
          <p:nvPr>
            <p:extLst>
              <p:ext uri="{D42A27DB-BD31-4B8C-83A1-F6EECF244321}">
                <p14:modId xmlns:p14="http://schemas.microsoft.com/office/powerpoint/2010/main" val="1934655532"/>
              </p:ext>
            </p:extLst>
          </p:nvPr>
        </p:nvGraphicFramePr>
        <p:xfrm>
          <a:off x="248356" y="4108060"/>
          <a:ext cx="6228234" cy="173831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
        <p:nvSpPr>
          <p:cNvPr id="11" name="Marcador de pie de página 10">
            <a:extLst>
              <a:ext uri="{FF2B5EF4-FFF2-40B4-BE49-F238E27FC236}">
                <a16:creationId xmlns:a16="http://schemas.microsoft.com/office/drawing/2014/main" id="{AB89FD41-21F8-56A9-5FB6-466285149286}"/>
              </a:ext>
            </a:extLst>
          </p:cNvPr>
          <p:cNvSpPr>
            <a:spLocks noGrp="1"/>
          </p:cNvSpPr>
          <p:nvPr>
            <p:ph type="ftr" sz="quarter" idx="11"/>
          </p:nvPr>
        </p:nvSpPr>
        <p:spPr/>
        <p:txBody>
          <a:bodyPr/>
          <a:lstStyle/>
          <a:p>
            <a:endParaRPr lang="es-CL"/>
          </a:p>
        </p:txBody>
      </p:sp>
      <p:sp>
        <p:nvSpPr>
          <p:cNvPr id="12" name="Marcador de número de diapositiva 11">
            <a:extLst>
              <a:ext uri="{FF2B5EF4-FFF2-40B4-BE49-F238E27FC236}">
                <a16:creationId xmlns:a16="http://schemas.microsoft.com/office/drawing/2014/main" id="{7ACEA74B-9C56-33B2-93FA-C7E593CDD11E}"/>
              </a:ext>
            </a:extLst>
          </p:cNvPr>
          <p:cNvSpPr>
            <a:spLocks noGrp="1"/>
          </p:cNvSpPr>
          <p:nvPr>
            <p:ph type="sldNum" sz="quarter" idx="12"/>
          </p:nvPr>
        </p:nvSpPr>
        <p:spPr/>
        <p:txBody>
          <a:bodyPr/>
          <a:lstStyle/>
          <a:p>
            <a:fld id="{3E86CBD6-B8C2-1641-96F9-2064F43066D1}" type="slidenum">
              <a:rPr lang="es-CL" smtClean="0"/>
              <a:t>6</a:t>
            </a:fld>
            <a:endParaRPr lang="es-CL"/>
          </a:p>
        </p:txBody>
      </p:sp>
    </p:spTree>
    <p:extLst>
      <p:ext uri="{BB962C8B-B14F-4D97-AF65-F5344CB8AC3E}">
        <p14:creationId xmlns:p14="http://schemas.microsoft.com/office/powerpoint/2010/main" val="10059674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03AE1C-AB0D-CA20-4BAD-096B4F0120FC}"/>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AE26961A-EDED-81FC-2914-63C38CD5E0CB}"/>
              </a:ext>
            </a:extLst>
          </p:cNvPr>
          <p:cNvSpPr>
            <a:spLocks noGrp="1"/>
          </p:cNvSpPr>
          <p:nvPr>
            <p:ph type="title"/>
          </p:nvPr>
        </p:nvSpPr>
        <p:spPr/>
        <p:txBody>
          <a:bodyPr/>
          <a:lstStyle/>
          <a:p>
            <a:r>
              <a:rPr lang="es-CL" dirty="0"/>
              <a:t>Objetivos</a:t>
            </a:r>
          </a:p>
        </p:txBody>
      </p:sp>
      <p:sp>
        <p:nvSpPr>
          <p:cNvPr id="6" name="CuadroTexto 5">
            <a:extLst>
              <a:ext uri="{FF2B5EF4-FFF2-40B4-BE49-F238E27FC236}">
                <a16:creationId xmlns:a16="http://schemas.microsoft.com/office/drawing/2014/main" id="{E796CE9D-E836-518D-45E5-FB25CC0C4D97}"/>
              </a:ext>
            </a:extLst>
          </p:cNvPr>
          <p:cNvSpPr txBox="1"/>
          <p:nvPr/>
        </p:nvSpPr>
        <p:spPr>
          <a:xfrm>
            <a:off x="838200" y="1690688"/>
            <a:ext cx="10515599" cy="1200329"/>
          </a:xfrm>
          <a:prstGeom prst="rect">
            <a:avLst/>
          </a:prstGeom>
          <a:noFill/>
        </p:spPr>
        <p:txBody>
          <a:bodyPr wrap="square" rtlCol="0">
            <a:spAutoFit/>
          </a:bodyPr>
          <a:lstStyle/>
          <a:p>
            <a:r>
              <a:rPr lang="es-CL" b="1" dirty="0"/>
              <a:t>Aporte de Valor</a:t>
            </a:r>
          </a:p>
          <a:p>
            <a:endParaRPr lang="es-CL" b="1" dirty="0"/>
          </a:p>
          <a:p>
            <a:r>
              <a:rPr lang="es-CL" dirty="0"/>
              <a:t>El sistema </a:t>
            </a:r>
            <a:r>
              <a:rPr lang="es-CL" b="1" dirty="0"/>
              <a:t>proporcionará valor agregado a través de la digitalización y automatización de procesos clave</a:t>
            </a:r>
            <a:endParaRPr lang="es-CL" dirty="0"/>
          </a:p>
        </p:txBody>
      </p:sp>
      <p:graphicFrame>
        <p:nvGraphicFramePr>
          <p:cNvPr id="9" name="Diagrama 8">
            <a:extLst>
              <a:ext uri="{FF2B5EF4-FFF2-40B4-BE49-F238E27FC236}">
                <a16:creationId xmlns:a16="http://schemas.microsoft.com/office/drawing/2014/main" id="{2A8D4BD5-1855-0B60-41A3-9184BCD0F3DF}"/>
              </a:ext>
            </a:extLst>
          </p:cNvPr>
          <p:cNvGraphicFramePr/>
          <p:nvPr>
            <p:extLst>
              <p:ext uri="{D42A27DB-BD31-4B8C-83A1-F6EECF244321}">
                <p14:modId xmlns:p14="http://schemas.microsoft.com/office/powerpoint/2010/main" val="3325900649"/>
              </p:ext>
            </p:extLst>
          </p:nvPr>
        </p:nvGraphicFramePr>
        <p:xfrm>
          <a:off x="1041809" y="3429000"/>
          <a:ext cx="10108382" cy="238195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Marcador de pie de página 2">
            <a:extLst>
              <a:ext uri="{FF2B5EF4-FFF2-40B4-BE49-F238E27FC236}">
                <a16:creationId xmlns:a16="http://schemas.microsoft.com/office/drawing/2014/main" id="{1E2AAC26-F77F-C8DE-BCB3-9C98F671161B}"/>
              </a:ext>
            </a:extLst>
          </p:cNvPr>
          <p:cNvSpPr>
            <a:spLocks noGrp="1"/>
          </p:cNvSpPr>
          <p:nvPr>
            <p:ph type="ftr" sz="quarter" idx="11"/>
          </p:nvPr>
        </p:nvSpPr>
        <p:spPr/>
        <p:txBody>
          <a:bodyPr/>
          <a:lstStyle/>
          <a:p>
            <a:endParaRPr lang="es-CL"/>
          </a:p>
        </p:txBody>
      </p:sp>
      <p:sp>
        <p:nvSpPr>
          <p:cNvPr id="4" name="Marcador de número de diapositiva 3">
            <a:extLst>
              <a:ext uri="{FF2B5EF4-FFF2-40B4-BE49-F238E27FC236}">
                <a16:creationId xmlns:a16="http://schemas.microsoft.com/office/drawing/2014/main" id="{F4ADC0E8-FD5D-27F1-41F0-A7A22FA07776}"/>
              </a:ext>
            </a:extLst>
          </p:cNvPr>
          <p:cNvSpPr>
            <a:spLocks noGrp="1"/>
          </p:cNvSpPr>
          <p:nvPr>
            <p:ph type="sldNum" sz="quarter" idx="12"/>
          </p:nvPr>
        </p:nvSpPr>
        <p:spPr/>
        <p:txBody>
          <a:bodyPr/>
          <a:lstStyle/>
          <a:p>
            <a:fld id="{3E86CBD6-B8C2-1641-96F9-2064F43066D1}" type="slidenum">
              <a:rPr lang="es-CL" smtClean="0"/>
              <a:t>7</a:t>
            </a:fld>
            <a:endParaRPr lang="es-CL"/>
          </a:p>
        </p:txBody>
      </p:sp>
    </p:spTree>
    <p:extLst>
      <p:ext uri="{BB962C8B-B14F-4D97-AF65-F5344CB8AC3E}">
        <p14:creationId xmlns:p14="http://schemas.microsoft.com/office/powerpoint/2010/main" val="295273303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B51B9E-CFE8-16E9-A631-49B94EA2EEC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BFD2EE2C-5E53-D942-19DA-26ED7E418B59}"/>
              </a:ext>
            </a:extLst>
          </p:cNvPr>
          <p:cNvSpPr>
            <a:spLocks noGrp="1"/>
          </p:cNvSpPr>
          <p:nvPr>
            <p:ph type="title"/>
          </p:nvPr>
        </p:nvSpPr>
        <p:spPr/>
        <p:txBody>
          <a:bodyPr/>
          <a:lstStyle/>
          <a:p>
            <a:r>
              <a:rPr lang="es-CL" dirty="0"/>
              <a:t>Metodología</a:t>
            </a:r>
          </a:p>
        </p:txBody>
      </p:sp>
      <p:graphicFrame>
        <p:nvGraphicFramePr>
          <p:cNvPr id="5" name="Marcador de contenido 7">
            <a:extLst>
              <a:ext uri="{FF2B5EF4-FFF2-40B4-BE49-F238E27FC236}">
                <a16:creationId xmlns:a16="http://schemas.microsoft.com/office/drawing/2014/main" id="{6FB07D94-E571-8E56-0490-D7EADF9274A0}"/>
              </a:ext>
            </a:extLst>
          </p:cNvPr>
          <p:cNvGraphicFramePr>
            <a:graphicFrameLocks noGrp="1"/>
          </p:cNvGraphicFramePr>
          <p:nvPr>
            <p:ph idx="1"/>
            <p:extLst>
              <p:ext uri="{D42A27DB-BD31-4B8C-83A1-F6EECF244321}">
                <p14:modId xmlns:p14="http://schemas.microsoft.com/office/powerpoint/2010/main" val="3394805336"/>
              </p:ext>
            </p:extLst>
          </p:nvPr>
        </p:nvGraphicFramePr>
        <p:xfrm>
          <a:off x="838200" y="2641600"/>
          <a:ext cx="10515600" cy="385127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7" name="Marcador de contenido 7">
            <a:extLst>
              <a:ext uri="{FF2B5EF4-FFF2-40B4-BE49-F238E27FC236}">
                <a16:creationId xmlns:a16="http://schemas.microsoft.com/office/drawing/2014/main" id="{D32C11F3-E91E-A8FE-FCCD-2793A796F902}"/>
              </a:ext>
            </a:extLst>
          </p:cNvPr>
          <p:cNvGraphicFramePr>
            <a:graphicFrameLocks/>
          </p:cNvGraphicFramePr>
          <p:nvPr>
            <p:extLst>
              <p:ext uri="{D42A27DB-BD31-4B8C-83A1-F6EECF244321}">
                <p14:modId xmlns:p14="http://schemas.microsoft.com/office/powerpoint/2010/main" val="2010945925"/>
              </p:ext>
            </p:extLst>
          </p:nvPr>
        </p:nvGraphicFramePr>
        <p:xfrm>
          <a:off x="838200" y="1433655"/>
          <a:ext cx="10515600" cy="120794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8" name="Marcador de pie de página 7">
            <a:extLst>
              <a:ext uri="{FF2B5EF4-FFF2-40B4-BE49-F238E27FC236}">
                <a16:creationId xmlns:a16="http://schemas.microsoft.com/office/drawing/2014/main" id="{C913B1EA-1D59-6D52-A687-05963E05A906}"/>
              </a:ext>
            </a:extLst>
          </p:cNvPr>
          <p:cNvSpPr>
            <a:spLocks noGrp="1"/>
          </p:cNvSpPr>
          <p:nvPr>
            <p:ph type="ftr" sz="quarter" idx="11"/>
          </p:nvPr>
        </p:nvSpPr>
        <p:spPr/>
        <p:txBody>
          <a:bodyPr/>
          <a:lstStyle/>
          <a:p>
            <a:endParaRPr lang="es-CL"/>
          </a:p>
        </p:txBody>
      </p:sp>
      <p:sp>
        <p:nvSpPr>
          <p:cNvPr id="10" name="Marcador de número de diapositiva 9">
            <a:extLst>
              <a:ext uri="{FF2B5EF4-FFF2-40B4-BE49-F238E27FC236}">
                <a16:creationId xmlns:a16="http://schemas.microsoft.com/office/drawing/2014/main" id="{11A06104-EEA7-64EC-13F1-36FA40AE9321}"/>
              </a:ext>
            </a:extLst>
          </p:cNvPr>
          <p:cNvSpPr>
            <a:spLocks noGrp="1"/>
          </p:cNvSpPr>
          <p:nvPr>
            <p:ph type="sldNum" sz="quarter" idx="12"/>
          </p:nvPr>
        </p:nvSpPr>
        <p:spPr/>
        <p:txBody>
          <a:bodyPr/>
          <a:lstStyle/>
          <a:p>
            <a:fld id="{3E86CBD6-B8C2-1641-96F9-2064F43066D1}" type="slidenum">
              <a:rPr lang="es-CL" smtClean="0"/>
              <a:t>8</a:t>
            </a:fld>
            <a:endParaRPr lang="es-CL"/>
          </a:p>
        </p:txBody>
      </p:sp>
    </p:spTree>
    <p:extLst>
      <p:ext uri="{BB962C8B-B14F-4D97-AF65-F5344CB8AC3E}">
        <p14:creationId xmlns:p14="http://schemas.microsoft.com/office/powerpoint/2010/main" val="38900403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77001A-3CF0-CAF9-96BE-EF215D1145C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D8B56ED0-6F25-A8F6-CFA9-FF34313ADC94}"/>
              </a:ext>
            </a:extLst>
          </p:cNvPr>
          <p:cNvSpPr>
            <a:spLocks noGrp="1"/>
          </p:cNvSpPr>
          <p:nvPr>
            <p:ph type="title"/>
          </p:nvPr>
        </p:nvSpPr>
        <p:spPr/>
        <p:txBody>
          <a:bodyPr/>
          <a:lstStyle/>
          <a:p>
            <a:r>
              <a:rPr lang="es-CL" dirty="0"/>
              <a:t>Evidencias del Proyecto</a:t>
            </a:r>
          </a:p>
        </p:txBody>
      </p:sp>
      <p:sp>
        <p:nvSpPr>
          <p:cNvPr id="6" name="CuadroTexto 5">
            <a:extLst>
              <a:ext uri="{FF2B5EF4-FFF2-40B4-BE49-F238E27FC236}">
                <a16:creationId xmlns:a16="http://schemas.microsoft.com/office/drawing/2014/main" id="{35DE40A3-B260-3121-7602-4CA7DFED12DF}"/>
              </a:ext>
            </a:extLst>
          </p:cNvPr>
          <p:cNvSpPr txBox="1"/>
          <p:nvPr/>
        </p:nvSpPr>
        <p:spPr>
          <a:xfrm>
            <a:off x="838200" y="1690688"/>
            <a:ext cx="10515599" cy="646331"/>
          </a:xfrm>
          <a:prstGeom prst="rect">
            <a:avLst/>
          </a:prstGeom>
          <a:noFill/>
        </p:spPr>
        <p:txBody>
          <a:bodyPr wrap="square" rtlCol="0">
            <a:spAutoFit/>
          </a:bodyPr>
          <a:lstStyle/>
          <a:p>
            <a:r>
              <a:rPr lang="es-CL" dirty="0"/>
              <a:t>Las evidencias del proyecto están organizadas en diferentes tipos que demuestran el progreso y la calidad del desarrollo:</a:t>
            </a:r>
          </a:p>
        </p:txBody>
      </p:sp>
      <p:graphicFrame>
        <p:nvGraphicFramePr>
          <p:cNvPr id="9" name="Diagrama 8">
            <a:extLst>
              <a:ext uri="{FF2B5EF4-FFF2-40B4-BE49-F238E27FC236}">
                <a16:creationId xmlns:a16="http://schemas.microsoft.com/office/drawing/2014/main" id="{43CFCBA3-26E9-342F-6F88-D45C9727C58F}"/>
              </a:ext>
            </a:extLst>
          </p:cNvPr>
          <p:cNvGraphicFramePr/>
          <p:nvPr>
            <p:extLst>
              <p:ext uri="{D42A27DB-BD31-4B8C-83A1-F6EECF244321}">
                <p14:modId xmlns:p14="http://schemas.microsoft.com/office/powerpoint/2010/main" val="3086936399"/>
              </p:ext>
            </p:extLst>
          </p:nvPr>
        </p:nvGraphicFramePr>
        <p:xfrm>
          <a:off x="3917244" y="2337019"/>
          <a:ext cx="7518399" cy="398475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Marcador de pie de página 2">
            <a:extLst>
              <a:ext uri="{FF2B5EF4-FFF2-40B4-BE49-F238E27FC236}">
                <a16:creationId xmlns:a16="http://schemas.microsoft.com/office/drawing/2014/main" id="{E9834397-222B-4146-BDBE-FC0CBAF24D2E}"/>
              </a:ext>
            </a:extLst>
          </p:cNvPr>
          <p:cNvSpPr>
            <a:spLocks noGrp="1"/>
          </p:cNvSpPr>
          <p:nvPr>
            <p:ph type="ftr" sz="quarter" idx="11"/>
          </p:nvPr>
        </p:nvSpPr>
        <p:spPr/>
        <p:txBody>
          <a:bodyPr/>
          <a:lstStyle/>
          <a:p>
            <a:endParaRPr lang="es-CL"/>
          </a:p>
        </p:txBody>
      </p:sp>
      <p:sp>
        <p:nvSpPr>
          <p:cNvPr id="4" name="Marcador de número de diapositiva 3">
            <a:extLst>
              <a:ext uri="{FF2B5EF4-FFF2-40B4-BE49-F238E27FC236}">
                <a16:creationId xmlns:a16="http://schemas.microsoft.com/office/drawing/2014/main" id="{70DF449D-C397-D0F8-D8AE-12621C721106}"/>
              </a:ext>
            </a:extLst>
          </p:cNvPr>
          <p:cNvSpPr>
            <a:spLocks noGrp="1"/>
          </p:cNvSpPr>
          <p:nvPr>
            <p:ph type="sldNum" sz="quarter" idx="12"/>
          </p:nvPr>
        </p:nvSpPr>
        <p:spPr/>
        <p:txBody>
          <a:bodyPr/>
          <a:lstStyle/>
          <a:p>
            <a:fld id="{3E86CBD6-B8C2-1641-96F9-2064F43066D1}" type="slidenum">
              <a:rPr lang="es-CL" smtClean="0"/>
              <a:t>9</a:t>
            </a:fld>
            <a:endParaRPr lang="es-CL"/>
          </a:p>
        </p:txBody>
      </p:sp>
    </p:spTree>
    <p:extLst>
      <p:ext uri="{BB962C8B-B14F-4D97-AF65-F5344CB8AC3E}">
        <p14:creationId xmlns:p14="http://schemas.microsoft.com/office/powerpoint/2010/main" val="3275923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82</TotalTime>
  <Words>900</Words>
  <Application>Microsoft Macintosh PowerPoint</Application>
  <PresentationFormat>Panorámica</PresentationFormat>
  <Paragraphs>136</Paragraphs>
  <Slides>11</Slides>
  <Notes>4</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11</vt:i4>
      </vt:variant>
    </vt:vector>
  </HeadingPairs>
  <TitlesOfParts>
    <vt:vector size="15" baseType="lpstr">
      <vt:lpstr>Aptos</vt:lpstr>
      <vt:lpstr>Aptos Display</vt:lpstr>
      <vt:lpstr>Arial</vt:lpstr>
      <vt:lpstr>Tema de Office</vt:lpstr>
      <vt:lpstr>Capstone</vt:lpstr>
      <vt:lpstr>Contenido de la Presentación</vt:lpstr>
      <vt:lpstr>Descripción del Proyecto</vt:lpstr>
      <vt:lpstr>Descripción General</vt:lpstr>
      <vt:lpstr>Módulos del Sistema</vt:lpstr>
      <vt:lpstr>Fundamentación del Proyecto APT</vt:lpstr>
      <vt:lpstr>Objetivos</vt:lpstr>
      <vt:lpstr>Metodología</vt:lpstr>
      <vt:lpstr>Evidencias del Proyecto</vt:lpstr>
      <vt:lpstr>Conclusión</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Marco Barrera Tilleria</dc:creator>
  <cp:lastModifiedBy>Marco Barrera Tilleria</cp:lastModifiedBy>
  <cp:revision>2</cp:revision>
  <dcterms:created xsi:type="dcterms:W3CDTF">2025-09-08T01:25:58Z</dcterms:created>
  <dcterms:modified xsi:type="dcterms:W3CDTF">2025-09-09T01:50:38Z</dcterms:modified>
</cp:coreProperties>
</file>