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OldStandardTT-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54b8a32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54b8a32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54b8a326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54b8a326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4b8a326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4b8a326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4b8a326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54b8a326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4b8a326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54b8a326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4b8a326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54b8a326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PLAN DE MANTENIMIENTO PREVENTIVO 2021-2022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663" y="1379150"/>
            <a:ext cx="5670675" cy="292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20680"/>
                </a:solidFill>
                <a:latin typeface="Merriweather"/>
                <a:ea typeface="Merriweather"/>
                <a:cs typeface="Merriweather"/>
                <a:sym typeface="Merriweather"/>
              </a:rPr>
              <a:t>ENTORNO DE TRABAJO</a:t>
            </a:r>
            <a:endParaRPr>
              <a:solidFill>
                <a:srgbClr val="02068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75" y="3492975"/>
            <a:ext cx="2137400" cy="138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850" y="1173801"/>
            <a:ext cx="1282374" cy="128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775" y="4408500"/>
            <a:ext cx="465675" cy="4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7575" y="110437"/>
            <a:ext cx="1282375" cy="12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5674" y="2118250"/>
            <a:ext cx="1038674" cy="17908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57575" y="1599438"/>
            <a:ext cx="57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Contamos con un número elevado de trabajadores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90250" y="2759025"/>
            <a:ext cx="540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Tenemos a 2 equipos de expertos en mantenimiento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116025" y="4129775"/>
            <a:ext cx="583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Y ofrecemos soporte de seguridad (Antivirus, Firewall) y dispositivos (Servidores, Portátiles de alquiler)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20680"/>
                </a:solidFill>
                <a:latin typeface="Merriweather"/>
                <a:ea typeface="Merriweather"/>
                <a:cs typeface="Merriweather"/>
                <a:sym typeface="Merriweather"/>
              </a:rPr>
              <a:t>OBJETIVOS</a:t>
            </a:r>
            <a:endParaRPr>
              <a:solidFill>
                <a:srgbClr val="02068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-51850" y="13531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s" sz="1200">
                <a:latin typeface="Merriweather"/>
                <a:ea typeface="Merriweather"/>
                <a:cs typeface="Merriweather"/>
                <a:sym typeface="Merriweather"/>
              </a:rPr>
              <a:t>El objetivo principal en la empresa es eludir la pérdida de información en la empresa mediante copias de seguridad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s" sz="1200">
                <a:latin typeface="Merriweather"/>
                <a:ea typeface="Merriweather"/>
                <a:cs typeface="Merriweather"/>
                <a:sym typeface="Merriweather"/>
              </a:rPr>
              <a:t>Evitar o mitigar las consecuencias de los fallos del equipo, logrando prevenir las incidencias antes de que estas ocurran.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s" sz="1200">
                <a:latin typeface="Merriweather"/>
                <a:ea typeface="Merriweather"/>
                <a:cs typeface="Merriweather"/>
                <a:sym typeface="Merriweather"/>
              </a:rPr>
              <a:t>Las tareas de mantenimiento preventivo incluyen acciones como cambio de piezas y dispositivos, control de temperaturas, control de rendimiento y limpieza interna mediante herramientas informáticas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125" y="3379300"/>
            <a:ext cx="1426051" cy="14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36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20680"/>
                </a:solidFill>
                <a:latin typeface="Merriweather"/>
                <a:ea typeface="Merriweather"/>
                <a:cs typeface="Merriweather"/>
                <a:sym typeface="Merriweather"/>
              </a:rPr>
              <a:t>TAREAS DE MANTENIMIENTO</a:t>
            </a:r>
            <a:endParaRPr>
              <a:solidFill>
                <a:srgbClr val="02068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774400" y="2366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PROGRAMADAS CADA CIERTO TIEMPO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774400" y="33826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DURANTE PARADAS DEL SISTEMA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774400" y="13866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RUTINARIAS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050" y="1131953"/>
            <a:ext cx="830600" cy="83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4900" y="1709426"/>
            <a:ext cx="1156399" cy="115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6284" y="3224400"/>
            <a:ext cx="1384590" cy="16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8647" y="3460450"/>
            <a:ext cx="830600" cy="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36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20680"/>
                </a:solidFill>
                <a:latin typeface="Merriweather"/>
                <a:ea typeface="Merriweather"/>
                <a:cs typeface="Merriweather"/>
                <a:sym typeface="Merriweather"/>
              </a:rPr>
              <a:t>PLAN DE COPIAS DE SEGURIDAD</a:t>
            </a:r>
            <a:endParaRPr>
              <a:solidFill>
                <a:srgbClr val="02068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89350" y="1166575"/>
            <a:ext cx="5923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erriweather"/>
                <a:ea typeface="Merriweather"/>
                <a:cs typeface="Merriweather"/>
                <a:sym typeface="Merriweather"/>
              </a:rPr>
              <a:t>¿Qué información guardamos en las copias de seguridad?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Merriweather"/>
                <a:ea typeface="Merriweather"/>
                <a:cs typeface="Merriweather"/>
                <a:sym typeface="Merriweather"/>
              </a:rPr>
              <a:t>Filtramos la información mediante criterios: </a:t>
            </a:r>
            <a:r>
              <a:rPr lang="es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accesibilidad</a:t>
            </a:r>
            <a:r>
              <a:rPr lang="es" sz="1300">
                <a:latin typeface="Merriweather"/>
                <a:ea typeface="Merriweather"/>
                <a:cs typeface="Merriweather"/>
                <a:sym typeface="Merriweather"/>
              </a:rPr>
              <a:t>, utilidad y por el impacto que generan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Merriweather"/>
                <a:ea typeface="Merriweather"/>
                <a:cs typeface="Merriweather"/>
                <a:sym typeface="Merriweather"/>
              </a:rPr>
              <a:t>¿Qué estructura utilizamos?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s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 forma diaria la ejecución de una copia diferencial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Quincenalmente se realiza una copia completa de la última copia diferencial que se haya realizado.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¿Dónde se almacenan?</a:t>
            </a:r>
            <a:endParaRPr b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	Todas estas copias se almacenan en los servidores locales que se emplean exclusivamente para copias de seguridad. Y de forma simultánea se lleva a cabo la misma tarea en la nube.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125" y="1125316"/>
            <a:ext cx="3991825" cy="2697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575" y="-51875"/>
            <a:ext cx="5352850" cy="50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850" y="0"/>
            <a:ext cx="1809150" cy="18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0" y="0"/>
            <a:ext cx="1809150" cy="18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