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RobotoSlab-bold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Slab-regular.fntdata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67a3168dd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67a3168dd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67a3168dd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67a3168dd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162" y="675489"/>
            <a:ext cx="7770025" cy="37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868" y="0"/>
            <a:ext cx="77182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63" y="1276350"/>
            <a:ext cx="738187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