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20288470b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20288470b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f929052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f929052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29128646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29128646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29128646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29128646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29128646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29128646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2B5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seguridad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SecurityTrust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2B5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Verdana"/>
                <a:ea typeface="Verdana"/>
                <a:cs typeface="Verdana"/>
                <a:sym typeface="Verdana"/>
              </a:rPr>
              <a:t>¿Por qué es el mejor?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2B5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12850" y="624000"/>
            <a:ext cx="8520600" cy="4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"/>
              <a:t>Tenemos previstas más de 100 incidencias</a:t>
            </a:r>
            <a:br>
              <a:rPr lang="es"/>
            </a:br>
            <a:br>
              <a:rPr lang="es"/>
            </a:b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"/>
              <a:t>Diseñado por un equipo de grandes profesionales</a:t>
            </a:r>
            <a:br>
              <a:rPr lang="es"/>
            </a:br>
            <a:br>
              <a:rPr lang="es"/>
            </a:b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"/>
              <a:t>Adecuado a cada una de las sedes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2B5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56350" y="254000"/>
            <a:ext cx="8520600" cy="4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Contamos con el mejor  plan de seguridad entre todas las empresas.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8619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s"/>
              <a:t>Protección contra daños físicos y desastres. Ej: Terremoto, corte de electricidad...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8619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s"/>
              <a:t>Protección contra daños lógicos. Ej: virus, hackeos...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8619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s"/>
              <a:t>Protección contra sucesos de la vida cotidiana que pueden pasar. Ej: Robo, </a:t>
            </a:r>
            <a:r>
              <a:rPr lang="es"/>
              <a:t>caída</a:t>
            </a:r>
            <a:r>
              <a:rPr lang="es"/>
              <a:t> accidental de agua a un dispositivo...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2B5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20125" y="362850"/>
            <a:ext cx="8520600" cy="4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Somos fiables, </a:t>
            </a:r>
            <a:r>
              <a:rPr lang="es" u="sng"/>
              <a:t>no estafamos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Llevamos solucionando problemas desde el año 2010 y nadie ha tenido queja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350000"/>
              <a:buChar char="●"/>
            </a:pPr>
            <a:r>
              <a:rPr lang="es"/>
              <a:t>9 de cada 10 clientes recomiendan a SecurityTrust como su agencia privada de seguridad </a:t>
            </a:r>
            <a:r>
              <a:rPr lang="es" sz="800"/>
              <a:t>(el décimo es la competencia que nos tiene envidia)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décimo cliente:</a:t>
            </a:r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000" y="3980375"/>
            <a:ext cx="891450" cy="6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6925" y="3363075"/>
            <a:ext cx="2286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2B5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12850" y="624000"/>
            <a:ext cx="8520600" cy="4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Contamos con los mejores expertos en ciberseguridad y nunca nos han logrado hackear, así que tus datos estarán a salvo con nosotros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La mejor relación calidad-precio del mercado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¡Además si contratas ahora te llevas una taza y una bolsa de patatas fritas de la marca!</a:t>
            </a:r>
            <a:endParaRPr sz="2100"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550" y="2981825"/>
            <a:ext cx="2496275" cy="188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728" y="2676800"/>
            <a:ext cx="3079225" cy="37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