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IBM Plex Sans"/>
      <p:regular r:id="rId29"/>
      <p:bold r:id="rId30"/>
      <p:italic r:id="rId31"/>
      <p:boldItalic r:id="rId32"/>
    </p:embeddedFont>
    <p:embeddedFont>
      <p:font typeface="Bai Jamjuree"/>
      <p:regular r:id="rId33"/>
      <p:bold r:id="rId34"/>
      <p:italic r:id="rId35"/>
      <p:boldItalic r:id="rId36"/>
    </p:embeddedFont>
    <p:embeddedFont>
      <p:font typeface="Passion One"/>
      <p:regular r:id="rId37"/>
      <p:bold r:id="rId38"/>
    </p:embeddedFont>
    <p:embeddedFont>
      <p:font typeface="PT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02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02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TSans-bold.fntdata"/><Relationship Id="rId20" Type="http://schemas.openxmlformats.org/officeDocument/2006/relationships/slide" Target="slides/slide15.xml"/><Relationship Id="rId42" Type="http://schemas.openxmlformats.org/officeDocument/2006/relationships/font" Target="fonts/PTSans-boldItalic.fntdata"/><Relationship Id="rId41" Type="http://schemas.openxmlformats.org/officeDocument/2006/relationships/font" Target="fonts/PTSans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BMPlexSans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BMPlexSans-italic.fntdata"/><Relationship Id="rId30" Type="http://schemas.openxmlformats.org/officeDocument/2006/relationships/font" Target="fonts/IBMPlexSans-bold.fntdata"/><Relationship Id="rId11" Type="http://schemas.openxmlformats.org/officeDocument/2006/relationships/slide" Target="slides/slide6.xml"/><Relationship Id="rId33" Type="http://schemas.openxmlformats.org/officeDocument/2006/relationships/font" Target="fonts/BaiJamjuree-regular.fntdata"/><Relationship Id="rId10" Type="http://schemas.openxmlformats.org/officeDocument/2006/relationships/slide" Target="slides/slide5.xml"/><Relationship Id="rId32" Type="http://schemas.openxmlformats.org/officeDocument/2006/relationships/font" Target="fonts/IBMPlexSans-boldItalic.fntdata"/><Relationship Id="rId13" Type="http://schemas.openxmlformats.org/officeDocument/2006/relationships/slide" Target="slides/slide8.xml"/><Relationship Id="rId35" Type="http://schemas.openxmlformats.org/officeDocument/2006/relationships/font" Target="fonts/BaiJamjuree-italic.fntdata"/><Relationship Id="rId12" Type="http://schemas.openxmlformats.org/officeDocument/2006/relationships/slide" Target="slides/slide7.xml"/><Relationship Id="rId34" Type="http://schemas.openxmlformats.org/officeDocument/2006/relationships/font" Target="fonts/BaiJamjuree-bold.fntdata"/><Relationship Id="rId15" Type="http://schemas.openxmlformats.org/officeDocument/2006/relationships/slide" Target="slides/slide10.xml"/><Relationship Id="rId37" Type="http://schemas.openxmlformats.org/officeDocument/2006/relationships/font" Target="fonts/PassionOne-regular.fntdata"/><Relationship Id="rId14" Type="http://schemas.openxmlformats.org/officeDocument/2006/relationships/slide" Target="slides/slide9.xml"/><Relationship Id="rId36" Type="http://schemas.openxmlformats.org/officeDocument/2006/relationships/font" Target="fonts/BaiJamjuree-boldItalic.fntdata"/><Relationship Id="rId17" Type="http://schemas.openxmlformats.org/officeDocument/2006/relationships/slide" Target="slides/slide12.xml"/><Relationship Id="rId39" Type="http://schemas.openxmlformats.org/officeDocument/2006/relationships/font" Target="fonts/PTSans-regular.fntdata"/><Relationship Id="rId16" Type="http://schemas.openxmlformats.org/officeDocument/2006/relationships/slide" Target="slides/slide11.xml"/><Relationship Id="rId38" Type="http://schemas.openxmlformats.org/officeDocument/2006/relationships/font" Target="fonts/PassionOne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138a19fce83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138a19fce83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2" name="Shape 1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" name="Google Shape;1363;g1b637d3bcd6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4" name="Google Shape;1364;g1b637d3bcd6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3" name="Shape 1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" name="Google Shape;1394;g1b637d3bcd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5" name="Google Shape;1395;g1b637d3bcd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1" name="Shape 1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2" name="Google Shape;1412;g138c0ad3a5c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3" name="Google Shape;1413;g138c0ad3a5c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1b637d3bcd6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1b637d3bcd6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6" name="Shape 1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7" name="Google Shape;1467;g1b637d3bcd6_0_7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8" name="Google Shape;1468;g1b637d3bcd6_0_7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5" name="Shape 1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6" name="Google Shape;1496;g1b637d3bcd6_0_7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7" name="Google Shape;1497;g1b637d3bcd6_0_7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3" name="Shape 1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4" name="Google Shape;1524;g20f556c14ff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5" name="Google Shape;1525;g20f556c14ff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0" name="Shape 1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1" name="Google Shape;1531;g1b637d3bcd6_0_7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2" name="Google Shape;1532;g1b637d3bcd6_0_7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8" name="Shape 1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9" name="Google Shape;1559;g20f556c14ff_2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0" name="Google Shape;1560;g20f556c14ff_2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3" name="Shape 1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4" name="Google Shape;1564;g20f556c14ff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5" name="Google Shape;1565;g20f556c14ff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g138c0ad3a5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5" name="Google Shape;995;g138c0ad3a5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2" name="Shape 1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3" name="Google Shape;1593;g138c0ad3a5c_0_1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4" name="Google Shape;1594;g138c0ad3a5c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7" name="Shape 1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8" name="Google Shape;1608;g20f556c14ff_2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9" name="Google Shape;1609;g20f556c14ff_2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1" name="Shape 1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2" name="Google Shape;1622;g1389d6aba51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3" name="Google Shape;1623;g1389d6aba51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3" name="Shape 1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4" name="Google Shape;1694;g138d76d7c2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5" name="Google Shape;1695;g138d76d7c2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6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Google Shape;1007;g138c0ad3a5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8" name="Google Shape;1008;g138c0ad3a5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138c0ad3a5c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6" name="Google Shape;1026;g138c0ad3a5c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g1389d6aba51_0_6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8" name="Google Shape;1038;g1389d6aba51_0_6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0" name="Shape 1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1" name="Google Shape;1161;g138c0ad3a5c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2" name="Google Shape;1162;g138c0ad3a5c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g1b637d3bcd6_0_3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3" name="Google Shape;1283;g1b637d3bcd6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9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g1b637d3bcd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1" name="Google Shape;1311;g1b637d3bcd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6" name="Shape 1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7" name="Google Shape;1337;g1b637d3bcd6_0_5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8" name="Google Shape;1338;g1b637d3bcd6_0_5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 rot="10800000">
            <a:off x="264300" y="283350"/>
            <a:ext cx="8615400" cy="4576800"/>
          </a:xfrm>
          <a:prstGeom prst="roundRect">
            <a:avLst>
              <a:gd fmla="val 3396" name="adj"/>
            </a:avLst>
          </a:prstGeom>
          <a:solidFill>
            <a:schemeClr val="l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4730550" y="741125"/>
            <a:ext cx="3504600" cy="277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b="1" sz="56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4730550" y="3507931"/>
            <a:ext cx="3079800" cy="68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"/>
          <p:cNvSpPr/>
          <p:nvPr/>
        </p:nvSpPr>
        <p:spPr>
          <a:xfrm flipH="1" rot="10800000">
            <a:off x="264300" y="283350"/>
            <a:ext cx="8615400" cy="4576800"/>
          </a:xfrm>
          <a:prstGeom prst="roundRect">
            <a:avLst>
              <a:gd fmla="val 3396" name="adj"/>
            </a:avLst>
          </a:prstGeom>
          <a:solidFill>
            <a:schemeClr val="l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1"/>
          <p:cNvSpPr txBox="1"/>
          <p:nvPr>
            <p:ph hasCustomPrompt="1" type="title"/>
          </p:nvPr>
        </p:nvSpPr>
        <p:spPr>
          <a:xfrm>
            <a:off x="807750" y="1021550"/>
            <a:ext cx="4458000" cy="160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6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70" name="Google Shape;170;p11"/>
          <p:cNvSpPr txBox="1"/>
          <p:nvPr>
            <p:ph idx="1" type="subTitle"/>
          </p:nvPr>
        </p:nvSpPr>
        <p:spPr>
          <a:xfrm>
            <a:off x="807750" y="2687575"/>
            <a:ext cx="32868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_3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3"/>
          <p:cNvSpPr txBox="1"/>
          <p:nvPr>
            <p:ph type="title"/>
          </p:nvPr>
        </p:nvSpPr>
        <p:spPr>
          <a:xfrm>
            <a:off x="715085" y="1880546"/>
            <a:ext cx="36879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5" name="Google Shape;175;p13"/>
          <p:cNvSpPr txBox="1"/>
          <p:nvPr>
            <p:ph hasCustomPrompt="1" idx="2" type="title"/>
          </p:nvPr>
        </p:nvSpPr>
        <p:spPr>
          <a:xfrm>
            <a:off x="715033" y="1396503"/>
            <a:ext cx="3683400" cy="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6" name="Google Shape;176;p13"/>
          <p:cNvSpPr txBox="1"/>
          <p:nvPr>
            <p:ph idx="1" type="subTitle"/>
          </p:nvPr>
        </p:nvSpPr>
        <p:spPr>
          <a:xfrm>
            <a:off x="715085" y="2258548"/>
            <a:ext cx="36879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13"/>
          <p:cNvSpPr txBox="1"/>
          <p:nvPr>
            <p:ph idx="3" type="title"/>
          </p:nvPr>
        </p:nvSpPr>
        <p:spPr>
          <a:xfrm>
            <a:off x="4745559" y="1880551"/>
            <a:ext cx="36834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78" name="Google Shape;178;p13"/>
          <p:cNvSpPr txBox="1"/>
          <p:nvPr>
            <p:ph hasCustomPrompt="1" idx="4" type="title"/>
          </p:nvPr>
        </p:nvSpPr>
        <p:spPr>
          <a:xfrm>
            <a:off x="4745559" y="1396528"/>
            <a:ext cx="3684900" cy="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79" name="Google Shape;179;p13"/>
          <p:cNvSpPr txBox="1"/>
          <p:nvPr>
            <p:ph idx="5" type="subTitle"/>
          </p:nvPr>
        </p:nvSpPr>
        <p:spPr>
          <a:xfrm>
            <a:off x="4745559" y="2258552"/>
            <a:ext cx="36831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3"/>
          <p:cNvSpPr txBox="1"/>
          <p:nvPr>
            <p:ph idx="6" type="title"/>
          </p:nvPr>
        </p:nvSpPr>
        <p:spPr>
          <a:xfrm>
            <a:off x="715085" y="3593329"/>
            <a:ext cx="36834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1" name="Google Shape;181;p13"/>
          <p:cNvSpPr txBox="1"/>
          <p:nvPr>
            <p:ph hasCustomPrompt="1" idx="7" type="title"/>
          </p:nvPr>
        </p:nvSpPr>
        <p:spPr>
          <a:xfrm>
            <a:off x="715033" y="3109308"/>
            <a:ext cx="3683400" cy="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2" name="Google Shape;182;p13"/>
          <p:cNvSpPr txBox="1"/>
          <p:nvPr>
            <p:ph idx="8" type="subTitle"/>
          </p:nvPr>
        </p:nvSpPr>
        <p:spPr>
          <a:xfrm>
            <a:off x="715085" y="3971343"/>
            <a:ext cx="36879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3"/>
          <p:cNvSpPr txBox="1"/>
          <p:nvPr>
            <p:ph idx="9" type="title"/>
          </p:nvPr>
        </p:nvSpPr>
        <p:spPr>
          <a:xfrm>
            <a:off x="4745559" y="3593326"/>
            <a:ext cx="36831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84" name="Google Shape;184;p13"/>
          <p:cNvSpPr txBox="1"/>
          <p:nvPr>
            <p:ph hasCustomPrompt="1" idx="13" type="title"/>
          </p:nvPr>
        </p:nvSpPr>
        <p:spPr>
          <a:xfrm>
            <a:off x="4745567" y="3109313"/>
            <a:ext cx="3683400" cy="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5" name="Google Shape;185;p13"/>
          <p:cNvSpPr txBox="1"/>
          <p:nvPr>
            <p:ph idx="14" type="subTitle"/>
          </p:nvPr>
        </p:nvSpPr>
        <p:spPr>
          <a:xfrm>
            <a:off x="4745559" y="3971342"/>
            <a:ext cx="3683100" cy="54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6" name="Google Shape;186;p13"/>
          <p:cNvSpPr txBox="1"/>
          <p:nvPr>
            <p:ph idx="15" type="title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87" name="Google Shape;187;p13"/>
          <p:cNvGrpSpPr/>
          <p:nvPr/>
        </p:nvGrpSpPr>
        <p:grpSpPr>
          <a:xfrm>
            <a:off x="8345522" y="743952"/>
            <a:ext cx="1068361" cy="1068962"/>
            <a:chOff x="369195" y="1138234"/>
            <a:chExt cx="1250276" cy="1250833"/>
          </a:xfrm>
        </p:grpSpPr>
        <p:sp>
          <p:nvSpPr>
            <p:cNvPr id="188" name="Google Shape;188;p13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13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13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13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13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13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3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7" name="Google Shape;197;p13"/>
          <p:cNvGrpSpPr/>
          <p:nvPr/>
        </p:nvGrpSpPr>
        <p:grpSpPr>
          <a:xfrm>
            <a:off x="3542711" y="4452694"/>
            <a:ext cx="1753778" cy="1753778"/>
            <a:chOff x="367385" y="2587838"/>
            <a:chExt cx="2501110" cy="2501110"/>
          </a:xfrm>
        </p:grpSpPr>
        <p:sp>
          <p:nvSpPr>
            <p:cNvPr id="198" name="Google Shape;198;p13"/>
            <p:cNvSpPr/>
            <p:nvPr/>
          </p:nvSpPr>
          <p:spPr>
            <a:xfrm>
              <a:off x="616521" y="2910318"/>
              <a:ext cx="1930097" cy="1856521"/>
            </a:xfrm>
            <a:custGeom>
              <a:rect b="b" l="l" r="r" t="t"/>
              <a:pathLst>
                <a:path extrusionOk="0" h="39994" w="41579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3"/>
            <p:cNvSpPr/>
            <p:nvPr/>
          </p:nvSpPr>
          <p:spPr>
            <a:xfrm>
              <a:off x="1418241" y="2587838"/>
              <a:ext cx="399444" cy="388210"/>
            </a:xfrm>
            <a:custGeom>
              <a:rect b="b" l="l" r="r" t="t"/>
              <a:pathLst>
                <a:path extrusionOk="0" h="8363" w="8605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3"/>
            <p:cNvSpPr/>
            <p:nvPr/>
          </p:nvSpPr>
          <p:spPr>
            <a:xfrm>
              <a:off x="598185" y="2820541"/>
              <a:ext cx="544971" cy="541721"/>
            </a:xfrm>
            <a:custGeom>
              <a:rect b="b" l="l" r="r" t="t"/>
              <a:pathLst>
                <a:path extrusionOk="0" h="11670" w="1174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13"/>
            <p:cNvSpPr/>
            <p:nvPr/>
          </p:nvSpPr>
          <p:spPr>
            <a:xfrm>
              <a:off x="367385" y="3638694"/>
              <a:ext cx="388210" cy="400001"/>
            </a:xfrm>
            <a:custGeom>
              <a:rect b="b" l="l" r="r" t="t"/>
              <a:pathLst>
                <a:path extrusionOk="0" h="8617" w="8363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13"/>
            <p:cNvSpPr/>
            <p:nvPr/>
          </p:nvSpPr>
          <p:spPr>
            <a:xfrm>
              <a:off x="598185" y="4314987"/>
              <a:ext cx="544971" cy="541443"/>
            </a:xfrm>
            <a:custGeom>
              <a:rect b="b" l="l" r="r" t="t"/>
              <a:pathLst>
                <a:path extrusionOk="0" h="11664" w="1174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3"/>
            <p:cNvSpPr/>
            <p:nvPr/>
          </p:nvSpPr>
          <p:spPr>
            <a:xfrm>
              <a:off x="1418241" y="4701341"/>
              <a:ext cx="399444" cy="387607"/>
            </a:xfrm>
            <a:custGeom>
              <a:rect b="b" l="l" r="r" t="t"/>
              <a:pathLst>
                <a:path extrusionOk="0" h="8350" w="8605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3"/>
            <p:cNvSpPr/>
            <p:nvPr/>
          </p:nvSpPr>
          <p:spPr>
            <a:xfrm>
              <a:off x="2092166" y="4314987"/>
              <a:ext cx="545574" cy="541443"/>
            </a:xfrm>
            <a:custGeom>
              <a:rect b="b" l="l" r="r" t="t"/>
              <a:pathLst>
                <a:path extrusionOk="0" h="11664" w="11753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3"/>
            <p:cNvSpPr/>
            <p:nvPr/>
          </p:nvSpPr>
          <p:spPr>
            <a:xfrm>
              <a:off x="2480330" y="3638694"/>
              <a:ext cx="388164" cy="400001"/>
            </a:xfrm>
            <a:custGeom>
              <a:rect b="b" l="l" r="r" t="t"/>
              <a:pathLst>
                <a:path extrusionOk="0" h="8617" w="8362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13"/>
            <p:cNvSpPr/>
            <p:nvPr/>
          </p:nvSpPr>
          <p:spPr>
            <a:xfrm>
              <a:off x="2092166" y="2820959"/>
              <a:ext cx="545574" cy="541304"/>
            </a:xfrm>
            <a:custGeom>
              <a:rect b="b" l="l" r="r" t="t"/>
              <a:pathLst>
                <a:path extrusionOk="0" h="11661" w="11753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7" name="Google Shape;207;p13"/>
          <p:cNvGrpSpPr/>
          <p:nvPr/>
        </p:nvGrpSpPr>
        <p:grpSpPr>
          <a:xfrm>
            <a:off x="362763" y="188894"/>
            <a:ext cx="700905" cy="701217"/>
            <a:chOff x="369195" y="1138234"/>
            <a:chExt cx="1250276" cy="1250833"/>
          </a:xfrm>
        </p:grpSpPr>
        <p:sp>
          <p:nvSpPr>
            <p:cNvPr id="208" name="Google Shape;208;p13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3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3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3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3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3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3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3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9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4"/>
          <p:cNvSpPr/>
          <p:nvPr/>
        </p:nvSpPr>
        <p:spPr>
          <a:xfrm flipH="1" rot="10800000">
            <a:off x="264300" y="283350"/>
            <a:ext cx="8615400" cy="4576800"/>
          </a:xfrm>
          <a:prstGeom prst="roundRect">
            <a:avLst>
              <a:gd fmla="val 3396" name="adj"/>
            </a:avLst>
          </a:prstGeom>
          <a:solidFill>
            <a:schemeClr val="l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4"/>
          <p:cNvSpPr txBox="1"/>
          <p:nvPr>
            <p:ph hasCustomPrompt="1" type="title"/>
          </p:nvPr>
        </p:nvSpPr>
        <p:spPr>
          <a:xfrm>
            <a:off x="3519000" y="670225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0" name="Google Shape;220;p14"/>
          <p:cNvSpPr txBox="1"/>
          <p:nvPr>
            <p:ph idx="1" type="subTitle"/>
          </p:nvPr>
        </p:nvSpPr>
        <p:spPr>
          <a:xfrm>
            <a:off x="3519000" y="1439125"/>
            <a:ext cx="4696800" cy="435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21" name="Google Shape;221;p14"/>
          <p:cNvSpPr txBox="1"/>
          <p:nvPr>
            <p:ph hasCustomPrompt="1" idx="2" type="title"/>
          </p:nvPr>
        </p:nvSpPr>
        <p:spPr>
          <a:xfrm>
            <a:off x="3519000" y="1967931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2" name="Google Shape;222;p14"/>
          <p:cNvSpPr txBox="1"/>
          <p:nvPr>
            <p:ph idx="3" type="subTitle"/>
          </p:nvPr>
        </p:nvSpPr>
        <p:spPr>
          <a:xfrm>
            <a:off x="3519000" y="2737463"/>
            <a:ext cx="4696800" cy="435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23" name="Google Shape;223;p14"/>
          <p:cNvSpPr txBox="1"/>
          <p:nvPr>
            <p:ph hasCustomPrompt="1" idx="4" type="title"/>
          </p:nvPr>
        </p:nvSpPr>
        <p:spPr>
          <a:xfrm>
            <a:off x="3519000" y="3265638"/>
            <a:ext cx="46968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24" name="Google Shape;224;p14"/>
          <p:cNvSpPr txBox="1"/>
          <p:nvPr>
            <p:ph idx="5" type="subTitle"/>
          </p:nvPr>
        </p:nvSpPr>
        <p:spPr>
          <a:xfrm>
            <a:off x="3519000" y="4035800"/>
            <a:ext cx="4696800" cy="435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9_1"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5"/>
          <p:cNvSpPr txBox="1"/>
          <p:nvPr>
            <p:ph idx="1" type="subTitle"/>
          </p:nvPr>
        </p:nvSpPr>
        <p:spPr>
          <a:xfrm flipH="1">
            <a:off x="711103" y="1735676"/>
            <a:ext cx="2931600" cy="5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15"/>
          <p:cNvSpPr txBox="1"/>
          <p:nvPr>
            <p:ph hasCustomPrompt="1" type="title"/>
          </p:nvPr>
        </p:nvSpPr>
        <p:spPr>
          <a:xfrm flipH="1">
            <a:off x="3816253" y="1210600"/>
            <a:ext cx="293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8" name="Google Shape;228;p15"/>
          <p:cNvSpPr txBox="1"/>
          <p:nvPr>
            <p:ph idx="2" type="subTitle"/>
          </p:nvPr>
        </p:nvSpPr>
        <p:spPr>
          <a:xfrm flipH="1">
            <a:off x="711103" y="4042400"/>
            <a:ext cx="2931600" cy="5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15"/>
          <p:cNvSpPr txBox="1"/>
          <p:nvPr>
            <p:ph hasCustomPrompt="1" idx="3" type="title"/>
          </p:nvPr>
        </p:nvSpPr>
        <p:spPr>
          <a:xfrm flipH="1">
            <a:off x="3816253" y="3518850"/>
            <a:ext cx="293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0" name="Google Shape;230;p15"/>
          <p:cNvSpPr txBox="1"/>
          <p:nvPr>
            <p:ph idx="4" type="subTitle"/>
          </p:nvPr>
        </p:nvSpPr>
        <p:spPr>
          <a:xfrm flipH="1">
            <a:off x="711103" y="2889038"/>
            <a:ext cx="2931600" cy="508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15"/>
          <p:cNvSpPr txBox="1"/>
          <p:nvPr>
            <p:ph hasCustomPrompt="1" idx="5" type="title"/>
          </p:nvPr>
        </p:nvSpPr>
        <p:spPr>
          <a:xfrm flipH="1">
            <a:off x="3816253" y="2364725"/>
            <a:ext cx="2931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2" name="Google Shape;232;p15"/>
          <p:cNvSpPr txBox="1"/>
          <p:nvPr>
            <p:ph idx="6" type="title"/>
          </p:nvPr>
        </p:nvSpPr>
        <p:spPr>
          <a:xfrm flipH="1">
            <a:off x="738025" y="1307950"/>
            <a:ext cx="29316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3" name="Google Shape;233;p15"/>
          <p:cNvSpPr txBox="1"/>
          <p:nvPr>
            <p:ph idx="7" type="title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4" name="Google Shape;234;p15"/>
          <p:cNvSpPr txBox="1"/>
          <p:nvPr>
            <p:ph idx="8" type="title"/>
          </p:nvPr>
        </p:nvSpPr>
        <p:spPr>
          <a:xfrm flipH="1">
            <a:off x="738025" y="2462075"/>
            <a:ext cx="29316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35" name="Google Shape;235;p15"/>
          <p:cNvSpPr txBox="1"/>
          <p:nvPr>
            <p:ph idx="9" type="title"/>
          </p:nvPr>
        </p:nvSpPr>
        <p:spPr>
          <a:xfrm flipH="1">
            <a:off x="738025" y="3616200"/>
            <a:ext cx="2931600" cy="378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grpSp>
        <p:nvGrpSpPr>
          <p:cNvPr id="236" name="Google Shape;236;p15"/>
          <p:cNvGrpSpPr/>
          <p:nvPr/>
        </p:nvGrpSpPr>
        <p:grpSpPr>
          <a:xfrm>
            <a:off x="7839863" y="-614721"/>
            <a:ext cx="1954117" cy="1954117"/>
            <a:chOff x="367385" y="2587838"/>
            <a:chExt cx="2501110" cy="2501110"/>
          </a:xfrm>
        </p:grpSpPr>
        <p:sp>
          <p:nvSpPr>
            <p:cNvPr id="237" name="Google Shape;237;p15"/>
            <p:cNvSpPr/>
            <p:nvPr/>
          </p:nvSpPr>
          <p:spPr>
            <a:xfrm>
              <a:off x="616521" y="2910318"/>
              <a:ext cx="1930097" cy="1856521"/>
            </a:xfrm>
            <a:custGeom>
              <a:rect b="b" l="l" r="r" t="t"/>
              <a:pathLst>
                <a:path extrusionOk="0" h="39994" w="41579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5"/>
            <p:cNvSpPr/>
            <p:nvPr/>
          </p:nvSpPr>
          <p:spPr>
            <a:xfrm>
              <a:off x="1418241" y="2587838"/>
              <a:ext cx="399444" cy="388210"/>
            </a:xfrm>
            <a:custGeom>
              <a:rect b="b" l="l" r="r" t="t"/>
              <a:pathLst>
                <a:path extrusionOk="0" h="8363" w="8605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5"/>
            <p:cNvSpPr/>
            <p:nvPr/>
          </p:nvSpPr>
          <p:spPr>
            <a:xfrm>
              <a:off x="598185" y="2820541"/>
              <a:ext cx="544971" cy="541721"/>
            </a:xfrm>
            <a:custGeom>
              <a:rect b="b" l="l" r="r" t="t"/>
              <a:pathLst>
                <a:path extrusionOk="0" h="11670" w="1174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5"/>
            <p:cNvSpPr/>
            <p:nvPr/>
          </p:nvSpPr>
          <p:spPr>
            <a:xfrm>
              <a:off x="367385" y="3638694"/>
              <a:ext cx="388210" cy="400001"/>
            </a:xfrm>
            <a:custGeom>
              <a:rect b="b" l="l" r="r" t="t"/>
              <a:pathLst>
                <a:path extrusionOk="0" h="8617" w="8363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5"/>
            <p:cNvSpPr/>
            <p:nvPr/>
          </p:nvSpPr>
          <p:spPr>
            <a:xfrm>
              <a:off x="598185" y="4314987"/>
              <a:ext cx="544971" cy="541443"/>
            </a:xfrm>
            <a:custGeom>
              <a:rect b="b" l="l" r="r" t="t"/>
              <a:pathLst>
                <a:path extrusionOk="0" h="11664" w="1174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5"/>
            <p:cNvSpPr/>
            <p:nvPr/>
          </p:nvSpPr>
          <p:spPr>
            <a:xfrm>
              <a:off x="1418241" y="4701341"/>
              <a:ext cx="399444" cy="387607"/>
            </a:xfrm>
            <a:custGeom>
              <a:rect b="b" l="l" r="r" t="t"/>
              <a:pathLst>
                <a:path extrusionOk="0" h="8350" w="8605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5"/>
            <p:cNvSpPr/>
            <p:nvPr/>
          </p:nvSpPr>
          <p:spPr>
            <a:xfrm>
              <a:off x="2092166" y="4314987"/>
              <a:ext cx="545574" cy="541443"/>
            </a:xfrm>
            <a:custGeom>
              <a:rect b="b" l="l" r="r" t="t"/>
              <a:pathLst>
                <a:path extrusionOk="0" h="11664" w="11753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5"/>
            <p:cNvSpPr/>
            <p:nvPr/>
          </p:nvSpPr>
          <p:spPr>
            <a:xfrm>
              <a:off x="2480330" y="3638694"/>
              <a:ext cx="388164" cy="400001"/>
            </a:xfrm>
            <a:custGeom>
              <a:rect b="b" l="l" r="r" t="t"/>
              <a:pathLst>
                <a:path extrusionOk="0" h="8617" w="8362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5"/>
            <p:cNvSpPr/>
            <p:nvPr/>
          </p:nvSpPr>
          <p:spPr>
            <a:xfrm>
              <a:off x="2092166" y="2820959"/>
              <a:ext cx="545574" cy="541304"/>
            </a:xfrm>
            <a:custGeom>
              <a:rect b="b" l="l" r="r" t="t"/>
              <a:pathLst>
                <a:path extrusionOk="0" h="11661" w="11753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6" name="Google Shape;246;p15"/>
          <p:cNvGrpSpPr/>
          <p:nvPr/>
        </p:nvGrpSpPr>
        <p:grpSpPr>
          <a:xfrm flipH="1" rot="8906330">
            <a:off x="34522" y="570947"/>
            <a:ext cx="668364" cy="668662"/>
            <a:chOff x="369195" y="1138234"/>
            <a:chExt cx="1250276" cy="1250833"/>
          </a:xfrm>
        </p:grpSpPr>
        <p:sp>
          <p:nvSpPr>
            <p:cNvPr id="247" name="Google Shape;247;p15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5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5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5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15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5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6" name="Google Shape;256;p15"/>
          <p:cNvGrpSpPr/>
          <p:nvPr/>
        </p:nvGrpSpPr>
        <p:grpSpPr>
          <a:xfrm flipH="1" rot="8906619">
            <a:off x="465987" y="114483"/>
            <a:ext cx="495488" cy="495709"/>
            <a:chOff x="369195" y="1138234"/>
            <a:chExt cx="1250276" cy="1250833"/>
          </a:xfrm>
        </p:grpSpPr>
        <p:sp>
          <p:nvSpPr>
            <p:cNvPr id="257" name="Google Shape;257;p15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5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5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5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5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5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8"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"/>
          <p:cNvSpPr/>
          <p:nvPr/>
        </p:nvSpPr>
        <p:spPr>
          <a:xfrm flipH="1" rot="10800000">
            <a:off x="264300" y="283350"/>
            <a:ext cx="8615400" cy="4576800"/>
          </a:xfrm>
          <a:prstGeom prst="roundRect">
            <a:avLst>
              <a:gd fmla="val 3396" name="adj"/>
            </a:avLst>
          </a:prstGeom>
          <a:solidFill>
            <a:schemeClr val="l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p16"/>
          <p:cNvSpPr txBox="1"/>
          <p:nvPr>
            <p:ph type="title"/>
          </p:nvPr>
        </p:nvSpPr>
        <p:spPr>
          <a:xfrm>
            <a:off x="4162425" y="3541625"/>
            <a:ext cx="42600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69" name="Google Shape;269;p16"/>
          <p:cNvSpPr txBox="1"/>
          <p:nvPr>
            <p:ph idx="1" type="subTitle"/>
          </p:nvPr>
        </p:nvSpPr>
        <p:spPr>
          <a:xfrm>
            <a:off x="4162425" y="1069975"/>
            <a:ext cx="4260000" cy="236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270" name="Google Shape;270;p16"/>
          <p:cNvGrpSpPr/>
          <p:nvPr/>
        </p:nvGrpSpPr>
        <p:grpSpPr>
          <a:xfrm>
            <a:off x="-489234" y="3380122"/>
            <a:ext cx="1490500" cy="1839578"/>
            <a:chOff x="7317341" y="3117397"/>
            <a:chExt cx="1490500" cy="1839578"/>
          </a:xfrm>
        </p:grpSpPr>
        <p:sp>
          <p:nvSpPr>
            <p:cNvPr id="271" name="Google Shape;271;p16"/>
            <p:cNvSpPr/>
            <p:nvPr/>
          </p:nvSpPr>
          <p:spPr>
            <a:xfrm>
              <a:off x="7457576" y="3119765"/>
              <a:ext cx="701174" cy="1439623"/>
            </a:xfrm>
            <a:custGeom>
              <a:rect b="b" l="l" r="r" t="t"/>
              <a:pathLst>
                <a:path extrusionOk="0" h="31013" w="15105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6"/>
            <p:cNvSpPr/>
            <p:nvPr/>
          </p:nvSpPr>
          <p:spPr>
            <a:xfrm>
              <a:off x="7495454" y="3117397"/>
              <a:ext cx="539632" cy="1404112"/>
            </a:xfrm>
            <a:custGeom>
              <a:rect b="b" l="l" r="r" t="t"/>
              <a:pathLst>
                <a:path extrusionOk="0" h="30248" w="11625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6"/>
            <p:cNvSpPr/>
            <p:nvPr/>
          </p:nvSpPr>
          <p:spPr>
            <a:xfrm>
              <a:off x="7333913" y="4393530"/>
              <a:ext cx="1470400" cy="550309"/>
            </a:xfrm>
            <a:custGeom>
              <a:rect b="b" l="l" r="r" t="t"/>
              <a:pathLst>
                <a:path extrusionOk="0" h="11855" w="31676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6"/>
            <p:cNvSpPr/>
            <p:nvPr/>
          </p:nvSpPr>
          <p:spPr>
            <a:xfrm>
              <a:off x="7365293" y="4419107"/>
              <a:ext cx="1442548" cy="418383"/>
            </a:xfrm>
            <a:custGeom>
              <a:rect b="b" l="l" r="r" t="t"/>
              <a:pathLst>
                <a:path extrusionOk="0" h="9013" w="31076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6"/>
            <p:cNvSpPr/>
            <p:nvPr/>
          </p:nvSpPr>
          <p:spPr>
            <a:xfrm>
              <a:off x="7317341" y="3531000"/>
              <a:ext cx="1310019" cy="1425976"/>
            </a:xfrm>
            <a:custGeom>
              <a:rect b="b" l="l" r="r" t="t"/>
              <a:pathLst>
                <a:path extrusionOk="0" h="30719" w="28221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6"/>
            <p:cNvSpPr/>
            <p:nvPr/>
          </p:nvSpPr>
          <p:spPr>
            <a:xfrm>
              <a:off x="7329178" y="3525058"/>
              <a:ext cx="1305887" cy="1389908"/>
            </a:xfrm>
            <a:custGeom>
              <a:rect b="b" l="l" r="r" t="t"/>
              <a:pathLst>
                <a:path extrusionOk="0" h="29942" w="28132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7" name="Google Shape;277;p16"/>
          <p:cNvGrpSpPr/>
          <p:nvPr/>
        </p:nvGrpSpPr>
        <p:grpSpPr>
          <a:xfrm>
            <a:off x="7833663" y="4353335"/>
            <a:ext cx="1954117" cy="1954117"/>
            <a:chOff x="367385" y="2587838"/>
            <a:chExt cx="2501110" cy="2501110"/>
          </a:xfrm>
        </p:grpSpPr>
        <p:sp>
          <p:nvSpPr>
            <p:cNvPr id="278" name="Google Shape;278;p16"/>
            <p:cNvSpPr/>
            <p:nvPr/>
          </p:nvSpPr>
          <p:spPr>
            <a:xfrm>
              <a:off x="616521" y="2910318"/>
              <a:ext cx="1930097" cy="1856521"/>
            </a:xfrm>
            <a:custGeom>
              <a:rect b="b" l="l" r="r" t="t"/>
              <a:pathLst>
                <a:path extrusionOk="0" h="39994" w="41579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6"/>
            <p:cNvSpPr/>
            <p:nvPr/>
          </p:nvSpPr>
          <p:spPr>
            <a:xfrm>
              <a:off x="1418241" y="2587838"/>
              <a:ext cx="399444" cy="388210"/>
            </a:xfrm>
            <a:custGeom>
              <a:rect b="b" l="l" r="r" t="t"/>
              <a:pathLst>
                <a:path extrusionOk="0" h="8363" w="8605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16"/>
            <p:cNvSpPr/>
            <p:nvPr/>
          </p:nvSpPr>
          <p:spPr>
            <a:xfrm>
              <a:off x="598185" y="2820541"/>
              <a:ext cx="544971" cy="541721"/>
            </a:xfrm>
            <a:custGeom>
              <a:rect b="b" l="l" r="r" t="t"/>
              <a:pathLst>
                <a:path extrusionOk="0" h="11670" w="1174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367385" y="3638694"/>
              <a:ext cx="388210" cy="400001"/>
            </a:xfrm>
            <a:custGeom>
              <a:rect b="b" l="l" r="r" t="t"/>
              <a:pathLst>
                <a:path extrusionOk="0" h="8617" w="8363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6"/>
            <p:cNvSpPr/>
            <p:nvPr/>
          </p:nvSpPr>
          <p:spPr>
            <a:xfrm>
              <a:off x="598185" y="4314987"/>
              <a:ext cx="544971" cy="541443"/>
            </a:xfrm>
            <a:custGeom>
              <a:rect b="b" l="l" r="r" t="t"/>
              <a:pathLst>
                <a:path extrusionOk="0" h="11664" w="1174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6"/>
            <p:cNvSpPr/>
            <p:nvPr/>
          </p:nvSpPr>
          <p:spPr>
            <a:xfrm>
              <a:off x="1418241" y="4701341"/>
              <a:ext cx="399444" cy="387607"/>
            </a:xfrm>
            <a:custGeom>
              <a:rect b="b" l="l" r="r" t="t"/>
              <a:pathLst>
                <a:path extrusionOk="0" h="8350" w="8605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6"/>
            <p:cNvSpPr/>
            <p:nvPr/>
          </p:nvSpPr>
          <p:spPr>
            <a:xfrm>
              <a:off x="2092166" y="4314987"/>
              <a:ext cx="545574" cy="541443"/>
            </a:xfrm>
            <a:custGeom>
              <a:rect b="b" l="l" r="r" t="t"/>
              <a:pathLst>
                <a:path extrusionOk="0" h="11664" w="11753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6"/>
            <p:cNvSpPr/>
            <p:nvPr/>
          </p:nvSpPr>
          <p:spPr>
            <a:xfrm>
              <a:off x="2480330" y="3638694"/>
              <a:ext cx="388164" cy="400001"/>
            </a:xfrm>
            <a:custGeom>
              <a:rect b="b" l="l" r="r" t="t"/>
              <a:pathLst>
                <a:path extrusionOk="0" h="8617" w="8362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6"/>
            <p:cNvSpPr/>
            <p:nvPr/>
          </p:nvSpPr>
          <p:spPr>
            <a:xfrm>
              <a:off x="2092166" y="2820959"/>
              <a:ext cx="545574" cy="541304"/>
            </a:xfrm>
            <a:custGeom>
              <a:rect b="b" l="l" r="r" t="t"/>
              <a:pathLst>
                <a:path extrusionOk="0" h="11661" w="11753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7"/>
          <p:cNvSpPr txBox="1"/>
          <p:nvPr>
            <p:ph type="title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89" name="Google Shape;289;p17"/>
          <p:cNvGrpSpPr/>
          <p:nvPr/>
        </p:nvGrpSpPr>
        <p:grpSpPr>
          <a:xfrm flipH="1">
            <a:off x="7712070" y="-756484"/>
            <a:ext cx="1954117" cy="1954117"/>
            <a:chOff x="367385" y="2587838"/>
            <a:chExt cx="2501110" cy="2501110"/>
          </a:xfrm>
        </p:grpSpPr>
        <p:sp>
          <p:nvSpPr>
            <p:cNvPr id="290" name="Google Shape;290;p17"/>
            <p:cNvSpPr/>
            <p:nvPr/>
          </p:nvSpPr>
          <p:spPr>
            <a:xfrm>
              <a:off x="616521" y="2910318"/>
              <a:ext cx="1930097" cy="1856521"/>
            </a:xfrm>
            <a:custGeom>
              <a:rect b="b" l="l" r="r" t="t"/>
              <a:pathLst>
                <a:path extrusionOk="0" h="39994" w="41579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7"/>
            <p:cNvSpPr/>
            <p:nvPr/>
          </p:nvSpPr>
          <p:spPr>
            <a:xfrm>
              <a:off x="1418241" y="2587838"/>
              <a:ext cx="399444" cy="388210"/>
            </a:xfrm>
            <a:custGeom>
              <a:rect b="b" l="l" r="r" t="t"/>
              <a:pathLst>
                <a:path extrusionOk="0" h="8363" w="8605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17"/>
            <p:cNvSpPr/>
            <p:nvPr/>
          </p:nvSpPr>
          <p:spPr>
            <a:xfrm>
              <a:off x="598185" y="2820541"/>
              <a:ext cx="544971" cy="541721"/>
            </a:xfrm>
            <a:custGeom>
              <a:rect b="b" l="l" r="r" t="t"/>
              <a:pathLst>
                <a:path extrusionOk="0" h="11670" w="1174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17"/>
            <p:cNvSpPr/>
            <p:nvPr/>
          </p:nvSpPr>
          <p:spPr>
            <a:xfrm>
              <a:off x="367385" y="3638694"/>
              <a:ext cx="388210" cy="400001"/>
            </a:xfrm>
            <a:custGeom>
              <a:rect b="b" l="l" r="r" t="t"/>
              <a:pathLst>
                <a:path extrusionOk="0" h="8617" w="8363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598185" y="4314987"/>
              <a:ext cx="544971" cy="541443"/>
            </a:xfrm>
            <a:custGeom>
              <a:rect b="b" l="l" r="r" t="t"/>
              <a:pathLst>
                <a:path extrusionOk="0" h="11664" w="1174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1418241" y="4701341"/>
              <a:ext cx="399444" cy="387607"/>
            </a:xfrm>
            <a:custGeom>
              <a:rect b="b" l="l" r="r" t="t"/>
              <a:pathLst>
                <a:path extrusionOk="0" h="8350" w="8605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2092166" y="4314987"/>
              <a:ext cx="545574" cy="541443"/>
            </a:xfrm>
            <a:custGeom>
              <a:rect b="b" l="l" r="r" t="t"/>
              <a:pathLst>
                <a:path extrusionOk="0" h="11664" w="11753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2480330" y="3638694"/>
              <a:ext cx="388164" cy="400001"/>
            </a:xfrm>
            <a:custGeom>
              <a:rect b="b" l="l" r="r" t="t"/>
              <a:pathLst>
                <a:path extrusionOk="0" h="8617" w="8362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2092166" y="2820959"/>
              <a:ext cx="545574" cy="541304"/>
            </a:xfrm>
            <a:custGeom>
              <a:rect b="b" l="l" r="r" t="t"/>
              <a:pathLst>
                <a:path extrusionOk="0" h="11661" w="11753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9" name="Google Shape;299;p17"/>
          <p:cNvGrpSpPr/>
          <p:nvPr/>
        </p:nvGrpSpPr>
        <p:grpSpPr>
          <a:xfrm flipH="1" rot="-4499757">
            <a:off x="141064" y="4156514"/>
            <a:ext cx="495499" cy="495719"/>
            <a:chOff x="369195" y="1138234"/>
            <a:chExt cx="1250276" cy="1250833"/>
          </a:xfrm>
        </p:grpSpPr>
        <p:sp>
          <p:nvSpPr>
            <p:cNvPr id="300" name="Google Shape;300;p17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9" name="Google Shape;309;p17"/>
          <p:cNvGrpSpPr/>
          <p:nvPr/>
        </p:nvGrpSpPr>
        <p:grpSpPr>
          <a:xfrm flipH="1" rot="-4499757">
            <a:off x="546401" y="4559013"/>
            <a:ext cx="495499" cy="495719"/>
            <a:chOff x="369195" y="1138234"/>
            <a:chExt cx="1250276" cy="1250833"/>
          </a:xfrm>
        </p:grpSpPr>
        <p:sp>
          <p:nvSpPr>
            <p:cNvPr id="310" name="Google Shape;310;p17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1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8"/>
          <p:cNvSpPr txBox="1"/>
          <p:nvPr>
            <p:ph type="title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21" name="Google Shape;321;p18"/>
          <p:cNvGrpSpPr/>
          <p:nvPr/>
        </p:nvGrpSpPr>
        <p:grpSpPr>
          <a:xfrm rot="10800000">
            <a:off x="8093070" y="3813451"/>
            <a:ext cx="1954117" cy="1954117"/>
            <a:chOff x="367385" y="2587838"/>
            <a:chExt cx="2501110" cy="2501110"/>
          </a:xfrm>
        </p:grpSpPr>
        <p:sp>
          <p:nvSpPr>
            <p:cNvPr id="322" name="Google Shape;322;p18"/>
            <p:cNvSpPr/>
            <p:nvPr/>
          </p:nvSpPr>
          <p:spPr>
            <a:xfrm>
              <a:off x="616521" y="2910318"/>
              <a:ext cx="1930097" cy="1856521"/>
            </a:xfrm>
            <a:custGeom>
              <a:rect b="b" l="l" r="r" t="t"/>
              <a:pathLst>
                <a:path extrusionOk="0" h="39994" w="41579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8"/>
            <p:cNvSpPr/>
            <p:nvPr/>
          </p:nvSpPr>
          <p:spPr>
            <a:xfrm>
              <a:off x="1418241" y="2587838"/>
              <a:ext cx="399444" cy="388210"/>
            </a:xfrm>
            <a:custGeom>
              <a:rect b="b" l="l" r="r" t="t"/>
              <a:pathLst>
                <a:path extrusionOk="0" h="8363" w="8605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8"/>
            <p:cNvSpPr/>
            <p:nvPr/>
          </p:nvSpPr>
          <p:spPr>
            <a:xfrm>
              <a:off x="598185" y="2820541"/>
              <a:ext cx="544971" cy="541721"/>
            </a:xfrm>
            <a:custGeom>
              <a:rect b="b" l="l" r="r" t="t"/>
              <a:pathLst>
                <a:path extrusionOk="0" h="11670" w="1174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8"/>
            <p:cNvSpPr/>
            <p:nvPr/>
          </p:nvSpPr>
          <p:spPr>
            <a:xfrm>
              <a:off x="367385" y="3638694"/>
              <a:ext cx="388210" cy="400001"/>
            </a:xfrm>
            <a:custGeom>
              <a:rect b="b" l="l" r="r" t="t"/>
              <a:pathLst>
                <a:path extrusionOk="0" h="8617" w="8363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8"/>
            <p:cNvSpPr/>
            <p:nvPr/>
          </p:nvSpPr>
          <p:spPr>
            <a:xfrm>
              <a:off x="598185" y="4314987"/>
              <a:ext cx="544971" cy="541443"/>
            </a:xfrm>
            <a:custGeom>
              <a:rect b="b" l="l" r="r" t="t"/>
              <a:pathLst>
                <a:path extrusionOk="0" h="11664" w="1174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8"/>
            <p:cNvSpPr/>
            <p:nvPr/>
          </p:nvSpPr>
          <p:spPr>
            <a:xfrm>
              <a:off x="1418241" y="4701341"/>
              <a:ext cx="399444" cy="387607"/>
            </a:xfrm>
            <a:custGeom>
              <a:rect b="b" l="l" r="r" t="t"/>
              <a:pathLst>
                <a:path extrusionOk="0" h="8350" w="8605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8"/>
            <p:cNvSpPr/>
            <p:nvPr/>
          </p:nvSpPr>
          <p:spPr>
            <a:xfrm>
              <a:off x="2092166" y="4314987"/>
              <a:ext cx="545574" cy="541443"/>
            </a:xfrm>
            <a:custGeom>
              <a:rect b="b" l="l" r="r" t="t"/>
              <a:pathLst>
                <a:path extrusionOk="0" h="11664" w="11753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2480330" y="3638694"/>
              <a:ext cx="388164" cy="400001"/>
            </a:xfrm>
            <a:custGeom>
              <a:rect b="b" l="l" r="r" t="t"/>
              <a:pathLst>
                <a:path extrusionOk="0" h="8617" w="8362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8"/>
            <p:cNvSpPr/>
            <p:nvPr/>
          </p:nvSpPr>
          <p:spPr>
            <a:xfrm>
              <a:off x="2092166" y="2820959"/>
              <a:ext cx="545574" cy="541304"/>
            </a:xfrm>
            <a:custGeom>
              <a:rect b="b" l="l" r="r" t="t"/>
              <a:pathLst>
                <a:path extrusionOk="0" h="11661" w="11753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18"/>
          <p:cNvGrpSpPr/>
          <p:nvPr/>
        </p:nvGrpSpPr>
        <p:grpSpPr>
          <a:xfrm rot="-6300243">
            <a:off x="141064" y="463626"/>
            <a:ext cx="495499" cy="495719"/>
            <a:chOff x="369195" y="1138234"/>
            <a:chExt cx="1250276" cy="1250833"/>
          </a:xfrm>
        </p:grpSpPr>
        <p:sp>
          <p:nvSpPr>
            <p:cNvPr id="332" name="Google Shape;332;p18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8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8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8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18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18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8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8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18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1" name="Google Shape;341;p18"/>
          <p:cNvGrpSpPr/>
          <p:nvPr/>
        </p:nvGrpSpPr>
        <p:grpSpPr>
          <a:xfrm rot="-6300243">
            <a:off x="546401" y="61127"/>
            <a:ext cx="495499" cy="495719"/>
            <a:chOff x="369195" y="1138234"/>
            <a:chExt cx="1250276" cy="1250833"/>
          </a:xfrm>
        </p:grpSpPr>
        <p:sp>
          <p:nvSpPr>
            <p:cNvPr id="342" name="Google Shape;342;p18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8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8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8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8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8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_1"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19"/>
          <p:cNvGrpSpPr/>
          <p:nvPr/>
        </p:nvGrpSpPr>
        <p:grpSpPr>
          <a:xfrm rot="1216785">
            <a:off x="1120965" y="3613437"/>
            <a:ext cx="1490482" cy="1839556"/>
            <a:chOff x="7317341" y="3117397"/>
            <a:chExt cx="1490500" cy="1839578"/>
          </a:xfrm>
        </p:grpSpPr>
        <p:sp>
          <p:nvSpPr>
            <p:cNvPr id="353" name="Google Shape;353;p19"/>
            <p:cNvSpPr/>
            <p:nvPr/>
          </p:nvSpPr>
          <p:spPr>
            <a:xfrm>
              <a:off x="7457576" y="3119765"/>
              <a:ext cx="701174" cy="1439623"/>
            </a:xfrm>
            <a:custGeom>
              <a:rect b="b" l="l" r="r" t="t"/>
              <a:pathLst>
                <a:path extrusionOk="0" h="31013" w="15105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9"/>
            <p:cNvSpPr/>
            <p:nvPr/>
          </p:nvSpPr>
          <p:spPr>
            <a:xfrm>
              <a:off x="7495454" y="3117397"/>
              <a:ext cx="539632" cy="1404112"/>
            </a:xfrm>
            <a:custGeom>
              <a:rect b="b" l="l" r="r" t="t"/>
              <a:pathLst>
                <a:path extrusionOk="0" h="30248" w="11625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7333913" y="4393530"/>
              <a:ext cx="1470400" cy="550309"/>
            </a:xfrm>
            <a:custGeom>
              <a:rect b="b" l="l" r="r" t="t"/>
              <a:pathLst>
                <a:path extrusionOk="0" h="11855" w="31676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9"/>
            <p:cNvSpPr/>
            <p:nvPr/>
          </p:nvSpPr>
          <p:spPr>
            <a:xfrm>
              <a:off x="7365293" y="4419107"/>
              <a:ext cx="1442548" cy="418383"/>
            </a:xfrm>
            <a:custGeom>
              <a:rect b="b" l="l" r="r" t="t"/>
              <a:pathLst>
                <a:path extrusionOk="0" h="9013" w="31076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9"/>
            <p:cNvSpPr/>
            <p:nvPr/>
          </p:nvSpPr>
          <p:spPr>
            <a:xfrm>
              <a:off x="7317341" y="3531000"/>
              <a:ext cx="1310019" cy="1425976"/>
            </a:xfrm>
            <a:custGeom>
              <a:rect b="b" l="l" r="r" t="t"/>
              <a:pathLst>
                <a:path extrusionOk="0" h="30719" w="28221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9"/>
            <p:cNvSpPr/>
            <p:nvPr/>
          </p:nvSpPr>
          <p:spPr>
            <a:xfrm>
              <a:off x="7329178" y="3525058"/>
              <a:ext cx="1305887" cy="1389908"/>
            </a:xfrm>
            <a:custGeom>
              <a:rect b="b" l="l" r="r" t="t"/>
              <a:pathLst>
                <a:path extrusionOk="0" h="29942" w="28132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19"/>
          <p:cNvGrpSpPr/>
          <p:nvPr/>
        </p:nvGrpSpPr>
        <p:grpSpPr>
          <a:xfrm>
            <a:off x="-594200" y="3952416"/>
            <a:ext cx="1954117" cy="1954117"/>
            <a:chOff x="367385" y="2587838"/>
            <a:chExt cx="2501110" cy="2501110"/>
          </a:xfrm>
        </p:grpSpPr>
        <p:sp>
          <p:nvSpPr>
            <p:cNvPr id="360" name="Google Shape;360;p19"/>
            <p:cNvSpPr/>
            <p:nvPr/>
          </p:nvSpPr>
          <p:spPr>
            <a:xfrm>
              <a:off x="616521" y="2910318"/>
              <a:ext cx="1930097" cy="1856521"/>
            </a:xfrm>
            <a:custGeom>
              <a:rect b="b" l="l" r="r" t="t"/>
              <a:pathLst>
                <a:path extrusionOk="0" h="39994" w="41579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9"/>
            <p:cNvSpPr/>
            <p:nvPr/>
          </p:nvSpPr>
          <p:spPr>
            <a:xfrm>
              <a:off x="1418241" y="2587838"/>
              <a:ext cx="399444" cy="388210"/>
            </a:xfrm>
            <a:custGeom>
              <a:rect b="b" l="l" r="r" t="t"/>
              <a:pathLst>
                <a:path extrusionOk="0" h="8363" w="8605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9"/>
            <p:cNvSpPr/>
            <p:nvPr/>
          </p:nvSpPr>
          <p:spPr>
            <a:xfrm>
              <a:off x="598185" y="2820541"/>
              <a:ext cx="544971" cy="541721"/>
            </a:xfrm>
            <a:custGeom>
              <a:rect b="b" l="l" r="r" t="t"/>
              <a:pathLst>
                <a:path extrusionOk="0" h="11670" w="1174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9"/>
            <p:cNvSpPr/>
            <p:nvPr/>
          </p:nvSpPr>
          <p:spPr>
            <a:xfrm>
              <a:off x="367385" y="3638694"/>
              <a:ext cx="388210" cy="400001"/>
            </a:xfrm>
            <a:custGeom>
              <a:rect b="b" l="l" r="r" t="t"/>
              <a:pathLst>
                <a:path extrusionOk="0" h="8617" w="8363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9"/>
            <p:cNvSpPr/>
            <p:nvPr/>
          </p:nvSpPr>
          <p:spPr>
            <a:xfrm>
              <a:off x="598185" y="4314987"/>
              <a:ext cx="544971" cy="541443"/>
            </a:xfrm>
            <a:custGeom>
              <a:rect b="b" l="l" r="r" t="t"/>
              <a:pathLst>
                <a:path extrusionOk="0" h="11664" w="1174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9"/>
            <p:cNvSpPr/>
            <p:nvPr/>
          </p:nvSpPr>
          <p:spPr>
            <a:xfrm>
              <a:off x="1418241" y="4701341"/>
              <a:ext cx="399444" cy="387607"/>
            </a:xfrm>
            <a:custGeom>
              <a:rect b="b" l="l" r="r" t="t"/>
              <a:pathLst>
                <a:path extrusionOk="0" h="8350" w="8605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9"/>
            <p:cNvSpPr/>
            <p:nvPr/>
          </p:nvSpPr>
          <p:spPr>
            <a:xfrm>
              <a:off x="2092166" y="4314987"/>
              <a:ext cx="545574" cy="541443"/>
            </a:xfrm>
            <a:custGeom>
              <a:rect b="b" l="l" r="r" t="t"/>
              <a:pathLst>
                <a:path extrusionOk="0" h="11664" w="11753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9"/>
            <p:cNvSpPr/>
            <p:nvPr/>
          </p:nvSpPr>
          <p:spPr>
            <a:xfrm>
              <a:off x="2480330" y="3638694"/>
              <a:ext cx="388164" cy="400001"/>
            </a:xfrm>
            <a:custGeom>
              <a:rect b="b" l="l" r="r" t="t"/>
              <a:pathLst>
                <a:path extrusionOk="0" h="8617" w="8362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>
              <a:off x="2092166" y="2820959"/>
              <a:ext cx="545574" cy="541304"/>
            </a:xfrm>
            <a:custGeom>
              <a:rect b="b" l="l" r="r" t="t"/>
              <a:pathLst>
                <a:path extrusionOk="0" h="11661" w="11753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9" name="Google Shape;369;p19"/>
          <p:cNvSpPr txBox="1"/>
          <p:nvPr>
            <p:ph type="title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70" name="Google Shape;370;p19"/>
          <p:cNvGrpSpPr/>
          <p:nvPr/>
        </p:nvGrpSpPr>
        <p:grpSpPr>
          <a:xfrm rot="1893670">
            <a:off x="8272972" y="563154"/>
            <a:ext cx="668364" cy="668662"/>
            <a:chOff x="369195" y="1138234"/>
            <a:chExt cx="1250276" cy="1250833"/>
          </a:xfrm>
        </p:grpSpPr>
        <p:sp>
          <p:nvSpPr>
            <p:cNvPr id="371" name="Google Shape;371;p19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9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9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9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9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9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9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" name="Google Shape;380;p19"/>
          <p:cNvGrpSpPr/>
          <p:nvPr/>
        </p:nvGrpSpPr>
        <p:grpSpPr>
          <a:xfrm rot="1893381">
            <a:off x="8591350" y="1242620"/>
            <a:ext cx="495488" cy="495709"/>
            <a:chOff x="369195" y="1138234"/>
            <a:chExt cx="1250276" cy="1250833"/>
          </a:xfrm>
        </p:grpSpPr>
        <p:sp>
          <p:nvSpPr>
            <p:cNvPr id="381" name="Google Shape;381;p19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19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19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19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19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19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9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9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19"/>
          <p:cNvGrpSpPr/>
          <p:nvPr/>
        </p:nvGrpSpPr>
        <p:grpSpPr>
          <a:xfrm rot="1893622">
            <a:off x="7294467" y="-567520"/>
            <a:ext cx="1334666" cy="1334666"/>
            <a:chOff x="367385" y="2587838"/>
            <a:chExt cx="2501110" cy="2501110"/>
          </a:xfrm>
        </p:grpSpPr>
        <p:sp>
          <p:nvSpPr>
            <p:cNvPr id="391" name="Google Shape;391;p19"/>
            <p:cNvSpPr/>
            <p:nvPr/>
          </p:nvSpPr>
          <p:spPr>
            <a:xfrm>
              <a:off x="616521" y="2910318"/>
              <a:ext cx="1930097" cy="1856521"/>
            </a:xfrm>
            <a:custGeom>
              <a:rect b="b" l="l" r="r" t="t"/>
              <a:pathLst>
                <a:path extrusionOk="0" h="39994" w="41579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9"/>
            <p:cNvSpPr/>
            <p:nvPr/>
          </p:nvSpPr>
          <p:spPr>
            <a:xfrm>
              <a:off x="1418241" y="2587838"/>
              <a:ext cx="399444" cy="388210"/>
            </a:xfrm>
            <a:custGeom>
              <a:rect b="b" l="l" r="r" t="t"/>
              <a:pathLst>
                <a:path extrusionOk="0" h="8363" w="8605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9"/>
            <p:cNvSpPr/>
            <p:nvPr/>
          </p:nvSpPr>
          <p:spPr>
            <a:xfrm>
              <a:off x="598185" y="2820541"/>
              <a:ext cx="544971" cy="541721"/>
            </a:xfrm>
            <a:custGeom>
              <a:rect b="b" l="l" r="r" t="t"/>
              <a:pathLst>
                <a:path extrusionOk="0" h="11670" w="1174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9"/>
            <p:cNvSpPr/>
            <p:nvPr/>
          </p:nvSpPr>
          <p:spPr>
            <a:xfrm>
              <a:off x="367385" y="3638694"/>
              <a:ext cx="388210" cy="400001"/>
            </a:xfrm>
            <a:custGeom>
              <a:rect b="b" l="l" r="r" t="t"/>
              <a:pathLst>
                <a:path extrusionOk="0" h="8617" w="8363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9"/>
            <p:cNvSpPr/>
            <p:nvPr/>
          </p:nvSpPr>
          <p:spPr>
            <a:xfrm>
              <a:off x="598185" y="4314987"/>
              <a:ext cx="544971" cy="541443"/>
            </a:xfrm>
            <a:custGeom>
              <a:rect b="b" l="l" r="r" t="t"/>
              <a:pathLst>
                <a:path extrusionOk="0" h="11664" w="1174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9"/>
            <p:cNvSpPr/>
            <p:nvPr/>
          </p:nvSpPr>
          <p:spPr>
            <a:xfrm>
              <a:off x="1418241" y="4701341"/>
              <a:ext cx="399444" cy="387607"/>
            </a:xfrm>
            <a:custGeom>
              <a:rect b="b" l="l" r="r" t="t"/>
              <a:pathLst>
                <a:path extrusionOk="0" h="8350" w="8605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9"/>
            <p:cNvSpPr/>
            <p:nvPr/>
          </p:nvSpPr>
          <p:spPr>
            <a:xfrm>
              <a:off x="2092166" y="4314987"/>
              <a:ext cx="545574" cy="541443"/>
            </a:xfrm>
            <a:custGeom>
              <a:rect b="b" l="l" r="r" t="t"/>
              <a:pathLst>
                <a:path extrusionOk="0" h="11664" w="11753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9"/>
            <p:cNvSpPr/>
            <p:nvPr/>
          </p:nvSpPr>
          <p:spPr>
            <a:xfrm>
              <a:off x="2480330" y="3638694"/>
              <a:ext cx="388164" cy="400001"/>
            </a:xfrm>
            <a:custGeom>
              <a:rect b="b" l="l" r="r" t="t"/>
              <a:pathLst>
                <a:path extrusionOk="0" h="8617" w="8362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9"/>
            <p:cNvSpPr/>
            <p:nvPr/>
          </p:nvSpPr>
          <p:spPr>
            <a:xfrm>
              <a:off x="2092166" y="2820959"/>
              <a:ext cx="545574" cy="541304"/>
            </a:xfrm>
            <a:custGeom>
              <a:rect b="b" l="l" r="r" t="t"/>
              <a:pathLst>
                <a:path extrusionOk="0" h="11661" w="11753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0"/>
          <p:cNvSpPr/>
          <p:nvPr/>
        </p:nvSpPr>
        <p:spPr>
          <a:xfrm flipH="1" rot="10800000">
            <a:off x="264300" y="283350"/>
            <a:ext cx="8615400" cy="4576800"/>
          </a:xfrm>
          <a:prstGeom prst="roundRect">
            <a:avLst>
              <a:gd fmla="val 3396" name="adj"/>
            </a:avLst>
          </a:prstGeom>
          <a:solidFill>
            <a:schemeClr val="l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0"/>
          <p:cNvSpPr txBox="1"/>
          <p:nvPr>
            <p:ph type="title"/>
          </p:nvPr>
        </p:nvSpPr>
        <p:spPr>
          <a:xfrm>
            <a:off x="3554775" y="1660250"/>
            <a:ext cx="4872900" cy="137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 sz="11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3" name="Google Shape;403;p20"/>
          <p:cNvSpPr txBox="1"/>
          <p:nvPr>
            <p:ph idx="1" type="subTitle"/>
          </p:nvPr>
        </p:nvSpPr>
        <p:spPr>
          <a:xfrm>
            <a:off x="4572000" y="3064750"/>
            <a:ext cx="3855600" cy="95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 rot="10800000">
            <a:off x="264300" y="283350"/>
            <a:ext cx="8615400" cy="4576800"/>
          </a:xfrm>
          <a:prstGeom prst="roundRect">
            <a:avLst>
              <a:gd fmla="val 3396" name="adj"/>
            </a:avLst>
          </a:prstGeom>
          <a:solidFill>
            <a:schemeClr val="l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761851" y="2024375"/>
            <a:ext cx="4658400" cy="1593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7" name="Google Shape;17;p3"/>
          <p:cNvSpPr txBox="1"/>
          <p:nvPr>
            <p:ph hasCustomPrompt="1" idx="2" type="title"/>
          </p:nvPr>
        </p:nvSpPr>
        <p:spPr>
          <a:xfrm>
            <a:off x="761850" y="953675"/>
            <a:ext cx="4658400" cy="841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>
                <a:solidFill>
                  <a:schemeClr val="accent6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/>
          <p:nvPr>
            <p:ph idx="1" type="subTitle"/>
          </p:nvPr>
        </p:nvSpPr>
        <p:spPr>
          <a:xfrm>
            <a:off x="761851" y="3814825"/>
            <a:ext cx="4658400" cy="3750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7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1"/>
          <p:cNvSpPr txBox="1"/>
          <p:nvPr>
            <p:ph type="title"/>
          </p:nvPr>
        </p:nvSpPr>
        <p:spPr>
          <a:xfrm>
            <a:off x="872400" y="892825"/>
            <a:ext cx="3366300" cy="228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6" name="Google Shape;406;p21"/>
          <p:cNvSpPr txBox="1"/>
          <p:nvPr>
            <p:ph idx="1" type="subTitle"/>
          </p:nvPr>
        </p:nvSpPr>
        <p:spPr>
          <a:xfrm>
            <a:off x="872400" y="3173675"/>
            <a:ext cx="3366300" cy="10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21"/>
          <p:cNvSpPr/>
          <p:nvPr>
            <p:ph idx="2" type="pic"/>
          </p:nvPr>
        </p:nvSpPr>
        <p:spPr>
          <a:xfrm>
            <a:off x="4962525" y="539500"/>
            <a:ext cx="2838600" cy="4066200"/>
          </a:xfrm>
          <a:prstGeom prst="roundRect">
            <a:avLst>
              <a:gd fmla="val 16667" name="adj"/>
            </a:avLst>
          </a:prstGeom>
          <a:noFill/>
          <a:ln cap="flat" cmpd="sng" w="1524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408" name="Google Shape;408;p21"/>
          <p:cNvGrpSpPr/>
          <p:nvPr/>
        </p:nvGrpSpPr>
        <p:grpSpPr>
          <a:xfrm>
            <a:off x="275076" y="152270"/>
            <a:ext cx="781048" cy="781396"/>
            <a:chOff x="369195" y="1138234"/>
            <a:chExt cx="1250276" cy="1250833"/>
          </a:xfrm>
        </p:grpSpPr>
        <p:sp>
          <p:nvSpPr>
            <p:cNvPr id="409" name="Google Shape;409;p21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21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1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1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1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1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1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1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1_1"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2"/>
          <p:cNvSpPr txBox="1"/>
          <p:nvPr>
            <p:ph idx="1" type="subTitle"/>
          </p:nvPr>
        </p:nvSpPr>
        <p:spPr>
          <a:xfrm>
            <a:off x="1835700" y="1130805"/>
            <a:ext cx="5472600" cy="63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20" name="Google Shape;420;p22"/>
          <p:cNvSpPr txBox="1"/>
          <p:nvPr>
            <p:ph type="title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21" name="Google Shape;421;p22"/>
          <p:cNvGrpSpPr/>
          <p:nvPr/>
        </p:nvGrpSpPr>
        <p:grpSpPr>
          <a:xfrm>
            <a:off x="7982059" y="148795"/>
            <a:ext cx="781048" cy="781396"/>
            <a:chOff x="369195" y="1138234"/>
            <a:chExt cx="1250276" cy="1250833"/>
          </a:xfrm>
        </p:grpSpPr>
        <p:sp>
          <p:nvSpPr>
            <p:cNvPr id="422" name="Google Shape;422;p22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2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2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2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2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22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22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2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2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1_1_1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23"/>
          <p:cNvSpPr txBox="1"/>
          <p:nvPr>
            <p:ph type="title"/>
          </p:nvPr>
        </p:nvSpPr>
        <p:spPr>
          <a:xfrm flipH="1">
            <a:off x="4812189" y="1384688"/>
            <a:ext cx="30204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3" name="Google Shape;433;p23"/>
          <p:cNvSpPr txBox="1"/>
          <p:nvPr>
            <p:ph idx="1" type="subTitle"/>
          </p:nvPr>
        </p:nvSpPr>
        <p:spPr>
          <a:xfrm flipH="1">
            <a:off x="4812203" y="2690813"/>
            <a:ext cx="30204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34" name="Google Shape;434;p23"/>
          <p:cNvGrpSpPr/>
          <p:nvPr/>
        </p:nvGrpSpPr>
        <p:grpSpPr>
          <a:xfrm>
            <a:off x="-795112" y="-180565"/>
            <a:ext cx="1954117" cy="1954117"/>
            <a:chOff x="367385" y="2587838"/>
            <a:chExt cx="2501110" cy="2501110"/>
          </a:xfrm>
        </p:grpSpPr>
        <p:sp>
          <p:nvSpPr>
            <p:cNvPr id="435" name="Google Shape;435;p23"/>
            <p:cNvSpPr/>
            <p:nvPr/>
          </p:nvSpPr>
          <p:spPr>
            <a:xfrm>
              <a:off x="616521" y="2910318"/>
              <a:ext cx="1930097" cy="1856521"/>
            </a:xfrm>
            <a:custGeom>
              <a:rect b="b" l="l" r="r" t="t"/>
              <a:pathLst>
                <a:path extrusionOk="0" h="39994" w="41579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3"/>
            <p:cNvSpPr/>
            <p:nvPr/>
          </p:nvSpPr>
          <p:spPr>
            <a:xfrm>
              <a:off x="1418241" y="2587838"/>
              <a:ext cx="399444" cy="388210"/>
            </a:xfrm>
            <a:custGeom>
              <a:rect b="b" l="l" r="r" t="t"/>
              <a:pathLst>
                <a:path extrusionOk="0" h="8363" w="8605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3"/>
            <p:cNvSpPr/>
            <p:nvPr/>
          </p:nvSpPr>
          <p:spPr>
            <a:xfrm>
              <a:off x="598185" y="2820541"/>
              <a:ext cx="544971" cy="541721"/>
            </a:xfrm>
            <a:custGeom>
              <a:rect b="b" l="l" r="r" t="t"/>
              <a:pathLst>
                <a:path extrusionOk="0" h="11670" w="1174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3"/>
            <p:cNvSpPr/>
            <p:nvPr/>
          </p:nvSpPr>
          <p:spPr>
            <a:xfrm>
              <a:off x="367385" y="3638694"/>
              <a:ext cx="388210" cy="400001"/>
            </a:xfrm>
            <a:custGeom>
              <a:rect b="b" l="l" r="r" t="t"/>
              <a:pathLst>
                <a:path extrusionOk="0" h="8617" w="8363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23"/>
            <p:cNvSpPr/>
            <p:nvPr/>
          </p:nvSpPr>
          <p:spPr>
            <a:xfrm>
              <a:off x="598185" y="4314987"/>
              <a:ext cx="544971" cy="541443"/>
            </a:xfrm>
            <a:custGeom>
              <a:rect b="b" l="l" r="r" t="t"/>
              <a:pathLst>
                <a:path extrusionOk="0" h="11664" w="1174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23"/>
            <p:cNvSpPr/>
            <p:nvPr/>
          </p:nvSpPr>
          <p:spPr>
            <a:xfrm>
              <a:off x="1418241" y="4701341"/>
              <a:ext cx="399444" cy="387607"/>
            </a:xfrm>
            <a:custGeom>
              <a:rect b="b" l="l" r="r" t="t"/>
              <a:pathLst>
                <a:path extrusionOk="0" h="8350" w="8605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23"/>
            <p:cNvSpPr/>
            <p:nvPr/>
          </p:nvSpPr>
          <p:spPr>
            <a:xfrm>
              <a:off x="2092166" y="4314987"/>
              <a:ext cx="545574" cy="541443"/>
            </a:xfrm>
            <a:custGeom>
              <a:rect b="b" l="l" r="r" t="t"/>
              <a:pathLst>
                <a:path extrusionOk="0" h="11664" w="11753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23"/>
            <p:cNvSpPr/>
            <p:nvPr/>
          </p:nvSpPr>
          <p:spPr>
            <a:xfrm>
              <a:off x="2480330" y="3638694"/>
              <a:ext cx="388164" cy="400001"/>
            </a:xfrm>
            <a:custGeom>
              <a:rect b="b" l="l" r="r" t="t"/>
              <a:pathLst>
                <a:path extrusionOk="0" h="8617" w="8362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23"/>
            <p:cNvSpPr/>
            <p:nvPr/>
          </p:nvSpPr>
          <p:spPr>
            <a:xfrm>
              <a:off x="2092166" y="2820959"/>
              <a:ext cx="545574" cy="541304"/>
            </a:xfrm>
            <a:custGeom>
              <a:rect b="b" l="l" r="r" t="t"/>
              <a:pathLst>
                <a:path extrusionOk="0" h="11661" w="11753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23"/>
          <p:cNvGrpSpPr/>
          <p:nvPr/>
        </p:nvGrpSpPr>
        <p:grpSpPr>
          <a:xfrm>
            <a:off x="8186859" y="405783"/>
            <a:ext cx="781048" cy="781396"/>
            <a:chOff x="369195" y="1138234"/>
            <a:chExt cx="1250276" cy="1250833"/>
          </a:xfrm>
        </p:grpSpPr>
        <p:sp>
          <p:nvSpPr>
            <p:cNvPr id="445" name="Google Shape;445;p23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3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3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3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3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23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23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3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3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1_1_1_1"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4"/>
          <p:cNvSpPr txBox="1"/>
          <p:nvPr>
            <p:ph type="title"/>
          </p:nvPr>
        </p:nvSpPr>
        <p:spPr>
          <a:xfrm>
            <a:off x="1045387" y="889388"/>
            <a:ext cx="30204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56" name="Google Shape;456;p24"/>
          <p:cNvSpPr txBox="1"/>
          <p:nvPr>
            <p:ph idx="1" type="subTitle"/>
          </p:nvPr>
        </p:nvSpPr>
        <p:spPr>
          <a:xfrm>
            <a:off x="1045374" y="2195513"/>
            <a:ext cx="30204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57" name="Google Shape;457;p24"/>
          <p:cNvGrpSpPr/>
          <p:nvPr/>
        </p:nvGrpSpPr>
        <p:grpSpPr>
          <a:xfrm flipH="1">
            <a:off x="-435286" y="3758823"/>
            <a:ext cx="1954117" cy="1954117"/>
            <a:chOff x="367385" y="2587838"/>
            <a:chExt cx="2501110" cy="2501110"/>
          </a:xfrm>
        </p:grpSpPr>
        <p:sp>
          <p:nvSpPr>
            <p:cNvPr id="458" name="Google Shape;458;p24"/>
            <p:cNvSpPr/>
            <p:nvPr/>
          </p:nvSpPr>
          <p:spPr>
            <a:xfrm>
              <a:off x="616521" y="2910318"/>
              <a:ext cx="1930097" cy="1856521"/>
            </a:xfrm>
            <a:custGeom>
              <a:rect b="b" l="l" r="r" t="t"/>
              <a:pathLst>
                <a:path extrusionOk="0" h="39994" w="41579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24"/>
            <p:cNvSpPr/>
            <p:nvPr/>
          </p:nvSpPr>
          <p:spPr>
            <a:xfrm>
              <a:off x="1418241" y="2587838"/>
              <a:ext cx="399444" cy="388210"/>
            </a:xfrm>
            <a:custGeom>
              <a:rect b="b" l="l" r="r" t="t"/>
              <a:pathLst>
                <a:path extrusionOk="0" h="8363" w="8605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24"/>
            <p:cNvSpPr/>
            <p:nvPr/>
          </p:nvSpPr>
          <p:spPr>
            <a:xfrm>
              <a:off x="598185" y="2820541"/>
              <a:ext cx="544971" cy="541721"/>
            </a:xfrm>
            <a:custGeom>
              <a:rect b="b" l="l" r="r" t="t"/>
              <a:pathLst>
                <a:path extrusionOk="0" h="11670" w="1174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4"/>
            <p:cNvSpPr/>
            <p:nvPr/>
          </p:nvSpPr>
          <p:spPr>
            <a:xfrm>
              <a:off x="367385" y="3638694"/>
              <a:ext cx="388210" cy="400001"/>
            </a:xfrm>
            <a:custGeom>
              <a:rect b="b" l="l" r="r" t="t"/>
              <a:pathLst>
                <a:path extrusionOk="0" h="8617" w="8363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4"/>
            <p:cNvSpPr/>
            <p:nvPr/>
          </p:nvSpPr>
          <p:spPr>
            <a:xfrm>
              <a:off x="598185" y="4314987"/>
              <a:ext cx="544971" cy="541443"/>
            </a:xfrm>
            <a:custGeom>
              <a:rect b="b" l="l" r="r" t="t"/>
              <a:pathLst>
                <a:path extrusionOk="0" h="11664" w="1174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4"/>
            <p:cNvSpPr/>
            <p:nvPr/>
          </p:nvSpPr>
          <p:spPr>
            <a:xfrm>
              <a:off x="1418241" y="4701341"/>
              <a:ext cx="399444" cy="387607"/>
            </a:xfrm>
            <a:custGeom>
              <a:rect b="b" l="l" r="r" t="t"/>
              <a:pathLst>
                <a:path extrusionOk="0" h="8350" w="8605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4"/>
            <p:cNvSpPr/>
            <p:nvPr/>
          </p:nvSpPr>
          <p:spPr>
            <a:xfrm>
              <a:off x="2092166" y="4314987"/>
              <a:ext cx="545574" cy="541443"/>
            </a:xfrm>
            <a:custGeom>
              <a:rect b="b" l="l" r="r" t="t"/>
              <a:pathLst>
                <a:path extrusionOk="0" h="11664" w="11753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4"/>
            <p:cNvSpPr/>
            <p:nvPr/>
          </p:nvSpPr>
          <p:spPr>
            <a:xfrm>
              <a:off x="2480330" y="3638694"/>
              <a:ext cx="388164" cy="400001"/>
            </a:xfrm>
            <a:custGeom>
              <a:rect b="b" l="l" r="r" t="t"/>
              <a:pathLst>
                <a:path extrusionOk="0" h="8617" w="8362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24"/>
            <p:cNvSpPr/>
            <p:nvPr/>
          </p:nvSpPr>
          <p:spPr>
            <a:xfrm>
              <a:off x="2092166" y="2820959"/>
              <a:ext cx="545574" cy="541304"/>
            </a:xfrm>
            <a:custGeom>
              <a:rect b="b" l="l" r="r" t="t"/>
              <a:pathLst>
                <a:path extrusionOk="0" h="11661" w="11753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1_1_1_1_1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5"/>
          <p:cNvSpPr txBox="1"/>
          <p:nvPr>
            <p:ph idx="1" type="body"/>
          </p:nvPr>
        </p:nvSpPr>
        <p:spPr>
          <a:xfrm flipH="1">
            <a:off x="996950" y="1919150"/>
            <a:ext cx="5756400" cy="26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 sz="15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69" name="Google Shape;469;p25"/>
          <p:cNvSpPr txBox="1"/>
          <p:nvPr>
            <p:ph idx="2" type="subTitle"/>
          </p:nvPr>
        </p:nvSpPr>
        <p:spPr>
          <a:xfrm>
            <a:off x="1435100" y="1309800"/>
            <a:ext cx="5318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000"/>
              <a:buFont typeface="IBM Plex Sans"/>
              <a:buNone/>
              <a:defRPr b="1" sz="24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24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24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24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24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24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24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24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4A649D"/>
              </a:buClr>
              <a:buSzPts val="2400"/>
              <a:buFont typeface="Passion One"/>
              <a:buNone/>
              <a:defRPr sz="2400">
                <a:solidFill>
                  <a:srgbClr val="4A649D"/>
                </a:solidFill>
                <a:latin typeface="Passion One"/>
                <a:ea typeface="Passion One"/>
                <a:cs typeface="Passion One"/>
                <a:sym typeface="Passion One"/>
              </a:defRPr>
            </a:lvl9pPr>
          </a:lstStyle>
          <a:p/>
        </p:txBody>
      </p:sp>
      <p:sp>
        <p:nvSpPr>
          <p:cNvPr id="470" name="Google Shape;470;p25"/>
          <p:cNvSpPr txBox="1"/>
          <p:nvPr>
            <p:ph type="title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71" name="Google Shape;471;p25"/>
          <p:cNvGrpSpPr/>
          <p:nvPr/>
        </p:nvGrpSpPr>
        <p:grpSpPr>
          <a:xfrm>
            <a:off x="6614484" y="-318105"/>
            <a:ext cx="781048" cy="781396"/>
            <a:chOff x="369195" y="1138234"/>
            <a:chExt cx="1250276" cy="1250833"/>
          </a:xfrm>
        </p:grpSpPr>
        <p:sp>
          <p:nvSpPr>
            <p:cNvPr id="472" name="Google Shape;472;p25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25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25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25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25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25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8" name="Google Shape;478;p25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5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5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25"/>
          <p:cNvGrpSpPr/>
          <p:nvPr/>
        </p:nvGrpSpPr>
        <p:grpSpPr>
          <a:xfrm>
            <a:off x="-262934" y="3400947"/>
            <a:ext cx="1490500" cy="1839578"/>
            <a:chOff x="7317341" y="3117397"/>
            <a:chExt cx="1490500" cy="1839578"/>
          </a:xfrm>
        </p:grpSpPr>
        <p:sp>
          <p:nvSpPr>
            <p:cNvPr id="482" name="Google Shape;482;p25"/>
            <p:cNvSpPr/>
            <p:nvPr/>
          </p:nvSpPr>
          <p:spPr>
            <a:xfrm>
              <a:off x="7457576" y="3119765"/>
              <a:ext cx="701174" cy="1439623"/>
            </a:xfrm>
            <a:custGeom>
              <a:rect b="b" l="l" r="r" t="t"/>
              <a:pathLst>
                <a:path extrusionOk="0" h="31013" w="15105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25"/>
            <p:cNvSpPr/>
            <p:nvPr/>
          </p:nvSpPr>
          <p:spPr>
            <a:xfrm>
              <a:off x="7495454" y="3117397"/>
              <a:ext cx="539632" cy="1404112"/>
            </a:xfrm>
            <a:custGeom>
              <a:rect b="b" l="l" r="r" t="t"/>
              <a:pathLst>
                <a:path extrusionOk="0" h="30248" w="11625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5"/>
            <p:cNvSpPr/>
            <p:nvPr/>
          </p:nvSpPr>
          <p:spPr>
            <a:xfrm>
              <a:off x="7333913" y="4393530"/>
              <a:ext cx="1470400" cy="550309"/>
            </a:xfrm>
            <a:custGeom>
              <a:rect b="b" l="l" r="r" t="t"/>
              <a:pathLst>
                <a:path extrusionOk="0" h="11855" w="31676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5"/>
            <p:cNvSpPr/>
            <p:nvPr/>
          </p:nvSpPr>
          <p:spPr>
            <a:xfrm>
              <a:off x="7365293" y="4419107"/>
              <a:ext cx="1442548" cy="418383"/>
            </a:xfrm>
            <a:custGeom>
              <a:rect b="b" l="l" r="r" t="t"/>
              <a:pathLst>
                <a:path extrusionOk="0" h="9013" w="31076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5"/>
            <p:cNvSpPr/>
            <p:nvPr/>
          </p:nvSpPr>
          <p:spPr>
            <a:xfrm>
              <a:off x="7317341" y="3531000"/>
              <a:ext cx="1310019" cy="1425976"/>
            </a:xfrm>
            <a:custGeom>
              <a:rect b="b" l="l" r="r" t="t"/>
              <a:pathLst>
                <a:path extrusionOk="0" h="30719" w="28221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5"/>
            <p:cNvSpPr/>
            <p:nvPr/>
          </p:nvSpPr>
          <p:spPr>
            <a:xfrm>
              <a:off x="7329178" y="3525058"/>
              <a:ext cx="1305887" cy="1389908"/>
            </a:xfrm>
            <a:custGeom>
              <a:rect b="b" l="l" r="r" t="t"/>
              <a:pathLst>
                <a:path extrusionOk="0" h="29942" w="28132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5"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26"/>
          <p:cNvSpPr txBox="1"/>
          <p:nvPr>
            <p:ph idx="1" type="subTitle"/>
          </p:nvPr>
        </p:nvSpPr>
        <p:spPr>
          <a:xfrm>
            <a:off x="4832863" y="1531837"/>
            <a:ext cx="34455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90" name="Google Shape;490;p26"/>
          <p:cNvSpPr txBox="1"/>
          <p:nvPr>
            <p:ph idx="2" type="subTitle"/>
          </p:nvPr>
        </p:nvSpPr>
        <p:spPr>
          <a:xfrm>
            <a:off x="865637" y="1531837"/>
            <a:ext cx="3445500" cy="294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491" name="Google Shape;491;p26"/>
          <p:cNvSpPr txBox="1"/>
          <p:nvPr>
            <p:ph type="title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492" name="Google Shape;492;p26"/>
          <p:cNvGrpSpPr/>
          <p:nvPr/>
        </p:nvGrpSpPr>
        <p:grpSpPr>
          <a:xfrm flipH="1">
            <a:off x="-269887" y="705852"/>
            <a:ext cx="1068361" cy="1068962"/>
            <a:chOff x="369195" y="1138234"/>
            <a:chExt cx="1250276" cy="1250833"/>
          </a:xfrm>
        </p:grpSpPr>
        <p:sp>
          <p:nvSpPr>
            <p:cNvPr id="493" name="Google Shape;493;p26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26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26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26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26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26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9" name="Google Shape;499;p26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26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26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2" name="Google Shape;502;p26"/>
          <p:cNvGrpSpPr/>
          <p:nvPr/>
        </p:nvGrpSpPr>
        <p:grpSpPr>
          <a:xfrm flipH="1">
            <a:off x="8331978" y="188894"/>
            <a:ext cx="700905" cy="701217"/>
            <a:chOff x="369195" y="1138234"/>
            <a:chExt cx="1250276" cy="1250833"/>
          </a:xfrm>
        </p:grpSpPr>
        <p:sp>
          <p:nvSpPr>
            <p:cNvPr id="503" name="Google Shape;503;p26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26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5" name="Google Shape;505;p26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26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26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8" name="Google Shape;508;p26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9" name="Google Shape;509;p26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26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26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2" name="Google Shape;512;p26"/>
          <p:cNvGrpSpPr/>
          <p:nvPr/>
        </p:nvGrpSpPr>
        <p:grpSpPr>
          <a:xfrm flipH="1">
            <a:off x="8024966" y="3408697"/>
            <a:ext cx="1490500" cy="1839578"/>
            <a:chOff x="7317341" y="3117397"/>
            <a:chExt cx="1490500" cy="1839578"/>
          </a:xfrm>
        </p:grpSpPr>
        <p:sp>
          <p:nvSpPr>
            <p:cNvPr id="513" name="Google Shape;513;p26"/>
            <p:cNvSpPr/>
            <p:nvPr/>
          </p:nvSpPr>
          <p:spPr>
            <a:xfrm>
              <a:off x="7457576" y="3119765"/>
              <a:ext cx="701174" cy="1439623"/>
            </a:xfrm>
            <a:custGeom>
              <a:rect b="b" l="l" r="r" t="t"/>
              <a:pathLst>
                <a:path extrusionOk="0" h="31013" w="15105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26"/>
            <p:cNvSpPr/>
            <p:nvPr/>
          </p:nvSpPr>
          <p:spPr>
            <a:xfrm>
              <a:off x="7495454" y="3117397"/>
              <a:ext cx="539632" cy="1404112"/>
            </a:xfrm>
            <a:custGeom>
              <a:rect b="b" l="l" r="r" t="t"/>
              <a:pathLst>
                <a:path extrusionOk="0" h="30248" w="11625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26"/>
            <p:cNvSpPr/>
            <p:nvPr/>
          </p:nvSpPr>
          <p:spPr>
            <a:xfrm>
              <a:off x="7333913" y="4393530"/>
              <a:ext cx="1470400" cy="550309"/>
            </a:xfrm>
            <a:custGeom>
              <a:rect b="b" l="l" r="r" t="t"/>
              <a:pathLst>
                <a:path extrusionOk="0" h="11855" w="31676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26"/>
            <p:cNvSpPr/>
            <p:nvPr/>
          </p:nvSpPr>
          <p:spPr>
            <a:xfrm>
              <a:off x="7365293" y="4419107"/>
              <a:ext cx="1442548" cy="418383"/>
            </a:xfrm>
            <a:custGeom>
              <a:rect b="b" l="l" r="r" t="t"/>
              <a:pathLst>
                <a:path extrusionOk="0" h="9013" w="31076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7317341" y="3531000"/>
              <a:ext cx="1310019" cy="1425976"/>
            </a:xfrm>
            <a:custGeom>
              <a:rect b="b" l="l" r="r" t="t"/>
              <a:pathLst>
                <a:path extrusionOk="0" h="30719" w="28221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26"/>
            <p:cNvSpPr/>
            <p:nvPr/>
          </p:nvSpPr>
          <p:spPr>
            <a:xfrm>
              <a:off x="7329178" y="3525058"/>
              <a:ext cx="1305887" cy="1389908"/>
            </a:xfrm>
            <a:custGeom>
              <a:rect b="b" l="l" r="r" t="t"/>
              <a:pathLst>
                <a:path extrusionOk="0" h="29942" w="28132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9" name="Google Shape;519;p26"/>
          <p:cNvGrpSpPr/>
          <p:nvPr/>
        </p:nvGrpSpPr>
        <p:grpSpPr>
          <a:xfrm>
            <a:off x="3542711" y="4452694"/>
            <a:ext cx="1753778" cy="1753778"/>
            <a:chOff x="367385" y="2587838"/>
            <a:chExt cx="2501110" cy="2501110"/>
          </a:xfrm>
        </p:grpSpPr>
        <p:sp>
          <p:nvSpPr>
            <p:cNvPr id="520" name="Google Shape;520;p26"/>
            <p:cNvSpPr/>
            <p:nvPr/>
          </p:nvSpPr>
          <p:spPr>
            <a:xfrm>
              <a:off x="616521" y="2910318"/>
              <a:ext cx="1930097" cy="1856521"/>
            </a:xfrm>
            <a:custGeom>
              <a:rect b="b" l="l" r="r" t="t"/>
              <a:pathLst>
                <a:path extrusionOk="0" h="39994" w="41579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26"/>
            <p:cNvSpPr/>
            <p:nvPr/>
          </p:nvSpPr>
          <p:spPr>
            <a:xfrm>
              <a:off x="1418241" y="2587838"/>
              <a:ext cx="399444" cy="388210"/>
            </a:xfrm>
            <a:custGeom>
              <a:rect b="b" l="l" r="r" t="t"/>
              <a:pathLst>
                <a:path extrusionOk="0" h="8363" w="8605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26"/>
            <p:cNvSpPr/>
            <p:nvPr/>
          </p:nvSpPr>
          <p:spPr>
            <a:xfrm>
              <a:off x="598185" y="2820541"/>
              <a:ext cx="544971" cy="541721"/>
            </a:xfrm>
            <a:custGeom>
              <a:rect b="b" l="l" r="r" t="t"/>
              <a:pathLst>
                <a:path extrusionOk="0" h="11670" w="1174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26"/>
            <p:cNvSpPr/>
            <p:nvPr/>
          </p:nvSpPr>
          <p:spPr>
            <a:xfrm>
              <a:off x="367385" y="3638694"/>
              <a:ext cx="388210" cy="400001"/>
            </a:xfrm>
            <a:custGeom>
              <a:rect b="b" l="l" r="r" t="t"/>
              <a:pathLst>
                <a:path extrusionOk="0" h="8617" w="8363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26"/>
            <p:cNvSpPr/>
            <p:nvPr/>
          </p:nvSpPr>
          <p:spPr>
            <a:xfrm>
              <a:off x="598185" y="4314987"/>
              <a:ext cx="544971" cy="541443"/>
            </a:xfrm>
            <a:custGeom>
              <a:rect b="b" l="l" r="r" t="t"/>
              <a:pathLst>
                <a:path extrusionOk="0" h="11664" w="1174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26"/>
            <p:cNvSpPr/>
            <p:nvPr/>
          </p:nvSpPr>
          <p:spPr>
            <a:xfrm>
              <a:off x="1418241" y="4701341"/>
              <a:ext cx="399444" cy="387607"/>
            </a:xfrm>
            <a:custGeom>
              <a:rect b="b" l="l" r="r" t="t"/>
              <a:pathLst>
                <a:path extrusionOk="0" h="8350" w="8605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26"/>
            <p:cNvSpPr/>
            <p:nvPr/>
          </p:nvSpPr>
          <p:spPr>
            <a:xfrm>
              <a:off x="2092166" y="4314987"/>
              <a:ext cx="545574" cy="541443"/>
            </a:xfrm>
            <a:custGeom>
              <a:rect b="b" l="l" r="r" t="t"/>
              <a:pathLst>
                <a:path extrusionOk="0" h="11664" w="11753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26"/>
            <p:cNvSpPr/>
            <p:nvPr/>
          </p:nvSpPr>
          <p:spPr>
            <a:xfrm>
              <a:off x="2480330" y="3638694"/>
              <a:ext cx="388164" cy="400001"/>
            </a:xfrm>
            <a:custGeom>
              <a:rect b="b" l="l" r="r" t="t"/>
              <a:pathLst>
                <a:path extrusionOk="0" h="8617" w="8362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26"/>
            <p:cNvSpPr/>
            <p:nvPr/>
          </p:nvSpPr>
          <p:spPr>
            <a:xfrm>
              <a:off x="2092166" y="2820959"/>
              <a:ext cx="545574" cy="541304"/>
            </a:xfrm>
            <a:custGeom>
              <a:rect b="b" l="l" r="r" t="t"/>
              <a:pathLst>
                <a:path extrusionOk="0" h="11661" w="11753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5_1"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27"/>
          <p:cNvSpPr txBox="1"/>
          <p:nvPr>
            <p:ph idx="1" type="subTitle"/>
          </p:nvPr>
        </p:nvSpPr>
        <p:spPr>
          <a:xfrm>
            <a:off x="1977100" y="3459425"/>
            <a:ext cx="63165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31" name="Google Shape;531;p27"/>
          <p:cNvSpPr txBox="1"/>
          <p:nvPr>
            <p:ph idx="2" type="subTitle"/>
          </p:nvPr>
        </p:nvSpPr>
        <p:spPr>
          <a:xfrm>
            <a:off x="1977100" y="1933075"/>
            <a:ext cx="6316500" cy="8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32" name="Google Shape;532;p27"/>
          <p:cNvSpPr txBox="1"/>
          <p:nvPr>
            <p:ph idx="3" type="subTitle"/>
          </p:nvPr>
        </p:nvSpPr>
        <p:spPr>
          <a:xfrm>
            <a:off x="1977102" y="1445450"/>
            <a:ext cx="63165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33" name="Google Shape;533;p27"/>
          <p:cNvSpPr txBox="1"/>
          <p:nvPr>
            <p:ph idx="4" type="subTitle"/>
          </p:nvPr>
        </p:nvSpPr>
        <p:spPr>
          <a:xfrm>
            <a:off x="1977104" y="2971800"/>
            <a:ext cx="63165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34" name="Google Shape;534;p27"/>
          <p:cNvSpPr txBox="1"/>
          <p:nvPr>
            <p:ph type="title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35" name="Google Shape;535;p27"/>
          <p:cNvGrpSpPr/>
          <p:nvPr/>
        </p:nvGrpSpPr>
        <p:grpSpPr>
          <a:xfrm>
            <a:off x="7840601" y="234762"/>
            <a:ext cx="1190638" cy="1191169"/>
            <a:chOff x="369195" y="1138234"/>
            <a:chExt cx="1250276" cy="1250833"/>
          </a:xfrm>
        </p:grpSpPr>
        <p:sp>
          <p:nvSpPr>
            <p:cNvPr id="536" name="Google Shape;536;p27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27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27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27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27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27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27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27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27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5" name="Google Shape;545;p27"/>
          <p:cNvGrpSpPr/>
          <p:nvPr/>
        </p:nvGrpSpPr>
        <p:grpSpPr>
          <a:xfrm>
            <a:off x="7611263" y="4056235"/>
            <a:ext cx="1954117" cy="1954117"/>
            <a:chOff x="367385" y="2587838"/>
            <a:chExt cx="2501110" cy="2501110"/>
          </a:xfrm>
        </p:grpSpPr>
        <p:sp>
          <p:nvSpPr>
            <p:cNvPr id="546" name="Google Shape;546;p27"/>
            <p:cNvSpPr/>
            <p:nvPr/>
          </p:nvSpPr>
          <p:spPr>
            <a:xfrm>
              <a:off x="616521" y="2910318"/>
              <a:ext cx="1930097" cy="1856521"/>
            </a:xfrm>
            <a:custGeom>
              <a:rect b="b" l="l" r="r" t="t"/>
              <a:pathLst>
                <a:path extrusionOk="0" h="39994" w="41579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27"/>
            <p:cNvSpPr/>
            <p:nvPr/>
          </p:nvSpPr>
          <p:spPr>
            <a:xfrm>
              <a:off x="1418241" y="2587838"/>
              <a:ext cx="399444" cy="388210"/>
            </a:xfrm>
            <a:custGeom>
              <a:rect b="b" l="l" r="r" t="t"/>
              <a:pathLst>
                <a:path extrusionOk="0" h="8363" w="8605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27"/>
            <p:cNvSpPr/>
            <p:nvPr/>
          </p:nvSpPr>
          <p:spPr>
            <a:xfrm>
              <a:off x="598185" y="2820541"/>
              <a:ext cx="544971" cy="541721"/>
            </a:xfrm>
            <a:custGeom>
              <a:rect b="b" l="l" r="r" t="t"/>
              <a:pathLst>
                <a:path extrusionOk="0" h="11670" w="1174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27"/>
            <p:cNvSpPr/>
            <p:nvPr/>
          </p:nvSpPr>
          <p:spPr>
            <a:xfrm>
              <a:off x="367385" y="3638694"/>
              <a:ext cx="388210" cy="400001"/>
            </a:xfrm>
            <a:custGeom>
              <a:rect b="b" l="l" r="r" t="t"/>
              <a:pathLst>
                <a:path extrusionOk="0" h="8617" w="8363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27"/>
            <p:cNvSpPr/>
            <p:nvPr/>
          </p:nvSpPr>
          <p:spPr>
            <a:xfrm>
              <a:off x="598185" y="4314987"/>
              <a:ext cx="544971" cy="541443"/>
            </a:xfrm>
            <a:custGeom>
              <a:rect b="b" l="l" r="r" t="t"/>
              <a:pathLst>
                <a:path extrusionOk="0" h="11664" w="1174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27"/>
            <p:cNvSpPr/>
            <p:nvPr/>
          </p:nvSpPr>
          <p:spPr>
            <a:xfrm>
              <a:off x="1418241" y="4701341"/>
              <a:ext cx="399444" cy="387607"/>
            </a:xfrm>
            <a:custGeom>
              <a:rect b="b" l="l" r="r" t="t"/>
              <a:pathLst>
                <a:path extrusionOk="0" h="8350" w="8605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27"/>
            <p:cNvSpPr/>
            <p:nvPr/>
          </p:nvSpPr>
          <p:spPr>
            <a:xfrm>
              <a:off x="2092166" y="4314987"/>
              <a:ext cx="545574" cy="541443"/>
            </a:xfrm>
            <a:custGeom>
              <a:rect b="b" l="l" r="r" t="t"/>
              <a:pathLst>
                <a:path extrusionOk="0" h="11664" w="11753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27"/>
            <p:cNvSpPr/>
            <p:nvPr/>
          </p:nvSpPr>
          <p:spPr>
            <a:xfrm>
              <a:off x="2480330" y="3638694"/>
              <a:ext cx="388164" cy="400001"/>
            </a:xfrm>
            <a:custGeom>
              <a:rect b="b" l="l" r="r" t="t"/>
              <a:pathLst>
                <a:path extrusionOk="0" h="8617" w="8362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27"/>
            <p:cNvSpPr/>
            <p:nvPr/>
          </p:nvSpPr>
          <p:spPr>
            <a:xfrm>
              <a:off x="2092166" y="2820959"/>
              <a:ext cx="545574" cy="541304"/>
            </a:xfrm>
            <a:custGeom>
              <a:rect b="b" l="l" r="r" t="t"/>
              <a:pathLst>
                <a:path extrusionOk="0" h="11661" w="11753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27"/>
          <p:cNvGrpSpPr/>
          <p:nvPr/>
        </p:nvGrpSpPr>
        <p:grpSpPr>
          <a:xfrm>
            <a:off x="189359" y="826570"/>
            <a:ext cx="781048" cy="781396"/>
            <a:chOff x="369195" y="1138234"/>
            <a:chExt cx="1250276" cy="1250833"/>
          </a:xfrm>
        </p:grpSpPr>
        <p:sp>
          <p:nvSpPr>
            <p:cNvPr id="556" name="Google Shape;556;p27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27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27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27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27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27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27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27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27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CUSTOM_5_1_1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6" name="Google Shape;566;p28"/>
          <p:cNvGrpSpPr/>
          <p:nvPr/>
        </p:nvGrpSpPr>
        <p:grpSpPr>
          <a:xfrm>
            <a:off x="7840601" y="463312"/>
            <a:ext cx="1190638" cy="1191169"/>
            <a:chOff x="369195" y="1138234"/>
            <a:chExt cx="1250276" cy="1250833"/>
          </a:xfrm>
        </p:grpSpPr>
        <p:sp>
          <p:nvSpPr>
            <p:cNvPr id="567" name="Google Shape;567;p28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28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28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28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28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28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28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28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28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6" name="Google Shape;576;p28"/>
          <p:cNvGrpSpPr/>
          <p:nvPr/>
        </p:nvGrpSpPr>
        <p:grpSpPr>
          <a:xfrm flipH="1">
            <a:off x="-263834" y="-904465"/>
            <a:ext cx="1954117" cy="1954117"/>
            <a:chOff x="367385" y="2587838"/>
            <a:chExt cx="2501110" cy="2501110"/>
          </a:xfrm>
        </p:grpSpPr>
        <p:sp>
          <p:nvSpPr>
            <p:cNvPr id="577" name="Google Shape;577;p28"/>
            <p:cNvSpPr/>
            <p:nvPr/>
          </p:nvSpPr>
          <p:spPr>
            <a:xfrm>
              <a:off x="616521" y="2910318"/>
              <a:ext cx="1930097" cy="1856521"/>
            </a:xfrm>
            <a:custGeom>
              <a:rect b="b" l="l" r="r" t="t"/>
              <a:pathLst>
                <a:path extrusionOk="0" h="39994" w="41579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28"/>
            <p:cNvSpPr/>
            <p:nvPr/>
          </p:nvSpPr>
          <p:spPr>
            <a:xfrm>
              <a:off x="1418241" y="2587838"/>
              <a:ext cx="399444" cy="388210"/>
            </a:xfrm>
            <a:custGeom>
              <a:rect b="b" l="l" r="r" t="t"/>
              <a:pathLst>
                <a:path extrusionOk="0" h="8363" w="8605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8"/>
            <p:cNvSpPr/>
            <p:nvPr/>
          </p:nvSpPr>
          <p:spPr>
            <a:xfrm>
              <a:off x="598185" y="2820541"/>
              <a:ext cx="544971" cy="541721"/>
            </a:xfrm>
            <a:custGeom>
              <a:rect b="b" l="l" r="r" t="t"/>
              <a:pathLst>
                <a:path extrusionOk="0" h="11670" w="1174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8"/>
            <p:cNvSpPr/>
            <p:nvPr/>
          </p:nvSpPr>
          <p:spPr>
            <a:xfrm>
              <a:off x="367385" y="3638694"/>
              <a:ext cx="388210" cy="400001"/>
            </a:xfrm>
            <a:custGeom>
              <a:rect b="b" l="l" r="r" t="t"/>
              <a:pathLst>
                <a:path extrusionOk="0" h="8617" w="8363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28"/>
            <p:cNvSpPr/>
            <p:nvPr/>
          </p:nvSpPr>
          <p:spPr>
            <a:xfrm>
              <a:off x="598185" y="4314987"/>
              <a:ext cx="544971" cy="541443"/>
            </a:xfrm>
            <a:custGeom>
              <a:rect b="b" l="l" r="r" t="t"/>
              <a:pathLst>
                <a:path extrusionOk="0" h="11664" w="1174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28"/>
            <p:cNvSpPr/>
            <p:nvPr/>
          </p:nvSpPr>
          <p:spPr>
            <a:xfrm>
              <a:off x="1418241" y="4701341"/>
              <a:ext cx="399444" cy="387607"/>
            </a:xfrm>
            <a:custGeom>
              <a:rect b="b" l="l" r="r" t="t"/>
              <a:pathLst>
                <a:path extrusionOk="0" h="8350" w="8605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8"/>
            <p:cNvSpPr/>
            <p:nvPr/>
          </p:nvSpPr>
          <p:spPr>
            <a:xfrm>
              <a:off x="2092166" y="4314987"/>
              <a:ext cx="545574" cy="541443"/>
            </a:xfrm>
            <a:custGeom>
              <a:rect b="b" l="l" r="r" t="t"/>
              <a:pathLst>
                <a:path extrusionOk="0" h="11664" w="11753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8"/>
            <p:cNvSpPr/>
            <p:nvPr/>
          </p:nvSpPr>
          <p:spPr>
            <a:xfrm>
              <a:off x="2480330" y="3638694"/>
              <a:ext cx="388164" cy="400001"/>
            </a:xfrm>
            <a:custGeom>
              <a:rect b="b" l="l" r="r" t="t"/>
              <a:pathLst>
                <a:path extrusionOk="0" h="8617" w="8362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28"/>
            <p:cNvSpPr/>
            <p:nvPr/>
          </p:nvSpPr>
          <p:spPr>
            <a:xfrm>
              <a:off x="2092166" y="2820959"/>
              <a:ext cx="545574" cy="541304"/>
            </a:xfrm>
            <a:custGeom>
              <a:rect b="b" l="l" r="r" t="t"/>
              <a:pathLst>
                <a:path extrusionOk="0" h="11661" w="11753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6" name="Google Shape;586;p28"/>
          <p:cNvGrpSpPr/>
          <p:nvPr/>
        </p:nvGrpSpPr>
        <p:grpSpPr>
          <a:xfrm>
            <a:off x="6614484" y="-318105"/>
            <a:ext cx="781048" cy="781396"/>
            <a:chOff x="369195" y="1138234"/>
            <a:chExt cx="1250276" cy="1250833"/>
          </a:xfrm>
        </p:grpSpPr>
        <p:sp>
          <p:nvSpPr>
            <p:cNvPr id="587" name="Google Shape;587;p28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8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9" name="Google Shape;589;p28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28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8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8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28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28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8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6" name="Google Shape;596;p28"/>
          <p:cNvGrpSpPr/>
          <p:nvPr/>
        </p:nvGrpSpPr>
        <p:grpSpPr>
          <a:xfrm flipH="1">
            <a:off x="7954380" y="3685835"/>
            <a:ext cx="1490500" cy="1839578"/>
            <a:chOff x="7317341" y="3117397"/>
            <a:chExt cx="1490500" cy="1839578"/>
          </a:xfrm>
        </p:grpSpPr>
        <p:sp>
          <p:nvSpPr>
            <p:cNvPr id="597" name="Google Shape;597;p28"/>
            <p:cNvSpPr/>
            <p:nvPr/>
          </p:nvSpPr>
          <p:spPr>
            <a:xfrm>
              <a:off x="7457576" y="3119765"/>
              <a:ext cx="701174" cy="1439623"/>
            </a:xfrm>
            <a:custGeom>
              <a:rect b="b" l="l" r="r" t="t"/>
              <a:pathLst>
                <a:path extrusionOk="0" h="31013" w="15105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28"/>
            <p:cNvSpPr/>
            <p:nvPr/>
          </p:nvSpPr>
          <p:spPr>
            <a:xfrm>
              <a:off x="7495454" y="3117397"/>
              <a:ext cx="539632" cy="1404112"/>
            </a:xfrm>
            <a:custGeom>
              <a:rect b="b" l="l" r="r" t="t"/>
              <a:pathLst>
                <a:path extrusionOk="0" h="30248" w="11625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8"/>
            <p:cNvSpPr/>
            <p:nvPr/>
          </p:nvSpPr>
          <p:spPr>
            <a:xfrm>
              <a:off x="7333913" y="4393530"/>
              <a:ext cx="1470400" cy="550309"/>
            </a:xfrm>
            <a:custGeom>
              <a:rect b="b" l="l" r="r" t="t"/>
              <a:pathLst>
                <a:path extrusionOk="0" h="11855" w="31676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8"/>
            <p:cNvSpPr/>
            <p:nvPr/>
          </p:nvSpPr>
          <p:spPr>
            <a:xfrm>
              <a:off x="7365293" y="4419107"/>
              <a:ext cx="1442548" cy="418383"/>
            </a:xfrm>
            <a:custGeom>
              <a:rect b="b" l="l" r="r" t="t"/>
              <a:pathLst>
                <a:path extrusionOk="0" h="9013" w="31076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28"/>
            <p:cNvSpPr/>
            <p:nvPr/>
          </p:nvSpPr>
          <p:spPr>
            <a:xfrm>
              <a:off x="7317341" y="3531000"/>
              <a:ext cx="1310019" cy="1425976"/>
            </a:xfrm>
            <a:custGeom>
              <a:rect b="b" l="l" r="r" t="t"/>
              <a:pathLst>
                <a:path extrusionOk="0" h="30719" w="28221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28"/>
            <p:cNvSpPr/>
            <p:nvPr/>
          </p:nvSpPr>
          <p:spPr>
            <a:xfrm>
              <a:off x="7329178" y="3525058"/>
              <a:ext cx="1305887" cy="1389908"/>
            </a:xfrm>
            <a:custGeom>
              <a:rect b="b" l="l" r="r" t="t"/>
              <a:pathLst>
                <a:path extrusionOk="0" h="29942" w="28132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3" name="Google Shape;603;p28"/>
          <p:cNvSpPr txBox="1"/>
          <p:nvPr>
            <p:ph idx="1" type="body"/>
          </p:nvPr>
        </p:nvSpPr>
        <p:spPr>
          <a:xfrm>
            <a:off x="661350" y="1209625"/>
            <a:ext cx="373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abin"/>
              <a:buChar char="●"/>
              <a:defRPr sz="15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5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5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5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5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5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5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5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500"/>
            </a:lvl9pPr>
          </a:lstStyle>
          <a:p/>
        </p:txBody>
      </p:sp>
      <p:sp>
        <p:nvSpPr>
          <p:cNvPr id="604" name="Google Shape;604;p28"/>
          <p:cNvSpPr txBox="1"/>
          <p:nvPr>
            <p:ph type="title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5" name="Google Shape;605;p28"/>
          <p:cNvSpPr txBox="1"/>
          <p:nvPr>
            <p:ph idx="2" type="body"/>
          </p:nvPr>
        </p:nvSpPr>
        <p:spPr>
          <a:xfrm>
            <a:off x="4699950" y="1209625"/>
            <a:ext cx="37392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Cabin"/>
              <a:buChar char="●"/>
              <a:defRPr sz="15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500"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500"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500"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500"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500"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500"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500"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5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29"/>
          <p:cNvSpPr txBox="1"/>
          <p:nvPr>
            <p:ph idx="1" type="subTitle"/>
          </p:nvPr>
        </p:nvSpPr>
        <p:spPr>
          <a:xfrm>
            <a:off x="5931485" y="3209425"/>
            <a:ext cx="2367000" cy="8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08" name="Google Shape;608;p29"/>
          <p:cNvSpPr txBox="1"/>
          <p:nvPr>
            <p:ph idx="2" type="subTitle"/>
          </p:nvPr>
        </p:nvSpPr>
        <p:spPr>
          <a:xfrm>
            <a:off x="3388500" y="3209426"/>
            <a:ext cx="2369100" cy="8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09" name="Google Shape;609;p29"/>
          <p:cNvSpPr txBox="1"/>
          <p:nvPr>
            <p:ph idx="3" type="subTitle"/>
          </p:nvPr>
        </p:nvSpPr>
        <p:spPr>
          <a:xfrm>
            <a:off x="3389764" y="2721800"/>
            <a:ext cx="23691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10" name="Google Shape;610;p29"/>
          <p:cNvSpPr txBox="1"/>
          <p:nvPr>
            <p:ph idx="4" type="subTitle"/>
          </p:nvPr>
        </p:nvSpPr>
        <p:spPr>
          <a:xfrm>
            <a:off x="5932743" y="2721800"/>
            <a:ext cx="2367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11" name="Google Shape;611;p29"/>
          <p:cNvSpPr txBox="1"/>
          <p:nvPr>
            <p:ph type="title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12" name="Google Shape;612;p29"/>
          <p:cNvSpPr txBox="1"/>
          <p:nvPr>
            <p:ph idx="5" type="subTitle"/>
          </p:nvPr>
        </p:nvSpPr>
        <p:spPr>
          <a:xfrm>
            <a:off x="845515" y="3209426"/>
            <a:ext cx="2369100" cy="86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613" name="Google Shape;613;p29"/>
          <p:cNvSpPr txBox="1"/>
          <p:nvPr>
            <p:ph idx="6" type="subTitle"/>
          </p:nvPr>
        </p:nvSpPr>
        <p:spPr>
          <a:xfrm>
            <a:off x="846784" y="2721800"/>
            <a:ext cx="23691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grpSp>
        <p:nvGrpSpPr>
          <p:cNvPr id="614" name="Google Shape;614;p29"/>
          <p:cNvGrpSpPr/>
          <p:nvPr/>
        </p:nvGrpSpPr>
        <p:grpSpPr>
          <a:xfrm flipH="1" rot="-1216785">
            <a:off x="7978965" y="3543937"/>
            <a:ext cx="1490482" cy="1839556"/>
            <a:chOff x="7317341" y="3117397"/>
            <a:chExt cx="1490500" cy="1839578"/>
          </a:xfrm>
        </p:grpSpPr>
        <p:sp>
          <p:nvSpPr>
            <p:cNvPr id="615" name="Google Shape;615;p29"/>
            <p:cNvSpPr/>
            <p:nvPr/>
          </p:nvSpPr>
          <p:spPr>
            <a:xfrm>
              <a:off x="7457576" y="3119765"/>
              <a:ext cx="701174" cy="1439623"/>
            </a:xfrm>
            <a:custGeom>
              <a:rect b="b" l="l" r="r" t="t"/>
              <a:pathLst>
                <a:path extrusionOk="0" h="31013" w="15105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9"/>
            <p:cNvSpPr/>
            <p:nvPr/>
          </p:nvSpPr>
          <p:spPr>
            <a:xfrm>
              <a:off x="7495454" y="3117397"/>
              <a:ext cx="539632" cy="1404112"/>
            </a:xfrm>
            <a:custGeom>
              <a:rect b="b" l="l" r="r" t="t"/>
              <a:pathLst>
                <a:path extrusionOk="0" h="30248" w="11625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29"/>
            <p:cNvSpPr/>
            <p:nvPr/>
          </p:nvSpPr>
          <p:spPr>
            <a:xfrm>
              <a:off x="7333913" y="4393530"/>
              <a:ext cx="1470400" cy="550309"/>
            </a:xfrm>
            <a:custGeom>
              <a:rect b="b" l="l" r="r" t="t"/>
              <a:pathLst>
                <a:path extrusionOk="0" h="11855" w="31676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29"/>
            <p:cNvSpPr/>
            <p:nvPr/>
          </p:nvSpPr>
          <p:spPr>
            <a:xfrm>
              <a:off x="7365293" y="4419107"/>
              <a:ext cx="1442548" cy="418383"/>
            </a:xfrm>
            <a:custGeom>
              <a:rect b="b" l="l" r="r" t="t"/>
              <a:pathLst>
                <a:path extrusionOk="0" h="9013" w="31076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9"/>
            <p:cNvSpPr/>
            <p:nvPr/>
          </p:nvSpPr>
          <p:spPr>
            <a:xfrm>
              <a:off x="7317341" y="3531000"/>
              <a:ext cx="1310019" cy="1425976"/>
            </a:xfrm>
            <a:custGeom>
              <a:rect b="b" l="l" r="r" t="t"/>
              <a:pathLst>
                <a:path extrusionOk="0" h="30719" w="28221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9"/>
            <p:cNvSpPr/>
            <p:nvPr/>
          </p:nvSpPr>
          <p:spPr>
            <a:xfrm>
              <a:off x="7329178" y="3525058"/>
              <a:ext cx="1305887" cy="1389908"/>
            </a:xfrm>
            <a:custGeom>
              <a:rect b="b" l="l" r="r" t="t"/>
              <a:pathLst>
                <a:path extrusionOk="0" h="29942" w="28132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29"/>
          <p:cNvGrpSpPr/>
          <p:nvPr/>
        </p:nvGrpSpPr>
        <p:grpSpPr>
          <a:xfrm>
            <a:off x="-742962" y="3962416"/>
            <a:ext cx="1954117" cy="1954117"/>
            <a:chOff x="367385" y="2587838"/>
            <a:chExt cx="2501110" cy="2501110"/>
          </a:xfrm>
        </p:grpSpPr>
        <p:sp>
          <p:nvSpPr>
            <p:cNvPr id="622" name="Google Shape;622;p29"/>
            <p:cNvSpPr/>
            <p:nvPr/>
          </p:nvSpPr>
          <p:spPr>
            <a:xfrm>
              <a:off x="616521" y="2910318"/>
              <a:ext cx="1930097" cy="1856521"/>
            </a:xfrm>
            <a:custGeom>
              <a:rect b="b" l="l" r="r" t="t"/>
              <a:pathLst>
                <a:path extrusionOk="0" h="39994" w="41579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9"/>
            <p:cNvSpPr/>
            <p:nvPr/>
          </p:nvSpPr>
          <p:spPr>
            <a:xfrm>
              <a:off x="1418241" y="2587838"/>
              <a:ext cx="399444" cy="388210"/>
            </a:xfrm>
            <a:custGeom>
              <a:rect b="b" l="l" r="r" t="t"/>
              <a:pathLst>
                <a:path extrusionOk="0" h="8363" w="8605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9"/>
            <p:cNvSpPr/>
            <p:nvPr/>
          </p:nvSpPr>
          <p:spPr>
            <a:xfrm>
              <a:off x="598185" y="2820541"/>
              <a:ext cx="544971" cy="541721"/>
            </a:xfrm>
            <a:custGeom>
              <a:rect b="b" l="l" r="r" t="t"/>
              <a:pathLst>
                <a:path extrusionOk="0" h="11670" w="1174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29"/>
            <p:cNvSpPr/>
            <p:nvPr/>
          </p:nvSpPr>
          <p:spPr>
            <a:xfrm>
              <a:off x="367385" y="3638694"/>
              <a:ext cx="388210" cy="400001"/>
            </a:xfrm>
            <a:custGeom>
              <a:rect b="b" l="l" r="r" t="t"/>
              <a:pathLst>
                <a:path extrusionOk="0" h="8617" w="8363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29"/>
            <p:cNvSpPr/>
            <p:nvPr/>
          </p:nvSpPr>
          <p:spPr>
            <a:xfrm>
              <a:off x="598185" y="4314987"/>
              <a:ext cx="544971" cy="541443"/>
            </a:xfrm>
            <a:custGeom>
              <a:rect b="b" l="l" r="r" t="t"/>
              <a:pathLst>
                <a:path extrusionOk="0" h="11664" w="1174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9"/>
            <p:cNvSpPr/>
            <p:nvPr/>
          </p:nvSpPr>
          <p:spPr>
            <a:xfrm>
              <a:off x="1418241" y="4701341"/>
              <a:ext cx="399444" cy="387607"/>
            </a:xfrm>
            <a:custGeom>
              <a:rect b="b" l="l" r="r" t="t"/>
              <a:pathLst>
                <a:path extrusionOk="0" h="8350" w="8605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9"/>
            <p:cNvSpPr/>
            <p:nvPr/>
          </p:nvSpPr>
          <p:spPr>
            <a:xfrm>
              <a:off x="2092166" y="4314987"/>
              <a:ext cx="545574" cy="541443"/>
            </a:xfrm>
            <a:custGeom>
              <a:rect b="b" l="l" r="r" t="t"/>
              <a:pathLst>
                <a:path extrusionOk="0" h="11664" w="11753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29"/>
            <p:cNvSpPr/>
            <p:nvPr/>
          </p:nvSpPr>
          <p:spPr>
            <a:xfrm>
              <a:off x="2480330" y="3638694"/>
              <a:ext cx="388164" cy="400001"/>
            </a:xfrm>
            <a:custGeom>
              <a:rect b="b" l="l" r="r" t="t"/>
              <a:pathLst>
                <a:path extrusionOk="0" h="8617" w="8362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29"/>
            <p:cNvSpPr/>
            <p:nvPr/>
          </p:nvSpPr>
          <p:spPr>
            <a:xfrm>
              <a:off x="2092166" y="2820959"/>
              <a:ext cx="545574" cy="541304"/>
            </a:xfrm>
            <a:custGeom>
              <a:rect b="b" l="l" r="r" t="t"/>
              <a:pathLst>
                <a:path extrusionOk="0" h="11661" w="11753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29"/>
          <p:cNvGrpSpPr/>
          <p:nvPr/>
        </p:nvGrpSpPr>
        <p:grpSpPr>
          <a:xfrm flipH="1" rot="8906330">
            <a:off x="34522" y="570947"/>
            <a:ext cx="668364" cy="668662"/>
            <a:chOff x="369195" y="1138234"/>
            <a:chExt cx="1250276" cy="1250833"/>
          </a:xfrm>
        </p:grpSpPr>
        <p:sp>
          <p:nvSpPr>
            <p:cNvPr id="632" name="Google Shape;632;p29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9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9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29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29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9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9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9" name="Google Shape;639;p29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29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1" name="Google Shape;641;p29"/>
          <p:cNvGrpSpPr/>
          <p:nvPr/>
        </p:nvGrpSpPr>
        <p:grpSpPr>
          <a:xfrm flipH="1" rot="8906619">
            <a:off x="465987" y="114483"/>
            <a:ext cx="495488" cy="495709"/>
            <a:chOff x="369195" y="1138234"/>
            <a:chExt cx="1250276" cy="1250833"/>
          </a:xfrm>
        </p:grpSpPr>
        <p:sp>
          <p:nvSpPr>
            <p:cNvPr id="642" name="Google Shape;642;p29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29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29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9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9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29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29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9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9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2" name="Google Shape;652;p30"/>
          <p:cNvGrpSpPr/>
          <p:nvPr/>
        </p:nvGrpSpPr>
        <p:grpSpPr>
          <a:xfrm>
            <a:off x="-649125" y="3939991"/>
            <a:ext cx="1954117" cy="1954117"/>
            <a:chOff x="367385" y="2587838"/>
            <a:chExt cx="2501110" cy="2501110"/>
          </a:xfrm>
        </p:grpSpPr>
        <p:sp>
          <p:nvSpPr>
            <p:cNvPr id="653" name="Google Shape;653;p30"/>
            <p:cNvSpPr/>
            <p:nvPr/>
          </p:nvSpPr>
          <p:spPr>
            <a:xfrm>
              <a:off x="616521" y="2910318"/>
              <a:ext cx="1930097" cy="1856521"/>
            </a:xfrm>
            <a:custGeom>
              <a:rect b="b" l="l" r="r" t="t"/>
              <a:pathLst>
                <a:path extrusionOk="0" h="39994" w="41579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1418241" y="2587838"/>
              <a:ext cx="399444" cy="388210"/>
            </a:xfrm>
            <a:custGeom>
              <a:rect b="b" l="l" r="r" t="t"/>
              <a:pathLst>
                <a:path extrusionOk="0" h="8363" w="8605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598185" y="2820541"/>
              <a:ext cx="544971" cy="541721"/>
            </a:xfrm>
            <a:custGeom>
              <a:rect b="b" l="l" r="r" t="t"/>
              <a:pathLst>
                <a:path extrusionOk="0" h="11670" w="1174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367385" y="3638694"/>
              <a:ext cx="388210" cy="400001"/>
            </a:xfrm>
            <a:custGeom>
              <a:rect b="b" l="l" r="r" t="t"/>
              <a:pathLst>
                <a:path extrusionOk="0" h="8617" w="8363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598185" y="4314987"/>
              <a:ext cx="544971" cy="541443"/>
            </a:xfrm>
            <a:custGeom>
              <a:rect b="b" l="l" r="r" t="t"/>
              <a:pathLst>
                <a:path extrusionOk="0" h="11664" w="1174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1418241" y="4701341"/>
              <a:ext cx="399444" cy="387607"/>
            </a:xfrm>
            <a:custGeom>
              <a:rect b="b" l="l" r="r" t="t"/>
              <a:pathLst>
                <a:path extrusionOk="0" h="8350" w="8605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2092166" y="4314987"/>
              <a:ext cx="545574" cy="541443"/>
            </a:xfrm>
            <a:custGeom>
              <a:rect b="b" l="l" r="r" t="t"/>
              <a:pathLst>
                <a:path extrusionOk="0" h="11664" w="11753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2480330" y="3638694"/>
              <a:ext cx="388164" cy="400001"/>
            </a:xfrm>
            <a:custGeom>
              <a:rect b="b" l="l" r="r" t="t"/>
              <a:pathLst>
                <a:path extrusionOk="0" h="8617" w="8362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2092166" y="2820959"/>
              <a:ext cx="545574" cy="541304"/>
            </a:xfrm>
            <a:custGeom>
              <a:rect b="b" l="l" r="r" t="t"/>
              <a:pathLst>
                <a:path extrusionOk="0" h="11661" w="11753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2" name="Google Shape;662;p30"/>
          <p:cNvSpPr txBox="1"/>
          <p:nvPr>
            <p:ph type="title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3" name="Google Shape;663;p30"/>
          <p:cNvSpPr txBox="1"/>
          <p:nvPr>
            <p:ph idx="1" type="subTitle"/>
          </p:nvPr>
        </p:nvSpPr>
        <p:spPr>
          <a:xfrm>
            <a:off x="1205648" y="208095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4" name="Google Shape;664;p30"/>
          <p:cNvSpPr txBox="1"/>
          <p:nvPr>
            <p:ph idx="2" type="subTitle"/>
          </p:nvPr>
        </p:nvSpPr>
        <p:spPr>
          <a:xfrm>
            <a:off x="5960152" y="208095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5" name="Google Shape;665;p30"/>
          <p:cNvSpPr txBox="1"/>
          <p:nvPr>
            <p:ph idx="3" type="subTitle"/>
          </p:nvPr>
        </p:nvSpPr>
        <p:spPr>
          <a:xfrm>
            <a:off x="1205648" y="351435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6" name="Google Shape;666;p30"/>
          <p:cNvSpPr txBox="1"/>
          <p:nvPr>
            <p:ph idx="4" type="subTitle"/>
          </p:nvPr>
        </p:nvSpPr>
        <p:spPr>
          <a:xfrm>
            <a:off x="5960152" y="3514350"/>
            <a:ext cx="19782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7" name="Google Shape;667;p30"/>
          <p:cNvSpPr txBox="1"/>
          <p:nvPr>
            <p:ph idx="5" type="subTitle"/>
          </p:nvPr>
        </p:nvSpPr>
        <p:spPr>
          <a:xfrm>
            <a:off x="1205648" y="1721150"/>
            <a:ext cx="1978200" cy="3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68" name="Google Shape;668;p30"/>
          <p:cNvSpPr txBox="1"/>
          <p:nvPr>
            <p:ph idx="6" type="subTitle"/>
          </p:nvPr>
        </p:nvSpPr>
        <p:spPr>
          <a:xfrm>
            <a:off x="1205648" y="3154625"/>
            <a:ext cx="1978200" cy="3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69" name="Google Shape;669;p30"/>
          <p:cNvSpPr txBox="1"/>
          <p:nvPr>
            <p:ph idx="7" type="subTitle"/>
          </p:nvPr>
        </p:nvSpPr>
        <p:spPr>
          <a:xfrm>
            <a:off x="5960148" y="1721150"/>
            <a:ext cx="1978200" cy="3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70" name="Google Shape;670;p30"/>
          <p:cNvSpPr txBox="1"/>
          <p:nvPr>
            <p:ph idx="8" type="subTitle"/>
          </p:nvPr>
        </p:nvSpPr>
        <p:spPr>
          <a:xfrm>
            <a:off x="5960148" y="3154625"/>
            <a:ext cx="1978200" cy="37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grpSp>
        <p:nvGrpSpPr>
          <p:cNvPr id="671" name="Google Shape;671;p30"/>
          <p:cNvGrpSpPr/>
          <p:nvPr/>
        </p:nvGrpSpPr>
        <p:grpSpPr>
          <a:xfrm>
            <a:off x="7793591" y="3422197"/>
            <a:ext cx="1490500" cy="1839578"/>
            <a:chOff x="7317341" y="3117397"/>
            <a:chExt cx="1490500" cy="1839578"/>
          </a:xfrm>
        </p:grpSpPr>
        <p:sp>
          <p:nvSpPr>
            <p:cNvPr id="672" name="Google Shape;672;p30"/>
            <p:cNvSpPr/>
            <p:nvPr/>
          </p:nvSpPr>
          <p:spPr>
            <a:xfrm>
              <a:off x="7457576" y="3119765"/>
              <a:ext cx="701174" cy="1439623"/>
            </a:xfrm>
            <a:custGeom>
              <a:rect b="b" l="l" r="r" t="t"/>
              <a:pathLst>
                <a:path extrusionOk="0" h="31013" w="15105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7495454" y="3117397"/>
              <a:ext cx="539632" cy="1404112"/>
            </a:xfrm>
            <a:custGeom>
              <a:rect b="b" l="l" r="r" t="t"/>
              <a:pathLst>
                <a:path extrusionOk="0" h="30248" w="11625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7333913" y="4393530"/>
              <a:ext cx="1470400" cy="550309"/>
            </a:xfrm>
            <a:custGeom>
              <a:rect b="b" l="l" r="r" t="t"/>
              <a:pathLst>
                <a:path extrusionOk="0" h="11855" w="31676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7365293" y="4419107"/>
              <a:ext cx="1442548" cy="418383"/>
            </a:xfrm>
            <a:custGeom>
              <a:rect b="b" l="l" r="r" t="t"/>
              <a:pathLst>
                <a:path extrusionOk="0" h="9013" w="31076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7317341" y="3531000"/>
              <a:ext cx="1310019" cy="1425976"/>
            </a:xfrm>
            <a:custGeom>
              <a:rect b="b" l="l" r="r" t="t"/>
              <a:pathLst>
                <a:path extrusionOk="0" h="30719" w="28221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7329178" y="3525058"/>
              <a:ext cx="1305887" cy="1389908"/>
            </a:xfrm>
            <a:custGeom>
              <a:rect b="b" l="l" r="r" t="t"/>
              <a:pathLst>
                <a:path extrusionOk="0" h="29942" w="28132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8" name="Google Shape;678;p30"/>
          <p:cNvGrpSpPr/>
          <p:nvPr/>
        </p:nvGrpSpPr>
        <p:grpSpPr>
          <a:xfrm>
            <a:off x="8435827" y="483527"/>
            <a:ext cx="495484" cy="495705"/>
            <a:chOff x="369195" y="1138234"/>
            <a:chExt cx="1250276" cy="1250833"/>
          </a:xfrm>
        </p:grpSpPr>
        <p:sp>
          <p:nvSpPr>
            <p:cNvPr id="679" name="Google Shape;679;p30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30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8" name="Google Shape;688;p30"/>
          <p:cNvGrpSpPr/>
          <p:nvPr/>
        </p:nvGrpSpPr>
        <p:grpSpPr>
          <a:xfrm flipH="1" rot="8906330">
            <a:off x="202097" y="3008847"/>
            <a:ext cx="668364" cy="668662"/>
            <a:chOff x="369195" y="1138234"/>
            <a:chExt cx="1250276" cy="1250833"/>
          </a:xfrm>
        </p:grpSpPr>
        <p:sp>
          <p:nvSpPr>
            <p:cNvPr id="689" name="Google Shape;689;p30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idx="1" type="body"/>
          </p:nvPr>
        </p:nvSpPr>
        <p:spPr>
          <a:xfrm>
            <a:off x="661350" y="1209625"/>
            <a:ext cx="7821300" cy="41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C80A2"/>
              </a:buClr>
              <a:buSzPts val="1200"/>
              <a:buFont typeface="Cabin"/>
              <a:buChar char="●"/>
              <a:defRPr sz="15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5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5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5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5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5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5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5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500"/>
            </a:lvl9pPr>
          </a:lstStyle>
          <a:p/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2" name="Google Shape;22;p4"/>
          <p:cNvGrpSpPr/>
          <p:nvPr/>
        </p:nvGrpSpPr>
        <p:grpSpPr>
          <a:xfrm flipH="1">
            <a:off x="7422614" y="-925365"/>
            <a:ext cx="1954117" cy="1954117"/>
            <a:chOff x="367385" y="2587838"/>
            <a:chExt cx="2501110" cy="2501110"/>
          </a:xfrm>
        </p:grpSpPr>
        <p:sp>
          <p:nvSpPr>
            <p:cNvPr id="23" name="Google Shape;23;p4"/>
            <p:cNvSpPr/>
            <p:nvPr/>
          </p:nvSpPr>
          <p:spPr>
            <a:xfrm>
              <a:off x="616521" y="2910318"/>
              <a:ext cx="1930097" cy="1856521"/>
            </a:xfrm>
            <a:custGeom>
              <a:rect b="b" l="l" r="r" t="t"/>
              <a:pathLst>
                <a:path extrusionOk="0" h="39994" w="41579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1418241" y="2587838"/>
              <a:ext cx="399444" cy="388210"/>
            </a:xfrm>
            <a:custGeom>
              <a:rect b="b" l="l" r="r" t="t"/>
              <a:pathLst>
                <a:path extrusionOk="0" h="8363" w="8605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598185" y="2820541"/>
              <a:ext cx="544971" cy="541721"/>
            </a:xfrm>
            <a:custGeom>
              <a:rect b="b" l="l" r="r" t="t"/>
              <a:pathLst>
                <a:path extrusionOk="0" h="11670" w="1174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4"/>
            <p:cNvSpPr/>
            <p:nvPr/>
          </p:nvSpPr>
          <p:spPr>
            <a:xfrm>
              <a:off x="367385" y="3638694"/>
              <a:ext cx="388210" cy="400001"/>
            </a:xfrm>
            <a:custGeom>
              <a:rect b="b" l="l" r="r" t="t"/>
              <a:pathLst>
                <a:path extrusionOk="0" h="8617" w="8363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>
              <a:off x="598185" y="4314987"/>
              <a:ext cx="544971" cy="541443"/>
            </a:xfrm>
            <a:custGeom>
              <a:rect b="b" l="l" r="r" t="t"/>
              <a:pathLst>
                <a:path extrusionOk="0" h="11664" w="1174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1418241" y="4701341"/>
              <a:ext cx="399444" cy="387607"/>
            </a:xfrm>
            <a:custGeom>
              <a:rect b="b" l="l" r="r" t="t"/>
              <a:pathLst>
                <a:path extrusionOk="0" h="8350" w="8605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092166" y="4314987"/>
              <a:ext cx="545574" cy="541443"/>
            </a:xfrm>
            <a:custGeom>
              <a:rect b="b" l="l" r="r" t="t"/>
              <a:pathLst>
                <a:path extrusionOk="0" h="11664" w="11753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4"/>
            <p:cNvSpPr/>
            <p:nvPr/>
          </p:nvSpPr>
          <p:spPr>
            <a:xfrm>
              <a:off x="2480330" y="3638694"/>
              <a:ext cx="388164" cy="400001"/>
            </a:xfrm>
            <a:custGeom>
              <a:rect b="b" l="l" r="r" t="t"/>
              <a:pathLst>
                <a:path extrusionOk="0" h="8617" w="8362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>
              <a:off x="2092166" y="2820959"/>
              <a:ext cx="545574" cy="541304"/>
            </a:xfrm>
            <a:custGeom>
              <a:rect b="b" l="l" r="r" t="t"/>
              <a:pathLst>
                <a:path extrusionOk="0" h="11661" w="11753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" name="Google Shape;32;p4"/>
          <p:cNvGrpSpPr/>
          <p:nvPr/>
        </p:nvGrpSpPr>
        <p:grpSpPr>
          <a:xfrm flipH="1">
            <a:off x="-272087" y="3155995"/>
            <a:ext cx="781048" cy="781396"/>
            <a:chOff x="369195" y="1138234"/>
            <a:chExt cx="1250276" cy="1250833"/>
          </a:xfrm>
        </p:grpSpPr>
        <p:sp>
          <p:nvSpPr>
            <p:cNvPr id="33" name="Google Shape;33;p4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4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4"/>
          <p:cNvGrpSpPr/>
          <p:nvPr/>
        </p:nvGrpSpPr>
        <p:grpSpPr>
          <a:xfrm rot="-8906330">
            <a:off x="125570" y="4449822"/>
            <a:ext cx="668364" cy="668662"/>
            <a:chOff x="369195" y="1138234"/>
            <a:chExt cx="1250276" cy="1250833"/>
          </a:xfrm>
        </p:grpSpPr>
        <p:sp>
          <p:nvSpPr>
            <p:cNvPr id="43" name="Google Shape;43;p4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4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" name="Google Shape;47;p4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4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4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4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4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2_1"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31"/>
          <p:cNvSpPr txBox="1"/>
          <p:nvPr>
            <p:ph type="title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0" name="Google Shape;700;p31"/>
          <p:cNvSpPr txBox="1"/>
          <p:nvPr>
            <p:ph idx="2" type="title"/>
          </p:nvPr>
        </p:nvSpPr>
        <p:spPr>
          <a:xfrm>
            <a:off x="707556" y="1210350"/>
            <a:ext cx="17829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b="1"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01" name="Google Shape;701;p31"/>
          <p:cNvSpPr txBox="1"/>
          <p:nvPr>
            <p:ph idx="1" type="subTitle"/>
          </p:nvPr>
        </p:nvSpPr>
        <p:spPr>
          <a:xfrm>
            <a:off x="707556" y="3877122"/>
            <a:ext cx="17829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02" name="Google Shape;702;p31"/>
          <p:cNvSpPr txBox="1"/>
          <p:nvPr>
            <p:ph idx="3" type="title"/>
          </p:nvPr>
        </p:nvSpPr>
        <p:spPr>
          <a:xfrm>
            <a:off x="2689252" y="1211177"/>
            <a:ext cx="17832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b="1"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03" name="Google Shape;703;p31"/>
          <p:cNvSpPr txBox="1"/>
          <p:nvPr>
            <p:ph idx="4" type="subTitle"/>
          </p:nvPr>
        </p:nvSpPr>
        <p:spPr>
          <a:xfrm>
            <a:off x="2689252" y="3877850"/>
            <a:ext cx="17832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04" name="Google Shape;704;p31"/>
          <p:cNvSpPr txBox="1"/>
          <p:nvPr>
            <p:ph idx="5" type="title"/>
          </p:nvPr>
        </p:nvSpPr>
        <p:spPr>
          <a:xfrm>
            <a:off x="4671248" y="1210363"/>
            <a:ext cx="17832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b="1"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05" name="Google Shape;705;p31"/>
          <p:cNvSpPr txBox="1"/>
          <p:nvPr>
            <p:ph idx="6" type="subTitle"/>
          </p:nvPr>
        </p:nvSpPr>
        <p:spPr>
          <a:xfrm>
            <a:off x="4671248" y="3877125"/>
            <a:ext cx="17832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06" name="Google Shape;706;p31"/>
          <p:cNvSpPr txBox="1"/>
          <p:nvPr>
            <p:ph idx="7" type="title"/>
          </p:nvPr>
        </p:nvSpPr>
        <p:spPr>
          <a:xfrm>
            <a:off x="6653244" y="1211190"/>
            <a:ext cx="1783200" cy="592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b="1" sz="2400">
                <a:solidFill>
                  <a:schemeClr val="accent3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07" name="Google Shape;707;p31"/>
          <p:cNvSpPr txBox="1"/>
          <p:nvPr>
            <p:ph idx="8" type="subTitle"/>
          </p:nvPr>
        </p:nvSpPr>
        <p:spPr>
          <a:xfrm>
            <a:off x="6653244" y="3877854"/>
            <a:ext cx="1783200" cy="72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grpSp>
        <p:nvGrpSpPr>
          <p:cNvPr id="708" name="Google Shape;708;p31"/>
          <p:cNvGrpSpPr/>
          <p:nvPr/>
        </p:nvGrpSpPr>
        <p:grpSpPr>
          <a:xfrm flipH="1">
            <a:off x="-644836" y="-936402"/>
            <a:ext cx="1954117" cy="1954117"/>
            <a:chOff x="367385" y="2587838"/>
            <a:chExt cx="2501110" cy="2501110"/>
          </a:xfrm>
        </p:grpSpPr>
        <p:sp>
          <p:nvSpPr>
            <p:cNvPr id="709" name="Google Shape;709;p31"/>
            <p:cNvSpPr/>
            <p:nvPr/>
          </p:nvSpPr>
          <p:spPr>
            <a:xfrm>
              <a:off x="616521" y="2910318"/>
              <a:ext cx="1930097" cy="1856521"/>
            </a:xfrm>
            <a:custGeom>
              <a:rect b="b" l="l" r="r" t="t"/>
              <a:pathLst>
                <a:path extrusionOk="0" h="39994" w="41579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1"/>
            <p:cNvSpPr/>
            <p:nvPr/>
          </p:nvSpPr>
          <p:spPr>
            <a:xfrm>
              <a:off x="1418241" y="2587838"/>
              <a:ext cx="399444" cy="388210"/>
            </a:xfrm>
            <a:custGeom>
              <a:rect b="b" l="l" r="r" t="t"/>
              <a:pathLst>
                <a:path extrusionOk="0" h="8363" w="8605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1"/>
            <p:cNvSpPr/>
            <p:nvPr/>
          </p:nvSpPr>
          <p:spPr>
            <a:xfrm>
              <a:off x="598185" y="2820541"/>
              <a:ext cx="544971" cy="541721"/>
            </a:xfrm>
            <a:custGeom>
              <a:rect b="b" l="l" r="r" t="t"/>
              <a:pathLst>
                <a:path extrusionOk="0" h="11670" w="1174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1"/>
            <p:cNvSpPr/>
            <p:nvPr/>
          </p:nvSpPr>
          <p:spPr>
            <a:xfrm>
              <a:off x="367385" y="3638694"/>
              <a:ext cx="388210" cy="400001"/>
            </a:xfrm>
            <a:custGeom>
              <a:rect b="b" l="l" r="r" t="t"/>
              <a:pathLst>
                <a:path extrusionOk="0" h="8617" w="8363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1"/>
            <p:cNvSpPr/>
            <p:nvPr/>
          </p:nvSpPr>
          <p:spPr>
            <a:xfrm>
              <a:off x="598185" y="4314987"/>
              <a:ext cx="544971" cy="541443"/>
            </a:xfrm>
            <a:custGeom>
              <a:rect b="b" l="l" r="r" t="t"/>
              <a:pathLst>
                <a:path extrusionOk="0" h="11664" w="1174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1"/>
            <p:cNvSpPr/>
            <p:nvPr/>
          </p:nvSpPr>
          <p:spPr>
            <a:xfrm>
              <a:off x="1418241" y="4701341"/>
              <a:ext cx="399444" cy="387607"/>
            </a:xfrm>
            <a:custGeom>
              <a:rect b="b" l="l" r="r" t="t"/>
              <a:pathLst>
                <a:path extrusionOk="0" h="8350" w="8605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1"/>
            <p:cNvSpPr/>
            <p:nvPr/>
          </p:nvSpPr>
          <p:spPr>
            <a:xfrm>
              <a:off x="2092166" y="4314987"/>
              <a:ext cx="545574" cy="541443"/>
            </a:xfrm>
            <a:custGeom>
              <a:rect b="b" l="l" r="r" t="t"/>
              <a:pathLst>
                <a:path extrusionOk="0" h="11664" w="11753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1"/>
            <p:cNvSpPr/>
            <p:nvPr/>
          </p:nvSpPr>
          <p:spPr>
            <a:xfrm>
              <a:off x="2480330" y="3638694"/>
              <a:ext cx="388164" cy="400001"/>
            </a:xfrm>
            <a:custGeom>
              <a:rect b="b" l="l" r="r" t="t"/>
              <a:pathLst>
                <a:path extrusionOk="0" h="8617" w="8362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1"/>
            <p:cNvSpPr/>
            <p:nvPr/>
          </p:nvSpPr>
          <p:spPr>
            <a:xfrm>
              <a:off x="2092166" y="2820959"/>
              <a:ext cx="545574" cy="541304"/>
            </a:xfrm>
            <a:custGeom>
              <a:rect b="b" l="l" r="r" t="t"/>
              <a:pathLst>
                <a:path extrusionOk="0" h="11661" w="11753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8" name="Google Shape;718;p31"/>
          <p:cNvGrpSpPr/>
          <p:nvPr/>
        </p:nvGrpSpPr>
        <p:grpSpPr>
          <a:xfrm flipH="1" rot="8906330">
            <a:off x="8349385" y="4271297"/>
            <a:ext cx="668364" cy="668662"/>
            <a:chOff x="369195" y="1138234"/>
            <a:chExt cx="1250276" cy="1250833"/>
          </a:xfrm>
        </p:grpSpPr>
        <p:sp>
          <p:nvSpPr>
            <p:cNvPr id="719" name="Google Shape;719;p31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1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1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1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1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1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1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1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1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32"/>
          <p:cNvSpPr txBox="1"/>
          <p:nvPr>
            <p:ph type="title"/>
          </p:nvPr>
        </p:nvSpPr>
        <p:spPr>
          <a:xfrm>
            <a:off x="1015275" y="1930500"/>
            <a:ext cx="2157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30" name="Google Shape;730;p32"/>
          <p:cNvSpPr txBox="1"/>
          <p:nvPr>
            <p:ph idx="1" type="subTitle"/>
          </p:nvPr>
        </p:nvSpPr>
        <p:spPr>
          <a:xfrm>
            <a:off x="1015275" y="2345575"/>
            <a:ext cx="2157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31" name="Google Shape;731;p32"/>
          <p:cNvSpPr txBox="1"/>
          <p:nvPr>
            <p:ph idx="2" type="title"/>
          </p:nvPr>
        </p:nvSpPr>
        <p:spPr>
          <a:xfrm>
            <a:off x="3495150" y="1930500"/>
            <a:ext cx="21537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32" name="Google Shape;732;p32"/>
          <p:cNvSpPr txBox="1"/>
          <p:nvPr>
            <p:ph idx="3" type="subTitle"/>
          </p:nvPr>
        </p:nvSpPr>
        <p:spPr>
          <a:xfrm>
            <a:off x="3495150" y="2345575"/>
            <a:ext cx="2153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33" name="Google Shape;733;p32"/>
          <p:cNvSpPr txBox="1"/>
          <p:nvPr>
            <p:ph idx="4" type="title"/>
          </p:nvPr>
        </p:nvSpPr>
        <p:spPr>
          <a:xfrm>
            <a:off x="1015275" y="3668700"/>
            <a:ext cx="2157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34" name="Google Shape;734;p32"/>
          <p:cNvSpPr txBox="1"/>
          <p:nvPr>
            <p:ph idx="5" type="subTitle"/>
          </p:nvPr>
        </p:nvSpPr>
        <p:spPr>
          <a:xfrm>
            <a:off x="1015275" y="4083775"/>
            <a:ext cx="2157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35" name="Google Shape;735;p32"/>
          <p:cNvSpPr txBox="1"/>
          <p:nvPr>
            <p:ph idx="6" type="title"/>
          </p:nvPr>
        </p:nvSpPr>
        <p:spPr>
          <a:xfrm>
            <a:off x="3495150" y="3668700"/>
            <a:ext cx="21537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36" name="Google Shape;736;p32"/>
          <p:cNvSpPr txBox="1"/>
          <p:nvPr>
            <p:ph idx="7" type="subTitle"/>
          </p:nvPr>
        </p:nvSpPr>
        <p:spPr>
          <a:xfrm>
            <a:off x="3495150" y="4083775"/>
            <a:ext cx="21537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37" name="Google Shape;737;p32"/>
          <p:cNvSpPr txBox="1"/>
          <p:nvPr>
            <p:ph idx="8" type="title"/>
          </p:nvPr>
        </p:nvSpPr>
        <p:spPr>
          <a:xfrm>
            <a:off x="5970826" y="1930500"/>
            <a:ext cx="2157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38" name="Google Shape;738;p32"/>
          <p:cNvSpPr txBox="1"/>
          <p:nvPr>
            <p:ph idx="9" type="subTitle"/>
          </p:nvPr>
        </p:nvSpPr>
        <p:spPr>
          <a:xfrm>
            <a:off x="5970826" y="2345575"/>
            <a:ext cx="2157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39" name="Google Shape;739;p32"/>
          <p:cNvSpPr txBox="1"/>
          <p:nvPr>
            <p:ph idx="13" type="title"/>
          </p:nvPr>
        </p:nvSpPr>
        <p:spPr>
          <a:xfrm>
            <a:off x="5970826" y="3668700"/>
            <a:ext cx="2157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40" name="Google Shape;740;p32"/>
          <p:cNvSpPr txBox="1"/>
          <p:nvPr>
            <p:ph idx="14" type="subTitle"/>
          </p:nvPr>
        </p:nvSpPr>
        <p:spPr>
          <a:xfrm>
            <a:off x="5970826" y="4083775"/>
            <a:ext cx="21579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741" name="Google Shape;741;p32"/>
          <p:cNvSpPr txBox="1"/>
          <p:nvPr>
            <p:ph idx="15" type="title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742" name="Google Shape;742;p32"/>
          <p:cNvGrpSpPr/>
          <p:nvPr/>
        </p:nvGrpSpPr>
        <p:grpSpPr>
          <a:xfrm rot="1893670">
            <a:off x="68422" y="3937891"/>
            <a:ext cx="668364" cy="668662"/>
            <a:chOff x="369195" y="1138234"/>
            <a:chExt cx="1250276" cy="1250833"/>
          </a:xfrm>
        </p:grpSpPr>
        <p:sp>
          <p:nvSpPr>
            <p:cNvPr id="743" name="Google Shape;743;p32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4" name="Google Shape;744;p32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5" name="Google Shape;745;p32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32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32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8" name="Google Shape;748;p32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9" name="Google Shape;749;p32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32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32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32"/>
          <p:cNvGrpSpPr/>
          <p:nvPr/>
        </p:nvGrpSpPr>
        <p:grpSpPr>
          <a:xfrm rot="1893381">
            <a:off x="499887" y="4567307"/>
            <a:ext cx="495488" cy="495709"/>
            <a:chOff x="369195" y="1138234"/>
            <a:chExt cx="1250276" cy="1250833"/>
          </a:xfrm>
        </p:grpSpPr>
        <p:sp>
          <p:nvSpPr>
            <p:cNvPr id="753" name="Google Shape;753;p32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6" name="Google Shape;756;p32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7" name="Google Shape;757;p32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32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32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32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32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2" name="Google Shape;762;p32"/>
          <p:cNvGrpSpPr/>
          <p:nvPr/>
        </p:nvGrpSpPr>
        <p:grpSpPr>
          <a:xfrm>
            <a:off x="7981938" y="-610659"/>
            <a:ext cx="1954117" cy="1954117"/>
            <a:chOff x="367385" y="2587838"/>
            <a:chExt cx="2501110" cy="2501110"/>
          </a:xfrm>
        </p:grpSpPr>
        <p:sp>
          <p:nvSpPr>
            <p:cNvPr id="763" name="Google Shape;763;p32"/>
            <p:cNvSpPr/>
            <p:nvPr/>
          </p:nvSpPr>
          <p:spPr>
            <a:xfrm>
              <a:off x="616521" y="2910318"/>
              <a:ext cx="1930097" cy="1856521"/>
            </a:xfrm>
            <a:custGeom>
              <a:rect b="b" l="l" r="r" t="t"/>
              <a:pathLst>
                <a:path extrusionOk="0" h="39994" w="41579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4" name="Google Shape;764;p32"/>
            <p:cNvSpPr/>
            <p:nvPr/>
          </p:nvSpPr>
          <p:spPr>
            <a:xfrm>
              <a:off x="1418241" y="2587838"/>
              <a:ext cx="399444" cy="388210"/>
            </a:xfrm>
            <a:custGeom>
              <a:rect b="b" l="l" r="r" t="t"/>
              <a:pathLst>
                <a:path extrusionOk="0" h="8363" w="8605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32"/>
            <p:cNvSpPr/>
            <p:nvPr/>
          </p:nvSpPr>
          <p:spPr>
            <a:xfrm>
              <a:off x="598185" y="2820541"/>
              <a:ext cx="544971" cy="541721"/>
            </a:xfrm>
            <a:custGeom>
              <a:rect b="b" l="l" r="r" t="t"/>
              <a:pathLst>
                <a:path extrusionOk="0" h="11670" w="1174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6" name="Google Shape;766;p32"/>
            <p:cNvSpPr/>
            <p:nvPr/>
          </p:nvSpPr>
          <p:spPr>
            <a:xfrm>
              <a:off x="367385" y="3638694"/>
              <a:ext cx="388210" cy="400001"/>
            </a:xfrm>
            <a:custGeom>
              <a:rect b="b" l="l" r="r" t="t"/>
              <a:pathLst>
                <a:path extrusionOk="0" h="8617" w="8363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7" name="Google Shape;767;p32"/>
            <p:cNvSpPr/>
            <p:nvPr/>
          </p:nvSpPr>
          <p:spPr>
            <a:xfrm>
              <a:off x="598185" y="4314987"/>
              <a:ext cx="544971" cy="541443"/>
            </a:xfrm>
            <a:custGeom>
              <a:rect b="b" l="l" r="r" t="t"/>
              <a:pathLst>
                <a:path extrusionOk="0" h="11664" w="1174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32"/>
            <p:cNvSpPr/>
            <p:nvPr/>
          </p:nvSpPr>
          <p:spPr>
            <a:xfrm>
              <a:off x="1418241" y="4701341"/>
              <a:ext cx="399444" cy="387607"/>
            </a:xfrm>
            <a:custGeom>
              <a:rect b="b" l="l" r="r" t="t"/>
              <a:pathLst>
                <a:path extrusionOk="0" h="8350" w="8605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32"/>
            <p:cNvSpPr/>
            <p:nvPr/>
          </p:nvSpPr>
          <p:spPr>
            <a:xfrm>
              <a:off x="2092166" y="4314987"/>
              <a:ext cx="545574" cy="541443"/>
            </a:xfrm>
            <a:custGeom>
              <a:rect b="b" l="l" r="r" t="t"/>
              <a:pathLst>
                <a:path extrusionOk="0" h="11664" w="11753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32"/>
            <p:cNvSpPr/>
            <p:nvPr/>
          </p:nvSpPr>
          <p:spPr>
            <a:xfrm>
              <a:off x="2480330" y="3638694"/>
              <a:ext cx="388164" cy="400001"/>
            </a:xfrm>
            <a:custGeom>
              <a:rect b="b" l="l" r="r" t="t"/>
              <a:pathLst>
                <a:path extrusionOk="0" h="8617" w="8362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32"/>
            <p:cNvSpPr/>
            <p:nvPr/>
          </p:nvSpPr>
          <p:spPr>
            <a:xfrm>
              <a:off x="2092166" y="2820959"/>
              <a:ext cx="545574" cy="541304"/>
            </a:xfrm>
            <a:custGeom>
              <a:rect b="b" l="l" r="r" t="t"/>
              <a:pathLst>
                <a:path extrusionOk="0" h="11661" w="11753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"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3" name="Google Shape;773;p33"/>
          <p:cNvGrpSpPr/>
          <p:nvPr/>
        </p:nvGrpSpPr>
        <p:grpSpPr>
          <a:xfrm>
            <a:off x="57151" y="65270"/>
            <a:ext cx="781048" cy="781396"/>
            <a:chOff x="369195" y="1138234"/>
            <a:chExt cx="1250276" cy="1250833"/>
          </a:xfrm>
        </p:grpSpPr>
        <p:sp>
          <p:nvSpPr>
            <p:cNvPr id="774" name="Google Shape;774;p33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33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33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7" name="Google Shape;777;p33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33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33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33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1" name="Google Shape;781;p33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2" name="Google Shape;782;p33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3" name="Google Shape;783;p33"/>
          <p:cNvSpPr txBox="1"/>
          <p:nvPr/>
        </p:nvSpPr>
        <p:spPr>
          <a:xfrm>
            <a:off x="681000" y="3175175"/>
            <a:ext cx="3820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CREDITS: This presentation template was created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, including icons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lang="en" sz="12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 </a:t>
            </a:r>
            <a:r>
              <a:rPr lang="en" sz="12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and infographics &amp; images by </a:t>
            </a:r>
            <a:r>
              <a:rPr b="1" lang="en" sz="1200">
                <a:solidFill>
                  <a:schemeClr val="accent3"/>
                </a:solidFill>
                <a:uFill>
                  <a:noFill/>
                </a:uFill>
                <a:latin typeface="Bai Jamjuree"/>
                <a:ea typeface="Bai Jamjuree"/>
                <a:cs typeface="Bai Jamjuree"/>
                <a:sym typeface="Bai Jamjuree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200">
              <a:solidFill>
                <a:schemeClr val="accent3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784" name="Google Shape;784;p33"/>
          <p:cNvGrpSpPr/>
          <p:nvPr/>
        </p:nvGrpSpPr>
        <p:grpSpPr>
          <a:xfrm>
            <a:off x="1685917" y="4459497"/>
            <a:ext cx="1109870" cy="1110365"/>
            <a:chOff x="369195" y="1138234"/>
            <a:chExt cx="1250276" cy="1250833"/>
          </a:xfrm>
        </p:grpSpPr>
        <p:sp>
          <p:nvSpPr>
            <p:cNvPr id="785" name="Google Shape;785;p33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6" name="Google Shape;786;p33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33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33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9" name="Google Shape;789;p33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0" name="Google Shape;790;p33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33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33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3" name="Google Shape;793;p33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4" name="Google Shape;794;p33"/>
          <p:cNvGrpSpPr/>
          <p:nvPr/>
        </p:nvGrpSpPr>
        <p:grpSpPr>
          <a:xfrm>
            <a:off x="7858746" y="-38827"/>
            <a:ext cx="1309789" cy="1310373"/>
            <a:chOff x="369195" y="1138234"/>
            <a:chExt cx="1250276" cy="1250833"/>
          </a:xfrm>
        </p:grpSpPr>
        <p:sp>
          <p:nvSpPr>
            <p:cNvPr id="795" name="Google Shape;795;p33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33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7" name="Google Shape;797;p33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8" name="Google Shape;798;p33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33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33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1" name="Google Shape;801;p33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2" name="Google Shape;802;p33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3" name="Google Shape;803;p33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04" name="Google Shape;804;p33"/>
          <p:cNvSpPr txBox="1"/>
          <p:nvPr>
            <p:ph type="ctrTitle"/>
          </p:nvPr>
        </p:nvSpPr>
        <p:spPr>
          <a:xfrm>
            <a:off x="681000" y="742950"/>
            <a:ext cx="3820500" cy="79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b="1" sz="5600"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05" name="Google Shape;805;p33"/>
          <p:cNvSpPr txBox="1"/>
          <p:nvPr>
            <p:ph idx="1" type="subTitle"/>
          </p:nvPr>
        </p:nvSpPr>
        <p:spPr>
          <a:xfrm>
            <a:off x="681000" y="1700650"/>
            <a:ext cx="3820500" cy="13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12"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7" name="Google Shape;807;p34"/>
          <p:cNvGrpSpPr/>
          <p:nvPr/>
        </p:nvGrpSpPr>
        <p:grpSpPr>
          <a:xfrm flipH="1" rot="10800000">
            <a:off x="57151" y="4684369"/>
            <a:ext cx="781048" cy="781396"/>
            <a:chOff x="369195" y="1138234"/>
            <a:chExt cx="1250276" cy="1250833"/>
          </a:xfrm>
        </p:grpSpPr>
        <p:sp>
          <p:nvSpPr>
            <p:cNvPr id="808" name="Google Shape;808;p34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7" name="Google Shape;817;p34"/>
          <p:cNvGrpSpPr/>
          <p:nvPr/>
        </p:nvGrpSpPr>
        <p:grpSpPr>
          <a:xfrm flipH="1" rot="10800000">
            <a:off x="1685917" y="-38827"/>
            <a:ext cx="1109870" cy="1110365"/>
            <a:chOff x="369195" y="1138234"/>
            <a:chExt cx="1250276" cy="1250833"/>
          </a:xfrm>
        </p:grpSpPr>
        <p:sp>
          <p:nvSpPr>
            <p:cNvPr id="818" name="Google Shape;818;p34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34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34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2" name="Google Shape;822;p34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34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34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6" name="Google Shape;826;p34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7" name="Google Shape;827;p34"/>
          <p:cNvGrpSpPr/>
          <p:nvPr/>
        </p:nvGrpSpPr>
        <p:grpSpPr>
          <a:xfrm flipH="1" rot="10800000">
            <a:off x="7858746" y="4259489"/>
            <a:ext cx="1309789" cy="1310373"/>
            <a:chOff x="369195" y="1138234"/>
            <a:chExt cx="1250276" cy="1250833"/>
          </a:xfrm>
        </p:grpSpPr>
        <p:sp>
          <p:nvSpPr>
            <p:cNvPr id="828" name="Google Shape;828;p34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34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0" name="Google Shape;830;p34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1" name="Google Shape;831;p34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34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34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4" name="Google Shape;834;p34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5" name="Google Shape;835;p34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34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2_1"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8" name="Google Shape;838;p35"/>
          <p:cNvGrpSpPr/>
          <p:nvPr/>
        </p:nvGrpSpPr>
        <p:grpSpPr>
          <a:xfrm flipH="1" rot="10800000">
            <a:off x="1" y="3226919"/>
            <a:ext cx="781048" cy="781396"/>
            <a:chOff x="369195" y="1138234"/>
            <a:chExt cx="1250276" cy="1250833"/>
          </a:xfrm>
        </p:grpSpPr>
        <p:sp>
          <p:nvSpPr>
            <p:cNvPr id="839" name="Google Shape;839;p35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0" name="Google Shape;840;p35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1" name="Google Shape;841;p35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35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35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4" name="Google Shape;844;p35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5" name="Google Shape;845;p35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35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35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8" name="Google Shape;848;p35"/>
          <p:cNvGrpSpPr/>
          <p:nvPr/>
        </p:nvGrpSpPr>
        <p:grpSpPr>
          <a:xfrm flipH="1" rot="10800000">
            <a:off x="1019167" y="4361723"/>
            <a:ext cx="1109870" cy="1110365"/>
            <a:chOff x="369195" y="1138234"/>
            <a:chExt cx="1250276" cy="1250833"/>
          </a:xfrm>
        </p:grpSpPr>
        <p:sp>
          <p:nvSpPr>
            <p:cNvPr id="849" name="Google Shape;849;p35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35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35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2" name="Google Shape;852;p35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3" name="Google Shape;853;p35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35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35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6" name="Google Shape;856;p35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7" name="Google Shape;857;p35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8" name="Google Shape;858;p35"/>
          <p:cNvGrpSpPr/>
          <p:nvPr/>
        </p:nvGrpSpPr>
        <p:grpSpPr>
          <a:xfrm flipH="1" rot="-5400000">
            <a:off x="7478954" y="-380294"/>
            <a:ext cx="1490500" cy="1839578"/>
            <a:chOff x="7317341" y="3117397"/>
            <a:chExt cx="1490500" cy="1839578"/>
          </a:xfrm>
        </p:grpSpPr>
        <p:sp>
          <p:nvSpPr>
            <p:cNvPr id="859" name="Google Shape;859;p35"/>
            <p:cNvSpPr/>
            <p:nvPr/>
          </p:nvSpPr>
          <p:spPr>
            <a:xfrm>
              <a:off x="7457576" y="3119765"/>
              <a:ext cx="701174" cy="1439623"/>
            </a:xfrm>
            <a:custGeom>
              <a:rect b="b" l="l" r="r" t="t"/>
              <a:pathLst>
                <a:path extrusionOk="0" h="31013" w="15105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0" name="Google Shape;860;p35"/>
            <p:cNvSpPr/>
            <p:nvPr/>
          </p:nvSpPr>
          <p:spPr>
            <a:xfrm>
              <a:off x="7495454" y="3117397"/>
              <a:ext cx="539632" cy="1404112"/>
            </a:xfrm>
            <a:custGeom>
              <a:rect b="b" l="l" r="r" t="t"/>
              <a:pathLst>
                <a:path extrusionOk="0" h="30248" w="11625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1" name="Google Shape;861;p35"/>
            <p:cNvSpPr/>
            <p:nvPr/>
          </p:nvSpPr>
          <p:spPr>
            <a:xfrm>
              <a:off x="7333913" y="4393530"/>
              <a:ext cx="1470400" cy="550309"/>
            </a:xfrm>
            <a:custGeom>
              <a:rect b="b" l="l" r="r" t="t"/>
              <a:pathLst>
                <a:path extrusionOk="0" h="11855" w="31676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35"/>
            <p:cNvSpPr/>
            <p:nvPr/>
          </p:nvSpPr>
          <p:spPr>
            <a:xfrm>
              <a:off x="7365293" y="4419107"/>
              <a:ext cx="1442548" cy="418383"/>
            </a:xfrm>
            <a:custGeom>
              <a:rect b="b" l="l" r="r" t="t"/>
              <a:pathLst>
                <a:path extrusionOk="0" h="9013" w="31076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35"/>
            <p:cNvSpPr/>
            <p:nvPr/>
          </p:nvSpPr>
          <p:spPr>
            <a:xfrm>
              <a:off x="7317341" y="3531000"/>
              <a:ext cx="1310019" cy="1425976"/>
            </a:xfrm>
            <a:custGeom>
              <a:rect b="b" l="l" r="r" t="t"/>
              <a:pathLst>
                <a:path extrusionOk="0" h="30719" w="28221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4" name="Google Shape;864;p35"/>
            <p:cNvSpPr/>
            <p:nvPr/>
          </p:nvSpPr>
          <p:spPr>
            <a:xfrm>
              <a:off x="7329178" y="3525058"/>
              <a:ext cx="1305887" cy="1389908"/>
            </a:xfrm>
            <a:custGeom>
              <a:rect b="b" l="l" r="r" t="t"/>
              <a:pathLst>
                <a:path extrusionOk="0" h="29942" w="28132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3">
  <p:cSld name="CUSTOM_12_1_1"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36"/>
          <p:cNvSpPr/>
          <p:nvPr/>
        </p:nvSpPr>
        <p:spPr>
          <a:xfrm flipH="1" rot="10800000">
            <a:off x="264300" y="283350"/>
            <a:ext cx="8615400" cy="4576800"/>
          </a:xfrm>
          <a:prstGeom prst="roundRect">
            <a:avLst>
              <a:gd fmla="val 3396" name="adj"/>
            </a:avLst>
          </a:prstGeom>
          <a:solidFill>
            <a:schemeClr val="l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67" name="Google Shape;867;p36"/>
          <p:cNvGrpSpPr/>
          <p:nvPr/>
        </p:nvGrpSpPr>
        <p:grpSpPr>
          <a:xfrm rot="5400000">
            <a:off x="-26746" y="-380294"/>
            <a:ext cx="1490500" cy="1839578"/>
            <a:chOff x="7317341" y="3117397"/>
            <a:chExt cx="1490500" cy="1839578"/>
          </a:xfrm>
        </p:grpSpPr>
        <p:sp>
          <p:nvSpPr>
            <p:cNvPr id="868" name="Google Shape;868;p36"/>
            <p:cNvSpPr/>
            <p:nvPr/>
          </p:nvSpPr>
          <p:spPr>
            <a:xfrm>
              <a:off x="7457576" y="3119765"/>
              <a:ext cx="701174" cy="1439623"/>
            </a:xfrm>
            <a:custGeom>
              <a:rect b="b" l="l" r="r" t="t"/>
              <a:pathLst>
                <a:path extrusionOk="0" h="31013" w="15105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9" name="Google Shape;869;p36"/>
            <p:cNvSpPr/>
            <p:nvPr/>
          </p:nvSpPr>
          <p:spPr>
            <a:xfrm>
              <a:off x="7495454" y="3117397"/>
              <a:ext cx="539632" cy="1404112"/>
            </a:xfrm>
            <a:custGeom>
              <a:rect b="b" l="l" r="r" t="t"/>
              <a:pathLst>
                <a:path extrusionOk="0" h="30248" w="11625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0" name="Google Shape;870;p36"/>
            <p:cNvSpPr/>
            <p:nvPr/>
          </p:nvSpPr>
          <p:spPr>
            <a:xfrm>
              <a:off x="7333913" y="4393530"/>
              <a:ext cx="1470400" cy="550309"/>
            </a:xfrm>
            <a:custGeom>
              <a:rect b="b" l="l" r="r" t="t"/>
              <a:pathLst>
                <a:path extrusionOk="0" h="11855" w="31676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1" name="Google Shape;871;p36"/>
            <p:cNvSpPr/>
            <p:nvPr/>
          </p:nvSpPr>
          <p:spPr>
            <a:xfrm>
              <a:off x="7365293" y="4419107"/>
              <a:ext cx="1442548" cy="418383"/>
            </a:xfrm>
            <a:custGeom>
              <a:rect b="b" l="l" r="r" t="t"/>
              <a:pathLst>
                <a:path extrusionOk="0" h="9013" w="31076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2" name="Google Shape;872;p36"/>
            <p:cNvSpPr/>
            <p:nvPr/>
          </p:nvSpPr>
          <p:spPr>
            <a:xfrm>
              <a:off x="7317341" y="3531000"/>
              <a:ext cx="1310019" cy="1425976"/>
            </a:xfrm>
            <a:custGeom>
              <a:rect b="b" l="l" r="r" t="t"/>
              <a:pathLst>
                <a:path extrusionOk="0" h="30719" w="28221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3" name="Google Shape;873;p36"/>
            <p:cNvSpPr/>
            <p:nvPr/>
          </p:nvSpPr>
          <p:spPr>
            <a:xfrm>
              <a:off x="7329178" y="3525058"/>
              <a:ext cx="1305887" cy="1389908"/>
            </a:xfrm>
            <a:custGeom>
              <a:rect b="b" l="l" r="r" t="t"/>
              <a:pathLst>
                <a:path extrusionOk="0" h="29942" w="28132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4" name="Google Shape;874;p36"/>
          <p:cNvGrpSpPr/>
          <p:nvPr/>
        </p:nvGrpSpPr>
        <p:grpSpPr>
          <a:xfrm flipH="1">
            <a:off x="7441664" y="3437085"/>
            <a:ext cx="1954117" cy="1954117"/>
            <a:chOff x="367385" y="2587838"/>
            <a:chExt cx="2501110" cy="2501110"/>
          </a:xfrm>
        </p:grpSpPr>
        <p:sp>
          <p:nvSpPr>
            <p:cNvPr id="875" name="Google Shape;875;p36"/>
            <p:cNvSpPr/>
            <p:nvPr/>
          </p:nvSpPr>
          <p:spPr>
            <a:xfrm>
              <a:off x="616521" y="2910318"/>
              <a:ext cx="1930097" cy="1856521"/>
            </a:xfrm>
            <a:custGeom>
              <a:rect b="b" l="l" r="r" t="t"/>
              <a:pathLst>
                <a:path extrusionOk="0" h="39994" w="41579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6" name="Google Shape;876;p36"/>
            <p:cNvSpPr/>
            <p:nvPr/>
          </p:nvSpPr>
          <p:spPr>
            <a:xfrm>
              <a:off x="1418241" y="2587838"/>
              <a:ext cx="399444" cy="388210"/>
            </a:xfrm>
            <a:custGeom>
              <a:rect b="b" l="l" r="r" t="t"/>
              <a:pathLst>
                <a:path extrusionOk="0" h="8363" w="8605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7" name="Google Shape;877;p36"/>
            <p:cNvSpPr/>
            <p:nvPr/>
          </p:nvSpPr>
          <p:spPr>
            <a:xfrm>
              <a:off x="598185" y="2820541"/>
              <a:ext cx="544971" cy="541721"/>
            </a:xfrm>
            <a:custGeom>
              <a:rect b="b" l="l" r="r" t="t"/>
              <a:pathLst>
                <a:path extrusionOk="0" h="11670" w="1174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8" name="Google Shape;878;p36"/>
            <p:cNvSpPr/>
            <p:nvPr/>
          </p:nvSpPr>
          <p:spPr>
            <a:xfrm>
              <a:off x="367385" y="3638694"/>
              <a:ext cx="388210" cy="400001"/>
            </a:xfrm>
            <a:custGeom>
              <a:rect b="b" l="l" r="r" t="t"/>
              <a:pathLst>
                <a:path extrusionOk="0" h="8617" w="8363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9" name="Google Shape;879;p36"/>
            <p:cNvSpPr/>
            <p:nvPr/>
          </p:nvSpPr>
          <p:spPr>
            <a:xfrm>
              <a:off x="598185" y="4314987"/>
              <a:ext cx="544971" cy="541443"/>
            </a:xfrm>
            <a:custGeom>
              <a:rect b="b" l="l" r="r" t="t"/>
              <a:pathLst>
                <a:path extrusionOk="0" h="11664" w="1174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0" name="Google Shape;880;p36"/>
            <p:cNvSpPr/>
            <p:nvPr/>
          </p:nvSpPr>
          <p:spPr>
            <a:xfrm>
              <a:off x="1418241" y="4701341"/>
              <a:ext cx="399444" cy="387607"/>
            </a:xfrm>
            <a:custGeom>
              <a:rect b="b" l="l" r="r" t="t"/>
              <a:pathLst>
                <a:path extrusionOk="0" h="8350" w="8605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1" name="Google Shape;881;p36"/>
            <p:cNvSpPr/>
            <p:nvPr/>
          </p:nvSpPr>
          <p:spPr>
            <a:xfrm>
              <a:off x="2092166" y="4314987"/>
              <a:ext cx="545574" cy="541443"/>
            </a:xfrm>
            <a:custGeom>
              <a:rect b="b" l="l" r="r" t="t"/>
              <a:pathLst>
                <a:path extrusionOk="0" h="11664" w="11753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36"/>
            <p:cNvSpPr/>
            <p:nvPr/>
          </p:nvSpPr>
          <p:spPr>
            <a:xfrm>
              <a:off x="2480330" y="3638694"/>
              <a:ext cx="388164" cy="400001"/>
            </a:xfrm>
            <a:custGeom>
              <a:rect b="b" l="l" r="r" t="t"/>
              <a:pathLst>
                <a:path extrusionOk="0" h="8617" w="8362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36"/>
            <p:cNvSpPr/>
            <p:nvPr/>
          </p:nvSpPr>
          <p:spPr>
            <a:xfrm>
              <a:off x="2092166" y="2820959"/>
              <a:ext cx="545574" cy="541304"/>
            </a:xfrm>
            <a:custGeom>
              <a:rect b="b" l="l" r="r" t="t"/>
              <a:pathLst>
                <a:path extrusionOk="0" h="11661" w="11753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"/>
          <p:cNvSpPr txBox="1"/>
          <p:nvPr>
            <p:ph idx="1" type="subTitle"/>
          </p:nvPr>
        </p:nvSpPr>
        <p:spPr>
          <a:xfrm>
            <a:off x="4924424" y="3209422"/>
            <a:ext cx="29352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4" name="Google Shape;54;p5"/>
          <p:cNvSpPr txBox="1"/>
          <p:nvPr>
            <p:ph idx="2" type="subTitle"/>
          </p:nvPr>
        </p:nvSpPr>
        <p:spPr>
          <a:xfrm>
            <a:off x="1284375" y="3209423"/>
            <a:ext cx="29379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0"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/>
        </p:txBody>
      </p:sp>
      <p:sp>
        <p:nvSpPr>
          <p:cNvPr id="55" name="Google Shape;55;p5"/>
          <p:cNvSpPr txBox="1"/>
          <p:nvPr>
            <p:ph idx="3" type="subTitle"/>
          </p:nvPr>
        </p:nvSpPr>
        <p:spPr>
          <a:xfrm>
            <a:off x="1284375" y="2721800"/>
            <a:ext cx="29379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6" name="Google Shape;56;p5"/>
          <p:cNvSpPr txBox="1"/>
          <p:nvPr>
            <p:ph idx="4" type="subTitle"/>
          </p:nvPr>
        </p:nvSpPr>
        <p:spPr>
          <a:xfrm>
            <a:off x="4924424" y="2721800"/>
            <a:ext cx="29352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Sans"/>
              <a:buNone/>
              <a:defRPr b="1" sz="24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type="title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58" name="Google Shape;58;p5"/>
          <p:cNvGrpSpPr/>
          <p:nvPr/>
        </p:nvGrpSpPr>
        <p:grpSpPr>
          <a:xfrm rot="1216785">
            <a:off x="-283497" y="3543937"/>
            <a:ext cx="1490482" cy="1839556"/>
            <a:chOff x="7317341" y="3117397"/>
            <a:chExt cx="1490500" cy="1839578"/>
          </a:xfrm>
        </p:grpSpPr>
        <p:sp>
          <p:nvSpPr>
            <p:cNvPr id="59" name="Google Shape;59;p5"/>
            <p:cNvSpPr/>
            <p:nvPr/>
          </p:nvSpPr>
          <p:spPr>
            <a:xfrm>
              <a:off x="7457576" y="3119765"/>
              <a:ext cx="701174" cy="1439623"/>
            </a:xfrm>
            <a:custGeom>
              <a:rect b="b" l="l" r="r" t="t"/>
              <a:pathLst>
                <a:path extrusionOk="0" h="31013" w="15105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7495454" y="3117397"/>
              <a:ext cx="539632" cy="1404112"/>
            </a:xfrm>
            <a:custGeom>
              <a:rect b="b" l="l" r="r" t="t"/>
              <a:pathLst>
                <a:path extrusionOk="0" h="30248" w="11625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7333913" y="4393530"/>
              <a:ext cx="1470400" cy="550309"/>
            </a:xfrm>
            <a:custGeom>
              <a:rect b="b" l="l" r="r" t="t"/>
              <a:pathLst>
                <a:path extrusionOk="0" h="11855" w="31676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5"/>
            <p:cNvSpPr/>
            <p:nvPr/>
          </p:nvSpPr>
          <p:spPr>
            <a:xfrm>
              <a:off x="7365293" y="4419107"/>
              <a:ext cx="1442548" cy="418383"/>
            </a:xfrm>
            <a:custGeom>
              <a:rect b="b" l="l" r="r" t="t"/>
              <a:pathLst>
                <a:path extrusionOk="0" h="9013" w="31076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5"/>
            <p:cNvSpPr/>
            <p:nvPr/>
          </p:nvSpPr>
          <p:spPr>
            <a:xfrm>
              <a:off x="7317341" y="3531000"/>
              <a:ext cx="1310019" cy="1425976"/>
            </a:xfrm>
            <a:custGeom>
              <a:rect b="b" l="l" r="r" t="t"/>
              <a:pathLst>
                <a:path extrusionOk="0" h="30719" w="28221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5"/>
            <p:cNvSpPr/>
            <p:nvPr/>
          </p:nvSpPr>
          <p:spPr>
            <a:xfrm>
              <a:off x="7329178" y="3525058"/>
              <a:ext cx="1305887" cy="1389908"/>
            </a:xfrm>
            <a:custGeom>
              <a:rect b="b" l="l" r="r" t="t"/>
              <a:pathLst>
                <a:path extrusionOk="0" h="29942" w="28132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" name="Google Shape;65;p5"/>
          <p:cNvGrpSpPr/>
          <p:nvPr/>
        </p:nvGrpSpPr>
        <p:grpSpPr>
          <a:xfrm flipH="1">
            <a:off x="7787932" y="3825766"/>
            <a:ext cx="1954117" cy="1954117"/>
            <a:chOff x="367385" y="2587838"/>
            <a:chExt cx="2501110" cy="2501110"/>
          </a:xfrm>
        </p:grpSpPr>
        <p:sp>
          <p:nvSpPr>
            <p:cNvPr id="66" name="Google Shape;66;p5"/>
            <p:cNvSpPr/>
            <p:nvPr/>
          </p:nvSpPr>
          <p:spPr>
            <a:xfrm>
              <a:off x="616521" y="2910318"/>
              <a:ext cx="1930097" cy="1856521"/>
            </a:xfrm>
            <a:custGeom>
              <a:rect b="b" l="l" r="r" t="t"/>
              <a:pathLst>
                <a:path extrusionOk="0" h="39994" w="41579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" name="Google Shape;67;p5"/>
            <p:cNvSpPr/>
            <p:nvPr/>
          </p:nvSpPr>
          <p:spPr>
            <a:xfrm>
              <a:off x="1418241" y="2587838"/>
              <a:ext cx="399444" cy="388210"/>
            </a:xfrm>
            <a:custGeom>
              <a:rect b="b" l="l" r="r" t="t"/>
              <a:pathLst>
                <a:path extrusionOk="0" h="8363" w="8605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" name="Google Shape;68;p5"/>
            <p:cNvSpPr/>
            <p:nvPr/>
          </p:nvSpPr>
          <p:spPr>
            <a:xfrm>
              <a:off x="598185" y="2820541"/>
              <a:ext cx="544971" cy="541721"/>
            </a:xfrm>
            <a:custGeom>
              <a:rect b="b" l="l" r="r" t="t"/>
              <a:pathLst>
                <a:path extrusionOk="0" h="11670" w="1174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5"/>
            <p:cNvSpPr/>
            <p:nvPr/>
          </p:nvSpPr>
          <p:spPr>
            <a:xfrm>
              <a:off x="367385" y="3638694"/>
              <a:ext cx="388210" cy="400001"/>
            </a:xfrm>
            <a:custGeom>
              <a:rect b="b" l="l" r="r" t="t"/>
              <a:pathLst>
                <a:path extrusionOk="0" h="8617" w="8363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5"/>
            <p:cNvSpPr/>
            <p:nvPr/>
          </p:nvSpPr>
          <p:spPr>
            <a:xfrm>
              <a:off x="598185" y="4314987"/>
              <a:ext cx="544971" cy="541443"/>
            </a:xfrm>
            <a:custGeom>
              <a:rect b="b" l="l" r="r" t="t"/>
              <a:pathLst>
                <a:path extrusionOk="0" h="11664" w="1174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1418241" y="4701341"/>
              <a:ext cx="399444" cy="387607"/>
            </a:xfrm>
            <a:custGeom>
              <a:rect b="b" l="l" r="r" t="t"/>
              <a:pathLst>
                <a:path extrusionOk="0" h="8350" w="8605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2092166" y="4314987"/>
              <a:ext cx="545574" cy="541443"/>
            </a:xfrm>
            <a:custGeom>
              <a:rect b="b" l="l" r="r" t="t"/>
              <a:pathLst>
                <a:path extrusionOk="0" h="11664" w="11753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2480330" y="3638694"/>
              <a:ext cx="388164" cy="400001"/>
            </a:xfrm>
            <a:custGeom>
              <a:rect b="b" l="l" r="r" t="t"/>
              <a:pathLst>
                <a:path extrusionOk="0" h="8617" w="8362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2092166" y="2820959"/>
              <a:ext cx="545574" cy="541304"/>
            </a:xfrm>
            <a:custGeom>
              <a:rect b="b" l="l" r="r" t="t"/>
              <a:pathLst>
                <a:path extrusionOk="0" h="11661" w="11753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" name="Google Shape;75;p5"/>
          <p:cNvGrpSpPr/>
          <p:nvPr/>
        </p:nvGrpSpPr>
        <p:grpSpPr>
          <a:xfrm rot="1893670">
            <a:off x="8025322" y="22129"/>
            <a:ext cx="668364" cy="668662"/>
            <a:chOff x="369195" y="1138234"/>
            <a:chExt cx="1250276" cy="1250833"/>
          </a:xfrm>
        </p:grpSpPr>
        <p:sp>
          <p:nvSpPr>
            <p:cNvPr id="76" name="Google Shape;76;p5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5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" name="Google Shape;85;p5"/>
          <p:cNvGrpSpPr/>
          <p:nvPr/>
        </p:nvGrpSpPr>
        <p:grpSpPr>
          <a:xfrm rot="1893381">
            <a:off x="8517237" y="632495"/>
            <a:ext cx="495488" cy="495709"/>
            <a:chOff x="369195" y="1138234"/>
            <a:chExt cx="1250276" cy="1250833"/>
          </a:xfrm>
        </p:grpSpPr>
        <p:sp>
          <p:nvSpPr>
            <p:cNvPr id="86" name="Google Shape;86;p5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5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5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5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5"/>
          <p:cNvGrpSpPr/>
          <p:nvPr/>
        </p:nvGrpSpPr>
        <p:grpSpPr>
          <a:xfrm rot="1893622">
            <a:off x="-498283" y="-567520"/>
            <a:ext cx="1334666" cy="1334666"/>
            <a:chOff x="367385" y="2587838"/>
            <a:chExt cx="2501110" cy="2501110"/>
          </a:xfrm>
        </p:grpSpPr>
        <p:sp>
          <p:nvSpPr>
            <p:cNvPr id="96" name="Google Shape;96;p5"/>
            <p:cNvSpPr/>
            <p:nvPr/>
          </p:nvSpPr>
          <p:spPr>
            <a:xfrm>
              <a:off x="616521" y="2910318"/>
              <a:ext cx="1930097" cy="1856521"/>
            </a:xfrm>
            <a:custGeom>
              <a:rect b="b" l="l" r="r" t="t"/>
              <a:pathLst>
                <a:path extrusionOk="0" h="39994" w="41579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418241" y="2587838"/>
              <a:ext cx="399444" cy="388210"/>
            </a:xfrm>
            <a:custGeom>
              <a:rect b="b" l="l" r="r" t="t"/>
              <a:pathLst>
                <a:path extrusionOk="0" h="8363" w="8605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598185" y="2820541"/>
              <a:ext cx="544971" cy="541721"/>
            </a:xfrm>
            <a:custGeom>
              <a:rect b="b" l="l" r="r" t="t"/>
              <a:pathLst>
                <a:path extrusionOk="0" h="11670" w="1174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5"/>
            <p:cNvSpPr/>
            <p:nvPr/>
          </p:nvSpPr>
          <p:spPr>
            <a:xfrm>
              <a:off x="367385" y="3638694"/>
              <a:ext cx="388210" cy="400001"/>
            </a:xfrm>
            <a:custGeom>
              <a:rect b="b" l="l" r="r" t="t"/>
              <a:pathLst>
                <a:path extrusionOk="0" h="8617" w="8363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5"/>
            <p:cNvSpPr/>
            <p:nvPr/>
          </p:nvSpPr>
          <p:spPr>
            <a:xfrm>
              <a:off x="598185" y="4314987"/>
              <a:ext cx="544971" cy="541443"/>
            </a:xfrm>
            <a:custGeom>
              <a:rect b="b" l="l" r="r" t="t"/>
              <a:pathLst>
                <a:path extrusionOk="0" h="11664" w="1174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5"/>
            <p:cNvSpPr/>
            <p:nvPr/>
          </p:nvSpPr>
          <p:spPr>
            <a:xfrm>
              <a:off x="1418241" y="4701341"/>
              <a:ext cx="399444" cy="387607"/>
            </a:xfrm>
            <a:custGeom>
              <a:rect b="b" l="l" r="r" t="t"/>
              <a:pathLst>
                <a:path extrusionOk="0" h="8350" w="8605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5"/>
            <p:cNvSpPr/>
            <p:nvPr/>
          </p:nvSpPr>
          <p:spPr>
            <a:xfrm>
              <a:off x="2092166" y="4314987"/>
              <a:ext cx="545574" cy="541443"/>
            </a:xfrm>
            <a:custGeom>
              <a:rect b="b" l="l" r="r" t="t"/>
              <a:pathLst>
                <a:path extrusionOk="0" h="11664" w="11753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2480330" y="3638694"/>
              <a:ext cx="388164" cy="400001"/>
            </a:xfrm>
            <a:custGeom>
              <a:rect b="b" l="l" r="r" t="t"/>
              <a:pathLst>
                <a:path extrusionOk="0" h="8617" w="8362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2092166" y="2820959"/>
              <a:ext cx="545574" cy="541304"/>
            </a:xfrm>
            <a:custGeom>
              <a:rect b="b" l="l" r="r" t="t"/>
              <a:pathLst>
                <a:path extrusionOk="0" h="11661" w="11753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6"/>
          <p:cNvGrpSpPr/>
          <p:nvPr/>
        </p:nvGrpSpPr>
        <p:grpSpPr>
          <a:xfrm>
            <a:off x="-765650" y="-756484"/>
            <a:ext cx="1954117" cy="1954117"/>
            <a:chOff x="367385" y="2587838"/>
            <a:chExt cx="2501110" cy="2501110"/>
          </a:xfrm>
        </p:grpSpPr>
        <p:sp>
          <p:nvSpPr>
            <p:cNvPr id="107" name="Google Shape;107;p6"/>
            <p:cNvSpPr/>
            <p:nvPr/>
          </p:nvSpPr>
          <p:spPr>
            <a:xfrm>
              <a:off x="616521" y="2910318"/>
              <a:ext cx="1930097" cy="1856521"/>
            </a:xfrm>
            <a:custGeom>
              <a:rect b="b" l="l" r="r" t="t"/>
              <a:pathLst>
                <a:path extrusionOk="0" h="39994" w="41579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>
              <a:off x="1418241" y="2587838"/>
              <a:ext cx="399444" cy="388210"/>
            </a:xfrm>
            <a:custGeom>
              <a:rect b="b" l="l" r="r" t="t"/>
              <a:pathLst>
                <a:path extrusionOk="0" h="8363" w="8605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6"/>
            <p:cNvSpPr/>
            <p:nvPr/>
          </p:nvSpPr>
          <p:spPr>
            <a:xfrm>
              <a:off x="598185" y="2820541"/>
              <a:ext cx="544971" cy="541721"/>
            </a:xfrm>
            <a:custGeom>
              <a:rect b="b" l="l" r="r" t="t"/>
              <a:pathLst>
                <a:path extrusionOk="0" h="11670" w="1174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367385" y="3638694"/>
              <a:ext cx="388210" cy="400001"/>
            </a:xfrm>
            <a:custGeom>
              <a:rect b="b" l="l" r="r" t="t"/>
              <a:pathLst>
                <a:path extrusionOk="0" h="8617" w="8363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598185" y="4314987"/>
              <a:ext cx="544971" cy="541443"/>
            </a:xfrm>
            <a:custGeom>
              <a:rect b="b" l="l" r="r" t="t"/>
              <a:pathLst>
                <a:path extrusionOk="0" h="11664" w="1174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6"/>
            <p:cNvSpPr/>
            <p:nvPr/>
          </p:nvSpPr>
          <p:spPr>
            <a:xfrm>
              <a:off x="1418241" y="4701341"/>
              <a:ext cx="399444" cy="387607"/>
            </a:xfrm>
            <a:custGeom>
              <a:rect b="b" l="l" r="r" t="t"/>
              <a:pathLst>
                <a:path extrusionOk="0" h="8350" w="8605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6"/>
            <p:cNvSpPr/>
            <p:nvPr/>
          </p:nvSpPr>
          <p:spPr>
            <a:xfrm>
              <a:off x="2092166" y="4314987"/>
              <a:ext cx="545574" cy="541443"/>
            </a:xfrm>
            <a:custGeom>
              <a:rect b="b" l="l" r="r" t="t"/>
              <a:pathLst>
                <a:path extrusionOk="0" h="11664" w="11753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2480330" y="3638694"/>
              <a:ext cx="388164" cy="400001"/>
            </a:xfrm>
            <a:custGeom>
              <a:rect b="b" l="l" r="r" t="t"/>
              <a:pathLst>
                <a:path extrusionOk="0" h="8617" w="8362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2092166" y="2820959"/>
              <a:ext cx="545574" cy="541304"/>
            </a:xfrm>
            <a:custGeom>
              <a:rect b="b" l="l" r="r" t="t"/>
              <a:pathLst>
                <a:path extrusionOk="0" h="11661" w="11753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6" name="Google Shape;116;p6"/>
          <p:cNvSpPr txBox="1"/>
          <p:nvPr>
            <p:ph type="title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7" name="Google Shape;11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18" name="Google Shape;118;p6"/>
          <p:cNvGrpSpPr/>
          <p:nvPr/>
        </p:nvGrpSpPr>
        <p:grpSpPr>
          <a:xfrm>
            <a:off x="8277227" y="178727"/>
            <a:ext cx="495484" cy="495705"/>
            <a:chOff x="369195" y="1138234"/>
            <a:chExt cx="1250276" cy="1250833"/>
          </a:xfrm>
        </p:grpSpPr>
        <p:sp>
          <p:nvSpPr>
            <p:cNvPr id="119" name="Google Shape;119;p6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6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6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6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6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6"/>
          <p:cNvGrpSpPr/>
          <p:nvPr/>
        </p:nvGrpSpPr>
        <p:grpSpPr>
          <a:xfrm>
            <a:off x="8561102" y="674427"/>
            <a:ext cx="495484" cy="495705"/>
            <a:chOff x="369195" y="1138234"/>
            <a:chExt cx="1250276" cy="1250833"/>
          </a:xfrm>
        </p:grpSpPr>
        <p:sp>
          <p:nvSpPr>
            <p:cNvPr id="129" name="Google Shape;129;p6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6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6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6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>
            <p:ph idx="1" type="body"/>
          </p:nvPr>
        </p:nvSpPr>
        <p:spPr>
          <a:xfrm>
            <a:off x="4572000" y="1602750"/>
            <a:ext cx="3866400" cy="261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  <a:defRPr sz="1500">
                <a:solidFill>
                  <a:srgbClr val="434343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140" name="Google Shape;140;p7"/>
          <p:cNvSpPr txBox="1"/>
          <p:nvPr>
            <p:ph type="title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141" name="Google Shape;141;p7"/>
          <p:cNvGrpSpPr/>
          <p:nvPr/>
        </p:nvGrpSpPr>
        <p:grpSpPr>
          <a:xfrm>
            <a:off x="8000411" y="-145518"/>
            <a:ext cx="1753778" cy="1753778"/>
            <a:chOff x="367385" y="2587838"/>
            <a:chExt cx="2501110" cy="2501110"/>
          </a:xfrm>
        </p:grpSpPr>
        <p:sp>
          <p:nvSpPr>
            <p:cNvPr id="142" name="Google Shape;142;p7"/>
            <p:cNvSpPr/>
            <p:nvPr/>
          </p:nvSpPr>
          <p:spPr>
            <a:xfrm>
              <a:off x="616521" y="2910318"/>
              <a:ext cx="1930097" cy="1856521"/>
            </a:xfrm>
            <a:custGeom>
              <a:rect b="b" l="l" r="r" t="t"/>
              <a:pathLst>
                <a:path extrusionOk="0" h="39994" w="41579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7"/>
            <p:cNvSpPr/>
            <p:nvPr/>
          </p:nvSpPr>
          <p:spPr>
            <a:xfrm>
              <a:off x="1418241" y="2587838"/>
              <a:ext cx="399444" cy="388210"/>
            </a:xfrm>
            <a:custGeom>
              <a:rect b="b" l="l" r="r" t="t"/>
              <a:pathLst>
                <a:path extrusionOk="0" h="8363" w="8605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" name="Google Shape;144;p7"/>
            <p:cNvSpPr/>
            <p:nvPr/>
          </p:nvSpPr>
          <p:spPr>
            <a:xfrm>
              <a:off x="598185" y="2820541"/>
              <a:ext cx="544971" cy="541721"/>
            </a:xfrm>
            <a:custGeom>
              <a:rect b="b" l="l" r="r" t="t"/>
              <a:pathLst>
                <a:path extrusionOk="0" h="11670" w="1174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" name="Google Shape;145;p7"/>
            <p:cNvSpPr/>
            <p:nvPr/>
          </p:nvSpPr>
          <p:spPr>
            <a:xfrm>
              <a:off x="367385" y="3638694"/>
              <a:ext cx="388210" cy="400001"/>
            </a:xfrm>
            <a:custGeom>
              <a:rect b="b" l="l" r="r" t="t"/>
              <a:pathLst>
                <a:path extrusionOk="0" h="8617" w="8363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598185" y="4314987"/>
              <a:ext cx="544971" cy="541443"/>
            </a:xfrm>
            <a:custGeom>
              <a:rect b="b" l="l" r="r" t="t"/>
              <a:pathLst>
                <a:path extrusionOk="0" h="11664" w="1174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1418241" y="4701341"/>
              <a:ext cx="399444" cy="387607"/>
            </a:xfrm>
            <a:custGeom>
              <a:rect b="b" l="l" r="r" t="t"/>
              <a:pathLst>
                <a:path extrusionOk="0" h="8350" w="8605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7"/>
            <p:cNvSpPr/>
            <p:nvPr/>
          </p:nvSpPr>
          <p:spPr>
            <a:xfrm>
              <a:off x="2092166" y="4314987"/>
              <a:ext cx="545574" cy="541443"/>
            </a:xfrm>
            <a:custGeom>
              <a:rect b="b" l="l" r="r" t="t"/>
              <a:pathLst>
                <a:path extrusionOk="0" h="11664" w="11753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7"/>
            <p:cNvSpPr/>
            <p:nvPr/>
          </p:nvSpPr>
          <p:spPr>
            <a:xfrm>
              <a:off x="2480330" y="3638694"/>
              <a:ext cx="388164" cy="400001"/>
            </a:xfrm>
            <a:custGeom>
              <a:rect b="b" l="l" r="r" t="t"/>
              <a:pathLst>
                <a:path extrusionOk="0" h="8617" w="8362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2092166" y="2820959"/>
              <a:ext cx="545574" cy="541304"/>
            </a:xfrm>
            <a:custGeom>
              <a:rect b="b" l="l" r="r" t="t"/>
              <a:pathLst>
                <a:path extrusionOk="0" h="11661" w="11753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"/>
          <p:cNvSpPr/>
          <p:nvPr/>
        </p:nvSpPr>
        <p:spPr>
          <a:xfrm flipH="1" rot="10800000">
            <a:off x="264300" y="283350"/>
            <a:ext cx="8615400" cy="4576800"/>
          </a:xfrm>
          <a:prstGeom prst="roundRect">
            <a:avLst>
              <a:gd fmla="val 3396" name="adj"/>
            </a:avLst>
          </a:prstGeom>
          <a:solidFill>
            <a:schemeClr val="lt1"/>
          </a:solidFill>
          <a:ln cap="flat" cmpd="sng" w="1143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"/>
          <p:cNvSpPr txBox="1"/>
          <p:nvPr>
            <p:ph type="title"/>
          </p:nvPr>
        </p:nvSpPr>
        <p:spPr>
          <a:xfrm>
            <a:off x="997500" y="990600"/>
            <a:ext cx="7149000" cy="317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1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4" name="Google Shape;15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type="title"/>
          </p:nvPr>
        </p:nvSpPr>
        <p:spPr>
          <a:xfrm>
            <a:off x="832425" y="1281000"/>
            <a:ext cx="3710400" cy="79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7" name="Google Shape;157;p9"/>
          <p:cNvSpPr txBox="1"/>
          <p:nvPr>
            <p:ph idx="1" type="subTitle"/>
          </p:nvPr>
        </p:nvSpPr>
        <p:spPr>
          <a:xfrm>
            <a:off x="832425" y="2078700"/>
            <a:ext cx="3710400" cy="178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158" name="Google Shape;158;p9"/>
          <p:cNvGrpSpPr/>
          <p:nvPr/>
        </p:nvGrpSpPr>
        <p:grpSpPr>
          <a:xfrm>
            <a:off x="-261784" y="3599197"/>
            <a:ext cx="1490500" cy="1839578"/>
            <a:chOff x="7317341" y="3117397"/>
            <a:chExt cx="1490500" cy="1839578"/>
          </a:xfrm>
        </p:grpSpPr>
        <p:sp>
          <p:nvSpPr>
            <p:cNvPr id="159" name="Google Shape;159;p9"/>
            <p:cNvSpPr/>
            <p:nvPr/>
          </p:nvSpPr>
          <p:spPr>
            <a:xfrm>
              <a:off x="7457576" y="3119765"/>
              <a:ext cx="701174" cy="1439623"/>
            </a:xfrm>
            <a:custGeom>
              <a:rect b="b" l="l" r="r" t="t"/>
              <a:pathLst>
                <a:path extrusionOk="0" h="31013" w="15105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9"/>
            <p:cNvSpPr/>
            <p:nvPr/>
          </p:nvSpPr>
          <p:spPr>
            <a:xfrm>
              <a:off x="7495454" y="3117397"/>
              <a:ext cx="539632" cy="1404112"/>
            </a:xfrm>
            <a:custGeom>
              <a:rect b="b" l="l" r="r" t="t"/>
              <a:pathLst>
                <a:path extrusionOk="0" h="30248" w="11625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9"/>
            <p:cNvSpPr/>
            <p:nvPr/>
          </p:nvSpPr>
          <p:spPr>
            <a:xfrm>
              <a:off x="7333913" y="4393530"/>
              <a:ext cx="1470400" cy="550309"/>
            </a:xfrm>
            <a:custGeom>
              <a:rect b="b" l="l" r="r" t="t"/>
              <a:pathLst>
                <a:path extrusionOk="0" h="11855" w="31676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9"/>
            <p:cNvSpPr/>
            <p:nvPr/>
          </p:nvSpPr>
          <p:spPr>
            <a:xfrm>
              <a:off x="7365293" y="4419107"/>
              <a:ext cx="1442548" cy="418383"/>
            </a:xfrm>
            <a:custGeom>
              <a:rect b="b" l="l" r="r" t="t"/>
              <a:pathLst>
                <a:path extrusionOk="0" h="9013" w="31076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9"/>
            <p:cNvSpPr/>
            <p:nvPr/>
          </p:nvSpPr>
          <p:spPr>
            <a:xfrm>
              <a:off x="7317341" y="3531000"/>
              <a:ext cx="1310019" cy="1425976"/>
            </a:xfrm>
            <a:custGeom>
              <a:rect b="b" l="l" r="r" t="t"/>
              <a:pathLst>
                <a:path extrusionOk="0" h="30719" w="28221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7329178" y="3525058"/>
              <a:ext cx="1305887" cy="1389908"/>
            </a:xfrm>
            <a:custGeom>
              <a:rect b="b" l="l" r="r" t="t"/>
              <a:pathLst>
                <a:path extrusionOk="0" h="29942" w="28132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/>
          <p:nvPr>
            <p:ph type="title"/>
          </p:nvPr>
        </p:nvSpPr>
        <p:spPr>
          <a:xfrm>
            <a:off x="713225" y="3960700"/>
            <a:ext cx="7722600" cy="77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IBM Plex Sans"/>
              <a:buNone/>
              <a:defRPr b="1" sz="34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ai Jamjuree"/>
              <a:buChar char="●"/>
              <a:defRPr sz="18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○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■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●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○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■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●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○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i Jamjuree"/>
              <a:buChar char="■"/>
              <a:defRPr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EA4335"/>
          </p15:clr>
        </p15:guide>
        <p15:guide id="2" pos="2880">
          <p15:clr>
            <a:srgbClr val="EA4335"/>
          </p15:clr>
        </p15:guide>
        <p15:guide id="3" pos="449">
          <p15:clr>
            <a:srgbClr val="EA4335"/>
          </p15:clr>
        </p15:guide>
        <p15:guide id="4" orient="horz" pos="340">
          <p15:clr>
            <a:srgbClr val="EA4335"/>
          </p15:clr>
        </p15:guide>
        <p15:guide id="5" pos="5314">
          <p15:clr>
            <a:srgbClr val="EA4335"/>
          </p15:clr>
        </p15:guide>
        <p15:guide id="6" orient="horz" pos="290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7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5.png"/><Relationship Id="rId7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7.png"/><Relationship Id="rId4" Type="http://schemas.openxmlformats.org/officeDocument/2006/relationships/image" Target="../media/image35.png"/><Relationship Id="rId5" Type="http://schemas.openxmlformats.org/officeDocument/2006/relationships/image" Target="../media/image21.png"/><Relationship Id="rId6" Type="http://schemas.openxmlformats.org/officeDocument/2006/relationships/image" Target="../media/image4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2.png"/><Relationship Id="rId4" Type="http://schemas.openxmlformats.org/officeDocument/2006/relationships/image" Target="../media/image45.png"/><Relationship Id="rId5" Type="http://schemas.openxmlformats.org/officeDocument/2006/relationships/hyperlink" Target="https://docs.google.com/spreadsheets/d/1LSUaFzQNTaK6SMOrmOoJJ3E2ehfI3jatcQq7mrllc8o/edit?usp=sharin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6.png"/><Relationship Id="rId4" Type="http://schemas.openxmlformats.org/officeDocument/2006/relationships/image" Target="../media/image3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4.png"/><Relationship Id="rId4" Type="http://schemas.openxmlformats.org/officeDocument/2006/relationships/image" Target="../media/image14.png"/><Relationship Id="rId5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3.png"/><Relationship Id="rId4" Type="http://schemas.openxmlformats.org/officeDocument/2006/relationships/image" Target="../media/image3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4.png"/><Relationship Id="rId4" Type="http://schemas.openxmlformats.org/officeDocument/2006/relationships/image" Target="../media/image25.png"/><Relationship Id="rId5" Type="http://schemas.openxmlformats.org/officeDocument/2006/relationships/image" Target="../media/image2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png"/><Relationship Id="rId4" Type="http://schemas.openxmlformats.org/officeDocument/2006/relationships/image" Target="../media/image46.png"/><Relationship Id="rId5" Type="http://schemas.openxmlformats.org/officeDocument/2006/relationships/image" Target="../media/image40.png"/><Relationship Id="rId6" Type="http://schemas.openxmlformats.org/officeDocument/2006/relationships/image" Target="../media/image37.png"/><Relationship Id="rId7" Type="http://schemas.openxmlformats.org/officeDocument/2006/relationships/image" Target="../media/image4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1.png"/><Relationship Id="rId4" Type="http://schemas.openxmlformats.org/officeDocument/2006/relationships/image" Target="../media/image41.png"/><Relationship Id="rId5" Type="http://schemas.openxmlformats.org/officeDocument/2006/relationships/image" Target="../media/image38.png"/><Relationship Id="rId6" Type="http://schemas.openxmlformats.org/officeDocument/2006/relationships/image" Target="../media/image29.png"/><Relationship Id="rId7" Type="http://schemas.openxmlformats.org/officeDocument/2006/relationships/image" Target="../media/image3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8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8" name="Google Shape;888;p37"/>
          <p:cNvGrpSpPr/>
          <p:nvPr/>
        </p:nvGrpSpPr>
        <p:grpSpPr>
          <a:xfrm>
            <a:off x="7979039" y="-12888"/>
            <a:ext cx="1190638" cy="1191169"/>
            <a:chOff x="369195" y="1138234"/>
            <a:chExt cx="1250276" cy="1250833"/>
          </a:xfrm>
        </p:grpSpPr>
        <p:sp>
          <p:nvSpPr>
            <p:cNvPr id="889" name="Google Shape;889;p37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0" name="Google Shape;890;p37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1" name="Google Shape;891;p37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2" name="Google Shape;892;p37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7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7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5" name="Google Shape;895;p37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6" name="Google Shape;896;p37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7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8" name="Google Shape;898;p37"/>
          <p:cNvGrpSpPr/>
          <p:nvPr/>
        </p:nvGrpSpPr>
        <p:grpSpPr>
          <a:xfrm>
            <a:off x="7767876" y="3691040"/>
            <a:ext cx="1581702" cy="1606963"/>
            <a:chOff x="367385" y="2587838"/>
            <a:chExt cx="2501110" cy="2501110"/>
          </a:xfrm>
        </p:grpSpPr>
        <p:sp>
          <p:nvSpPr>
            <p:cNvPr id="899" name="Google Shape;899;p37"/>
            <p:cNvSpPr/>
            <p:nvPr/>
          </p:nvSpPr>
          <p:spPr>
            <a:xfrm>
              <a:off x="616521" y="2910318"/>
              <a:ext cx="1930097" cy="1856521"/>
            </a:xfrm>
            <a:custGeom>
              <a:rect b="b" l="l" r="r" t="t"/>
              <a:pathLst>
                <a:path extrusionOk="0" h="39994" w="41579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0" name="Google Shape;900;p37"/>
            <p:cNvSpPr/>
            <p:nvPr/>
          </p:nvSpPr>
          <p:spPr>
            <a:xfrm>
              <a:off x="1418241" y="2587838"/>
              <a:ext cx="399444" cy="388210"/>
            </a:xfrm>
            <a:custGeom>
              <a:rect b="b" l="l" r="r" t="t"/>
              <a:pathLst>
                <a:path extrusionOk="0" h="8363" w="8605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7"/>
            <p:cNvSpPr/>
            <p:nvPr/>
          </p:nvSpPr>
          <p:spPr>
            <a:xfrm>
              <a:off x="598185" y="2820541"/>
              <a:ext cx="544971" cy="541721"/>
            </a:xfrm>
            <a:custGeom>
              <a:rect b="b" l="l" r="r" t="t"/>
              <a:pathLst>
                <a:path extrusionOk="0" h="11670" w="1174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7"/>
            <p:cNvSpPr/>
            <p:nvPr/>
          </p:nvSpPr>
          <p:spPr>
            <a:xfrm>
              <a:off x="367385" y="3638694"/>
              <a:ext cx="388210" cy="400001"/>
            </a:xfrm>
            <a:custGeom>
              <a:rect b="b" l="l" r="r" t="t"/>
              <a:pathLst>
                <a:path extrusionOk="0" h="8617" w="8363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3" name="Google Shape;903;p37"/>
            <p:cNvSpPr/>
            <p:nvPr/>
          </p:nvSpPr>
          <p:spPr>
            <a:xfrm>
              <a:off x="598185" y="4314987"/>
              <a:ext cx="544971" cy="541443"/>
            </a:xfrm>
            <a:custGeom>
              <a:rect b="b" l="l" r="r" t="t"/>
              <a:pathLst>
                <a:path extrusionOk="0" h="11664" w="1174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4" name="Google Shape;904;p37"/>
            <p:cNvSpPr/>
            <p:nvPr/>
          </p:nvSpPr>
          <p:spPr>
            <a:xfrm>
              <a:off x="1418241" y="4701341"/>
              <a:ext cx="399444" cy="387607"/>
            </a:xfrm>
            <a:custGeom>
              <a:rect b="b" l="l" r="r" t="t"/>
              <a:pathLst>
                <a:path extrusionOk="0" h="8350" w="8605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7"/>
            <p:cNvSpPr/>
            <p:nvPr/>
          </p:nvSpPr>
          <p:spPr>
            <a:xfrm>
              <a:off x="2092166" y="4314987"/>
              <a:ext cx="545574" cy="541443"/>
            </a:xfrm>
            <a:custGeom>
              <a:rect b="b" l="l" r="r" t="t"/>
              <a:pathLst>
                <a:path extrusionOk="0" h="11664" w="11753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7"/>
            <p:cNvSpPr/>
            <p:nvPr/>
          </p:nvSpPr>
          <p:spPr>
            <a:xfrm>
              <a:off x="2480330" y="3638694"/>
              <a:ext cx="388164" cy="400001"/>
            </a:xfrm>
            <a:custGeom>
              <a:rect b="b" l="l" r="r" t="t"/>
              <a:pathLst>
                <a:path extrusionOk="0" h="8617" w="8362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7" name="Google Shape;907;p37"/>
            <p:cNvSpPr/>
            <p:nvPr/>
          </p:nvSpPr>
          <p:spPr>
            <a:xfrm>
              <a:off x="2092166" y="2820959"/>
              <a:ext cx="545574" cy="541304"/>
            </a:xfrm>
            <a:custGeom>
              <a:rect b="b" l="l" r="r" t="t"/>
              <a:pathLst>
                <a:path extrusionOk="0" h="11661" w="11753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8" name="Google Shape;908;p37"/>
          <p:cNvGrpSpPr/>
          <p:nvPr/>
        </p:nvGrpSpPr>
        <p:grpSpPr>
          <a:xfrm>
            <a:off x="444209" y="463295"/>
            <a:ext cx="781048" cy="781396"/>
            <a:chOff x="369195" y="1138234"/>
            <a:chExt cx="1250276" cy="1250833"/>
          </a:xfrm>
        </p:grpSpPr>
        <p:sp>
          <p:nvSpPr>
            <p:cNvPr id="909" name="Google Shape;909;p37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0" name="Google Shape;910;p37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1" name="Google Shape;911;p37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2" name="Google Shape;912;p37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3" name="Google Shape;913;p37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4" name="Google Shape;914;p37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5" name="Google Shape;915;p37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6" name="Google Shape;916;p37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7" name="Google Shape;917;p37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8" name="Google Shape;918;p37"/>
          <p:cNvGrpSpPr/>
          <p:nvPr/>
        </p:nvGrpSpPr>
        <p:grpSpPr>
          <a:xfrm>
            <a:off x="757272" y="666179"/>
            <a:ext cx="3858756" cy="3620751"/>
            <a:chOff x="924097" y="519868"/>
            <a:chExt cx="3344679" cy="3138381"/>
          </a:xfrm>
        </p:grpSpPr>
        <p:grpSp>
          <p:nvGrpSpPr>
            <p:cNvPr id="919" name="Google Shape;919;p37"/>
            <p:cNvGrpSpPr/>
            <p:nvPr/>
          </p:nvGrpSpPr>
          <p:grpSpPr>
            <a:xfrm>
              <a:off x="3157125" y="1657505"/>
              <a:ext cx="1056080" cy="1055418"/>
              <a:chOff x="4950014" y="-1313160"/>
              <a:chExt cx="3774410" cy="3772043"/>
            </a:xfrm>
          </p:grpSpPr>
          <p:sp>
            <p:nvSpPr>
              <p:cNvPr id="920" name="Google Shape;920;p37"/>
              <p:cNvSpPr/>
              <p:nvPr/>
            </p:nvSpPr>
            <p:spPr>
              <a:xfrm>
                <a:off x="5821549" y="-1302483"/>
                <a:ext cx="2030736" cy="3751896"/>
              </a:xfrm>
              <a:custGeom>
                <a:rect b="b" l="l" r="r" t="t"/>
                <a:pathLst>
                  <a:path extrusionOk="0" h="80825" w="43747">
                    <a:moveTo>
                      <a:pt x="21874" y="0"/>
                    </a:moveTo>
                    <a:cubicBezTo>
                      <a:pt x="9803" y="0"/>
                      <a:pt x="1" y="18087"/>
                      <a:pt x="1" y="40406"/>
                    </a:cubicBezTo>
                    <a:cubicBezTo>
                      <a:pt x="1" y="62725"/>
                      <a:pt x="9803" y="80825"/>
                      <a:pt x="21874" y="80825"/>
                    </a:cubicBezTo>
                    <a:cubicBezTo>
                      <a:pt x="33957" y="80825"/>
                      <a:pt x="43746" y="62725"/>
                      <a:pt x="43746" y="40406"/>
                    </a:cubicBezTo>
                    <a:cubicBezTo>
                      <a:pt x="43746" y="18087"/>
                      <a:pt x="33957" y="0"/>
                      <a:pt x="21874" y="0"/>
                    </a:cubicBezTo>
                    <a:close/>
                  </a:path>
                </a:pathLst>
              </a:custGeom>
              <a:solidFill>
                <a:srgbClr val="D2DFEE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21" name="Google Shape;921;p37"/>
              <p:cNvGrpSpPr/>
              <p:nvPr/>
            </p:nvGrpSpPr>
            <p:grpSpPr>
              <a:xfrm>
                <a:off x="4950014" y="-1313160"/>
                <a:ext cx="3774410" cy="3772043"/>
                <a:chOff x="4950014" y="-1313160"/>
                <a:chExt cx="3774410" cy="3772043"/>
              </a:xfrm>
            </p:grpSpPr>
            <p:sp>
              <p:nvSpPr>
                <p:cNvPr id="922" name="Google Shape;922;p37"/>
                <p:cNvSpPr/>
                <p:nvPr/>
              </p:nvSpPr>
              <p:spPr>
                <a:xfrm>
                  <a:off x="4964218" y="-1299512"/>
                  <a:ext cx="3745398" cy="3745398"/>
                </a:xfrm>
                <a:custGeom>
                  <a:rect b="b" l="l" r="r" t="t"/>
                  <a:pathLst>
                    <a:path extrusionOk="0" h="80685" w="80685">
                      <a:moveTo>
                        <a:pt x="40343" y="0"/>
                      </a:moveTo>
                      <a:cubicBezTo>
                        <a:pt x="18062" y="0"/>
                        <a:pt x="0" y="18062"/>
                        <a:pt x="0" y="40342"/>
                      </a:cubicBezTo>
                      <a:cubicBezTo>
                        <a:pt x="0" y="62623"/>
                        <a:pt x="18062" y="80684"/>
                        <a:pt x="40343" y="80684"/>
                      </a:cubicBezTo>
                      <a:cubicBezTo>
                        <a:pt x="62623" y="80684"/>
                        <a:pt x="80685" y="62623"/>
                        <a:pt x="80685" y="40342"/>
                      </a:cubicBezTo>
                      <a:cubicBezTo>
                        <a:pt x="80685" y="18062"/>
                        <a:pt x="62623" y="0"/>
                        <a:pt x="4034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3" name="Google Shape;923;p37"/>
                <p:cNvSpPr/>
                <p:nvPr/>
              </p:nvSpPr>
              <p:spPr>
                <a:xfrm>
                  <a:off x="4954749" y="-1309585"/>
                  <a:ext cx="3764941" cy="3765544"/>
                </a:xfrm>
                <a:custGeom>
                  <a:rect b="b" l="l" r="r" t="t"/>
                  <a:pathLst>
                    <a:path extrusionOk="0" h="81119" w="81106">
                      <a:moveTo>
                        <a:pt x="40547" y="421"/>
                      </a:moveTo>
                      <a:cubicBezTo>
                        <a:pt x="62687" y="421"/>
                        <a:pt x="80685" y="18432"/>
                        <a:pt x="80685" y="40559"/>
                      </a:cubicBezTo>
                      <a:cubicBezTo>
                        <a:pt x="80685" y="62687"/>
                        <a:pt x="62674" y="80698"/>
                        <a:pt x="40547" y="80698"/>
                      </a:cubicBezTo>
                      <a:cubicBezTo>
                        <a:pt x="18419" y="80698"/>
                        <a:pt x="421" y="62687"/>
                        <a:pt x="421" y="40559"/>
                      </a:cubicBezTo>
                      <a:cubicBezTo>
                        <a:pt x="421" y="18432"/>
                        <a:pt x="18419" y="421"/>
                        <a:pt x="40547" y="421"/>
                      </a:cubicBezTo>
                      <a:close/>
                      <a:moveTo>
                        <a:pt x="40547" y="0"/>
                      </a:moveTo>
                      <a:cubicBezTo>
                        <a:pt x="18189" y="0"/>
                        <a:pt x="0" y="18202"/>
                        <a:pt x="0" y="40559"/>
                      </a:cubicBezTo>
                      <a:cubicBezTo>
                        <a:pt x="0" y="62916"/>
                        <a:pt x="18189" y="81118"/>
                        <a:pt x="40547" y="81118"/>
                      </a:cubicBezTo>
                      <a:cubicBezTo>
                        <a:pt x="62916" y="81118"/>
                        <a:pt x="81105" y="62929"/>
                        <a:pt x="81105" y="40559"/>
                      </a:cubicBezTo>
                      <a:cubicBezTo>
                        <a:pt x="81105" y="18202"/>
                        <a:pt x="62916" y="0"/>
                        <a:pt x="40547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4" name="Google Shape;924;p37"/>
                <p:cNvSpPr/>
                <p:nvPr/>
              </p:nvSpPr>
              <p:spPr>
                <a:xfrm>
                  <a:off x="5812079" y="-1313160"/>
                  <a:ext cx="2050232" cy="3772043"/>
                </a:xfrm>
                <a:custGeom>
                  <a:rect b="b" l="l" r="r" t="t"/>
                  <a:pathLst>
                    <a:path extrusionOk="0" h="81259" w="44167">
                      <a:moveTo>
                        <a:pt x="22078" y="434"/>
                      </a:moveTo>
                      <a:cubicBezTo>
                        <a:pt x="34021" y="434"/>
                        <a:pt x="43746" y="18470"/>
                        <a:pt x="43746" y="40636"/>
                      </a:cubicBezTo>
                      <a:cubicBezTo>
                        <a:pt x="43746" y="62802"/>
                        <a:pt x="34034" y="80838"/>
                        <a:pt x="22078" y="80838"/>
                      </a:cubicBezTo>
                      <a:cubicBezTo>
                        <a:pt x="10134" y="80838"/>
                        <a:pt x="409" y="62802"/>
                        <a:pt x="409" y="40636"/>
                      </a:cubicBezTo>
                      <a:cubicBezTo>
                        <a:pt x="409" y="18470"/>
                        <a:pt x="10134" y="434"/>
                        <a:pt x="22078" y="434"/>
                      </a:cubicBezTo>
                      <a:close/>
                      <a:moveTo>
                        <a:pt x="22078" y="1"/>
                      </a:moveTo>
                      <a:cubicBezTo>
                        <a:pt x="9905" y="1"/>
                        <a:pt x="1" y="18228"/>
                        <a:pt x="1" y="40636"/>
                      </a:cubicBezTo>
                      <a:cubicBezTo>
                        <a:pt x="1" y="63032"/>
                        <a:pt x="9905" y="81259"/>
                        <a:pt x="22078" y="81259"/>
                      </a:cubicBezTo>
                      <a:cubicBezTo>
                        <a:pt x="34263" y="81259"/>
                        <a:pt x="44167" y="63032"/>
                        <a:pt x="44167" y="40636"/>
                      </a:cubicBezTo>
                      <a:cubicBezTo>
                        <a:pt x="44167" y="18228"/>
                        <a:pt x="34263" y="1"/>
                        <a:pt x="22078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5" name="Google Shape;925;p37"/>
                <p:cNvSpPr/>
                <p:nvPr/>
              </p:nvSpPr>
              <p:spPr>
                <a:xfrm>
                  <a:off x="6827424" y="-1308425"/>
                  <a:ext cx="19589" cy="3767308"/>
                </a:xfrm>
                <a:custGeom>
                  <a:rect b="b" l="l" r="r" t="t"/>
                  <a:pathLst>
                    <a:path extrusionOk="0" h="81157" w="422">
                      <a:moveTo>
                        <a:pt x="211" y="1"/>
                      </a:moveTo>
                      <a:cubicBezTo>
                        <a:pt x="112" y="1"/>
                        <a:pt x="13" y="65"/>
                        <a:pt x="1" y="192"/>
                      </a:cubicBezTo>
                      <a:lnTo>
                        <a:pt x="1" y="80953"/>
                      </a:lnTo>
                      <a:cubicBezTo>
                        <a:pt x="1" y="81068"/>
                        <a:pt x="90" y="81157"/>
                        <a:pt x="205" y="81157"/>
                      </a:cubicBezTo>
                      <a:cubicBezTo>
                        <a:pt x="319" y="81157"/>
                        <a:pt x="421" y="81068"/>
                        <a:pt x="421" y="80953"/>
                      </a:cubicBezTo>
                      <a:lnTo>
                        <a:pt x="421" y="192"/>
                      </a:lnTo>
                      <a:cubicBezTo>
                        <a:pt x="408" y="65"/>
                        <a:pt x="310" y="1"/>
                        <a:pt x="2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6" name="Google Shape;926;p37"/>
                <p:cNvSpPr/>
                <p:nvPr/>
              </p:nvSpPr>
              <p:spPr>
                <a:xfrm>
                  <a:off x="4950014" y="564854"/>
                  <a:ext cx="3774410" cy="19589"/>
                </a:xfrm>
                <a:custGeom>
                  <a:rect b="b" l="l" r="r" t="t"/>
                  <a:pathLst>
                    <a:path extrusionOk="0" h="422" w="81310">
                      <a:moveTo>
                        <a:pt x="281" y="1"/>
                      </a:moveTo>
                      <a:cubicBezTo>
                        <a:pt x="0" y="1"/>
                        <a:pt x="0" y="421"/>
                        <a:pt x="281" y="421"/>
                      </a:cubicBezTo>
                      <a:lnTo>
                        <a:pt x="81029" y="421"/>
                      </a:lnTo>
                      <a:cubicBezTo>
                        <a:pt x="81309" y="421"/>
                        <a:pt x="81309" y="1"/>
                        <a:pt x="81029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27" name="Google Shape;927;p37"/>
                <p:cNvSpPr/>
                <p:nvPr/>
              </p:nvSpPr>
              <p:spPr>
                <a:xfrm>
                  <a:off x="5404419" y="-1308982"/>
                  <a:ext cx="2868524" cy="3764941"/>
                </a:xfrm>
                <a:custGeom>
                  <a:rect b="b" l="l" r="r" t="t"/>
                  <a:pathLst>
                    <a:path extrusionOk="0" h="81106" w="61795">
                      <a:moveTo>
                        <a:pt x="30911" y="408"/>
                      </a:moveTo>
                      <a:cubicBezTo>
                        <a:pt x="42573" y="421"/>
                        <a:pt x="53650" y="5519"/>
                        <a:pt x="61260" y="14365"/>
                      </a:cubicBezTo>
                      <a:cubicBezTo>
                        <a:pt x="53612" y="19132"/>
                        <a:pt x="42548" y="21873"/>
                        <a:pt x="30860" y="21873"/>
                      </a:cubicBezTo>
                      <a:cubicBezTo>
                        <a:pt x="19171" y="21847"/>
                        <a:pt x="8146" y="19094"/>
                        <a:pt x="536" y="14314"/>
                      </a:cubicBezTo>
                      <a:cubicBezTo>
                        <a:pt x="8158" y="5481"/>
                        <a:pt x="19248" y="408"/>
                        <a:pt x="30911" y="408"/>
                      </a:cubicBezTo>
                      <a:close/>
                      <a:moveTo>
                        <a:pt x="30860" y="0"/>
                      </a:moveTo>
                      <a:cubicBezTo>
                        <a:pt x="19005" y="0"/>
                        <a:pt x="7750" y="5201"/>
                        <a:pt x="52" y="14225"/>
                      </a:cubicBezTo>
                      <a:cubicBezTo>
                        <a:pt x="13" y="14276"/>
                        <a:pt x="1" y="14327"/>
                        <a:pt x="13" y="14391"/>
                      </a:cubicBezTo>
                      <a:cubicBezTo>
                        <a:pt x="13" y="14442"/>
                        <a:pt x="52" y="14505"/>
                        <a:pt x="103" y="14531"/>
                      </a:cubicBezTo>
                      <a:cubicBezTo>
                        <a:pt x="7789" y="19438"/>
                        <a:pt x="19005" y="22255"/>
                        <a:pt x="30860" y="22281"/>
                      </a:cubicBezTo>
                      <a:cubicBezTo>
                        <a:pt x="42739" y="22281"/>
                        <a:pt x="53969" y="19477"/>
                        <a:pt x="61693" y="14595"/>
                      </a:cubicBezTo>
                      <a:cubicBezTo>
                        <a:pt x="61744" y="14556"/>
                        <a:pt x="61769" y="14505"/>
                        <a:pt x="61782" y="14442"/>
                      </a:cubicBezTo>
                      <a:cubicBezTo>
                        <a:pt x="61795" y="14391"/>
                        <a:pt x="61769" y="14327"/>
                        <a:pt x="61731" y="14276"/>
                      </a:cubicBezTo>
                      <a:cubicBezTo>
                        <a:pt x="54032" y="5213"/>
                        <a:pt x="42752" y="0"/>
                        <a:pt x="30860" y="0"/>
                      </a:cubicBezTo>
                      <a:close/>
                      <a:moveTo>
                        <a:pt x="30860" y="59232"/>
                      </a:moveTo>
                      <a:cubicBezTo>
                        <a:pt x="42548" y="59232"/>
                        <a:pt x="53612" y="61973"/>
                        <a:pt x="61260" y="66740"/>
                      </a:cubicBezTo>
                      <a:cubicBezTo>
                        <a:pt x="53650" y="75586"/>
                        <a:pt x="42573" y="80672"/>
                        <a:pt x="30911" y="80685"/>
                      </a:cubicBezTo>
                      <a:cubicBezTo>
                        <a:pt x="30896" y="80685"/>
                        <a:pt x="30881" y="80685"/>
                        <a:pt x="30867" y="80685"/>
                      </a:cubicBezTo>
                      <a:cubicBezTo>
                        <a:pt x="19220" y="80685"/>
                        <a:pt x="8149" y="75613"/>
                        <a:pt x="536" y="66791"/>
                      </a:cubicBezTo>
                      <a:cubicBezTo>
                        <a:pt x="8146" y="62011"/>
                        <a:pt x="19184" y="59258"/>
                        <a:pt x="30860" y="59232"/>
                      </a:cubicBezTo>
                      <a:close/>
                      <a:moveTo>
                        <a:pt x="30860" y="58812"/>
                      </a:moveTo>
                      <a:cubicBezTo>
                        <a:pt x="19005" y="58837"/>
                        <a:pt x="7789" y="61667"/>
                        <a:pt x="103" y="66562"/>
                      </a:cubicBezTo>
                      <a:cubicBezTo>
                        <a:pt x="52" y="66600"/>
                        <a:pt x="13" y="66651"/>
                        <a:pt x="13" y="66702"/>
                      </a:cubicBezTo>
                      <a:cubicBezTo>
                        <a:pt x="1" y="66766"/>
                        <a:pt x="13" y="66829"/>
                        <a:pt x="52" y="66880"/>
                      </a:cubicBezTo>
                      <a:cubicBezTo>
                        <a:pt x="7750" y="75892"/>
                        <a:pt x="19005" y="81092"/>
                        <a:pt x="30860" y="81105"/>
                      </a:cubicBezTo>
                      <a:cubicBezTo>
                        <a:pt x="42752" y="81105"/>
                        <a:pt x="54045" y="75879"/>
                        <a:pt x="61731" y="66816"/>
                      </a:cubicBezTo>
                      <a:cubicBezTo>
                        <a:pt x="61769" y="66778"/>
                        <a:pt x="61782" y="66715"/>
                        <a:pt x="61782" y="66664"/>
                      </a:cubicBezTo>
                      <a:cubicBezTo>
                        <a:pt x="61769" y="66600"/>
                        <a:pt x="61744" y="66549"/>
                        <a:pt x="61693" y="66511"/>
                      </a:cubicBezTo>
                      <a:cubicBezTo>
                        <a:pt x="53969" y="61616"/>
                        <a:pt x="42739" y="58812"/>
                        <a:pt x="30860" y="5881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28" name="Google Shape;928;p37"/>
            <p:cNvGrpSpPr/>
            <p:nvPr/>
          </p:nvGrpSpPr>
          <p:grpSpPr>
            <a:xfrm>
              <a:off x="1305142" y="519868"/>
              <a:ext cx="1554088" cy="1934834"/>
              <a:chOff x="-4338020" y="-3824097"/>
              <a:chExt cx="3789533" cy="4717958"/>
            </a:xfrm>
          </p:grpSpPr>
          <p:sp>
            <p:nvSpPr>
              <p:cNvPr id="929" name="Google Shape;929;p37"/>
              <p:cNvSpPr/>
              <p:nvPr/>
            </p:nvSpPr>
            <p:spPr>
              <a:xfrm rot="205075">
                <a:off x="-4242722" y="-2466385"/>
                <a:ext cx="2786875" cy="3280089"/>
              </a:xfrm>
              <a:custGeom>
                <a:rect b="b" l="l" r="r" t="t"/>
                <a:pathLst>
                  <a:path extrusionOk="0" h="70661" w="60036">
                    <a:moveTo>
                      <a:pt x="28148" y="1"/>
                    </a:moveTo>
                    <a:cubicBezTo>
                      <a:pt x="27836" y="1"/>
                      <a:pt x="27553" y="20"/>
                      <a:pt x="27303" y="60"/>
                    </a:cubicBezTo>
                    <a:cubicBezTo>
                      <a:pt x="24027" y="608"/>
                      <a:pt x="14557" y="9480"/>
                      <a:pt x="11039" y="19027"/>
                    </a:cubicBezTo>
                    <a:cubicBezTo>
                      <a:pt x="7534" y="28561"/>
                      <a:pt x="1" y="50625"/>
                      <a:pt x="64" y="53136"/>
                    </a:cubicBezTo>
                    <a:cubicBezTo>
                      <a:pt x="115" y="54640"/>
                      <a:pt x="778" y="56081"/>
                      <a:pt x="1900" y="57100"/>
                    </a:cubicBezTo>
                    <a:lnTo>
                      <a:pt x="345" y="61077"/>
                    </a:lnTo>
                    <a:cubicBezTo>
                      <a:pt x="345" y="61077"/>
                      <a:pt x="23151" y="70661"/>
                      <a:pt x="37158" y="70661"/>
                    </a:cubicBezTo>
                    <a:cubicBezTo>
                      <a:pt x="38946" y="70661"/>
                      <a:pt x="40590" y="70504"/>
                      <a:pt x="42025" y="70152"/>
                    </a:cubicBezTo>
                    <a:cubicBezTo>
                      <a:pt x="41082" y="67692"/>
                      <a:pt x="41375" y="67144"/>
                      <a:pt x="41375" y="67144"/>
                    </a:cubicBezTo>
                    <a:cubicBezTo>
                      <a:pt x="41375" y="67144"/>
                      <a:pt x="45951" y="65513"/>
                      <a:pt x="47340" y="63601"/>
                    </a:cubicBezTo>
                    <a:cubicBezTo>
                      <a:pt x="48730" y="61689"/>
                      <a:pt x="58876" y="22341"/>
                      <a:pt x="59462" y="19358"/>
                    </a:cubicBezTo>
                    <a:cubicBezTo>
                      <a:pt x="60036" y="16363"/>
                      <a:pt x="59360" y="13814"/>
                      <a:pt x="56174" y="12055"/>
                    </a:cubicBezTo>
                    <a:cubicBezTo>
                      <a:pt x="54020" y="10869"/>
                      <a:pt x="51317" y="9225"/>
                      <a:pt x="51317" y="9225"/>
                    </a:cubicBezTo>
                    <a:lnTo>
                      <a:pt x="52146" y="8078"/>
                    </a:lnTo>
                    <a:lnTo>
                      <a:pt x="45084" y="3744"/>
                    </a:lnTo>
                    <a:lnTo>
                      <a:pt x="41949" y="1067"/>
                    </a:lnTo>
                    <a:lnTo>
                      <a:pt x="39897" y="2788"/>
                    </a:lnTo>
                    <a:cubicBezTo>
                      <a:pt x="39897" y="2788"/>
                      <a:pt x="31949" y="1"/>
                      <a:pt x="28148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37"/>
              <p:cNvSpPr/>
              <p:nvPr/>
            </p:nvSpPr>
            <p:spPr>
              <a:xfrm rot="205075">
                <a:off x="-2285270" y="-3774608"/>
                <a:ext cx="1699253" cy="1309696"/>
              </a:xfrm>
              <a:custGeom>
                <a:rect b="b" l="l" r="r" t="t"/>
                <a:pathLst>
                  <a:path extrusionOk="0" h="28214" w="36606">
                    <a:moveTo>
                      <a:pt x="21465" y="1"/>
                    </a:moveTo>
                    <a:cubicBezTo>
                      <a:pt x="18877" y="1"/>
                      <a:pt x="15290" y="962"/>
                      <a:pt x="15665" y="3165"/>
                    </a:cubicBezTo>
                    <a:cubicBezTo>
                      <a:pt x="14422" y="2393"/>
                      <a:pt x="12814" y="1673"/>
                      <a:pt x="11247" y="1673"/>
                    </a:cubicBezTo>
                    <a:cubicBezTo>
                      <a:pt x="10486" y="1673"/>
                      <a:pt x="9733" y="1843"/>
                      <a:pt x="9037" y="2260"/>
                    </a:cubicBezTo>
                    <a:cubicBezTo>
                      <a:pt x="6972" y="3483"/>
                      <a:pt x="6144" y="6976"/>
                      <a:pt x="7342" y="8939"/>
                    </a:cubicBezTo>
                    <a:cubicBezTo>
                      <a:pt x="3378" y="9704"/>
                      <a:pt x="0" y="16192"/>
                      <a:pt x="4257" y="18703"/>
                    </a:cubicBezTo>
                    <a:cubicBezTo>
                      <a:pt x="3161" y="20360"/>
                      <a:pt x="4474" y="22475"/>
                      <a:pt x="5443" y="23941"/>
                    </a:cubicBezTo>
                    <a:cubicBezTo>
                      <a:pt x="7506" y="27041"/>
                      <a:pt x="10537" y="28213"/>
                      <a:pt x="13783" y="28213"/>
                    </a:cubicBezTo>
                    <a:cubicBezTo>
                      <a:pt x="17918" y="28213"/>
                      <a:pt x="22401" y="26311"/>
                      <a:pt x="25671" y="24069"/>
                    </a:cubicBezTo>
                    <a:cubicBezTo>
                      <a:pt x="26207" y="23699"/>
                      <a:pt x="26971" y="23202"/>
                      <a:pt x="27392" y="22692"/>
                    </a:cubicBezTo>
                    <a:cubicBezTo>
                      <a:pt x="27846" y="22136"/>
                      <a:pt x="28674" y="20336"/>
                      <a:pt x="29471" y="20336"/>
                    </a:cubicBezTo>
                    <a:cubicBezTo>
                      <a:pt x="29569" y="20336"/>
                      <a:pt x="29667" y="20363"/>
                      <a:pt x="29763" y="20423"/>
                    </a:cubicBezTo>
                    <a:lnTo>
                      <a:pt x="29776" y="20423"/>
                    </a:lnTo>
                    <a:cubicBezTo>
                      <a:pt x="29941" y="20464"/>
                      <a:pt x="30112" y="20483"/>
                      <a:pt x="30286" y="20483"/>
                    </a:cubicBezTo>
                    <a:cubicBezTo>
                      <a:pt x="33061" y="20483"/>
                      <a:pt x="36606" y="15559"/>
                      <a:pt x="33727" y="13808"/>
                    </a:cubicBezTo>
                    <a:cubicBezTo>
                      <a:pt x="35578" y="10607"/>
                      <a:pt x="32733" y="5669"/>
                      <a:pt x="29259" y="5669"/>
                    </a:cubicBezTo>
                    <a:cubicBezTo>
                      <a:pt x="28665" y="5669"/>
                      <a:pt x="28053" y="5813"/>
                      <a:pt x="27443" y="6135"/>
                    </a:cubicBezTo>
                    <a:cubicBezTo>
                      <a:pt x="27277" y="5357"/>
                      <a:pt x="27150" y="4580"/>
                      <a:pt x="26857" y="3840"/>
                    </a:cubicBezTo>
                    <a:cubicBezTo>
                      <a:pt x="26296" y="2438"/>
                      <a:pt x="24894" y="883"/>
                      <a:pt x="23504" y="297"/>
                    </a:cubicBezTo>
                    <a:cubicBezTo>
                      <a:pt x="23044" y="103"/>
                      <a:pt x="22308" y="1"/>
                      <a:pt x="21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37"/>
              <p:cNvSpPr/>
              <p:nvPr/>
            </p:nvSpPr>
            <p:spPr>
              <a:xfrm rot="205075">
                <a:off x="-2196356" y="-3233037"/>
                <a:ext cx="1313595" cy="1246147"/>
              </a:xfrm>
              <a:custGeom>
                <a:rect b="b" l="l" r="r" t="t"/>
                <a:pathLst>
                  <a:path extrusionOk="0" h="26845" w="28298">
                    <a:moveTo>
                      <a:pt x="16877" y="0"/>
                    </a:moveTo>
                    <a:cubicBezTo>
                      <a:pt x="16877" y="0"/>
                      <a:pt x="14935" y="4958"/>
                      <a:pt x="12606" y="4958"/>
                    </a:cubicBezTo>
                    <a:cubicBezTo>
                      <a:pt x="12396" y="4958"/>
                      <a:pt x="12184" y="4918"/>
                      <a:pt x="11970" y="4831"/>
                    </a:cubicBezTo>
                    <a:cubicBezTo>
                      <a:pt x="10948" y="4413"/>
                      <a:pt x="10508" y="3738"/>
                      <a:pt x="10014" y="3738"/>
                    </a:cubicBezTo>
                    <a:cubicBezTo>
                      <a:pt x="9831" y="3738"/>
                      <a:pt x="9639" y="3831"/>
                      <a:pt x="9408" y="4066"/>
                    </a:cubicBezTo>
                    <a:cubicBezTo>
                      <a:pt x="8860" y="4614"/>
                      <a:pt x="8860" y="9713"/>
                      <a:pt x="8375" y="10656"/>
                    </a:cubicBezTo>
                    <a:cubicBezTo>
                      <a:pt x="8264" y="10874"/>
                      <a:pt x="8140" y="10964"/>
                      <a:pt x="8011" y="10964"/>
                    </a:cubicBezTo>
                    <a:cubicBezTo>
                      <a:pt x="7401" y="10964"/>
                      <a:pt x="6680" y="8948"/>
                      <a:pt x="6680" y="8948"/>
                    </a:cubicBezTo>
                    <a:cubicBezTo>
                      <a:pt x="7254" y="7788"/>
                      <a:pt x="7661" y="6565"/>
                      <a:pt x="7929" y="5303"/>
                    </a:cubicBezTo>
                    <a:cubicBezTo>
                      <a:pt x="8484" y="2664"/>
                      <a:pt x="7037" y="1176"/>
                      <a:pt x="5341" y="1176"/>
                    </a:cubicBezTo>
                    <a:cubicBezTo>
                      <a:pt x="4153" y="1176"/>
                      <a:pt x="2844" y="1905"/>
                      <a:pt x="2015" y="3480"/>
                    </a:cubicBezTo>
                    <a:cubicBezTo>
                      <a:pt x="1" y="7317"/>
                      <a:pt x="281" y="11396"/>
                      <a:pt x="3697" y="11689"/>
                    </a:cubicBezTo>
                    <a:cubicBezTo>
                      <a:pt x="2614" y="14786"/>
                      <a:pt x="4003" y="17590"/>
                      <a:pt x="3748" y="19069"/>
                    </a:cubicBezTo>
                    <a:cubicBezTo>
                      <a:pt x="3493" y="20547"/>
                      <a:pt x="549" y="22179"/>
                      <a:pt x="549" y="22179"/>
                    </a:cubicBezTo>
                    <a:cubicBezTo>
                      <a:pt x="549" y="22179"/>
                      <a:pt x="3315" y="25659"/>
                      <a:pt x="6833" y="26844"/>
                    </a:cubicBezTo>
                    <a:cubicBezTo>
                      <a:pt x="8106" y="24467"/>
                      <a:pt x="8669" y="23743"/>
                      <a:pt x="9333" y="23743"/>
                    </a:cubicBezTo>
                    <a:cubicBezTo>
                      <a:pt x="9873" y="23743"/>
                      <a:pt x="10479" y="24220"/>
                      <a:pt x="11587" y="24677"/>
                    </a:cubicBezTo>
                    <a:cubicBezTo>
                      <a:pt x="12481" y="25050"/>
                      <a:pt x="13468" y="25280"/>
                      <a:pt x="14495" y="25280"/>
                    </a:cubicBezTo>
                    <a:cubicBezTo>
                      <a:pt x="16309" y="25280"/>
                      <a:pt x="18247" y="24563"/>
                      <a:pt x="20013" y="22651"/>
                    </a:cubicBezTo>
                    <a:cubicBezTo>
                      <a:pt x="24843" y="17437"/>
                      <a:pt x="28298" y="6973"/>
                      <a:pt x="28298" y="6973"/>
                    </a:cubicBezTo>
                    <a:lnTo>
                      <a:pt x="28285" y="6973"/>
                    </a:lnTo>
                    <a:cubicBezTo>
                      <a:pt x="22613" y="5303"/>
                      <a:pt x="16877" y="0"/>
                      <a:pt x="16877" y="0"/>
                    </a:cubicBezTo>
                    <a:close/>
                  </a:path>
                </a:pathLst>
              </a:custGeom>
              <a:solidFill>
                <a:srgbClr val="FCA6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37"/>
              <p:cNvSpPr/>
              <p:nvPr/>
            </p:nvSpPr>
            <p:spPr>
              <a:xfrm rot="205075">
                <a:off x="-2029125" y="-3125793"/>
                <a:ext cx="166509" cy="313521"/>
              </a:xfrm>
              <a:custGeom>
                <a:rect b="b" l="l" r="r" t="t"/>
                <a:pathLst>
                  <a:path extrusionOk="0" h="6754" w="3587">
                    <a:moveTo>
                      <a:pt x="1623" y="0"/>
                    </a:moveTo>
                    <a:cubicBezTo>
                      <a:pt x="1244" y="0"/>
                      <a:pt x="951" y="104"/>
                      <a:pt x="935" y="111"/>
                    </a:cubicBezTo>
                    <a:cubicBezTo>
                      <a:pt x="573" y="247"/>
                      <a:pt x="714" y="735"/>
                      <a:pt x="1027" y="735"/>
                    </a:cubicBezTo>
                    <a:cubicBezTo>
                      <a:pt x="1066" y="735"/>
                      <a:pt x="1108" y="728"/>
                      <a:pt x="1152" y="711"/>
                    </a:cubicBezTo>
                    <a:cubicBezTo>
                      <a:pt x="1152" y="711"/>
                      <a:pt x="1359" y="641"/>
                      <a:pt x="1617" y="641"/>
                    </a:cubicBezTo>
                    <a:cubicBezTo>
                      <a:pt x="1774" y="641"/>
                      <a:pt x="1949" y="667"/>
                      <a:pt x="2108" y="749"/>
                    </a:cubicBezTo>
                    <a:cubicBezTo>
                      <a:pt x="2363" y="876"/>
                      <a:pt x="2541" y="1131"/>
                      <a:pt x="2643" y="1514"/>
                    </a:cubicBezTo>
                    <a:cubicBezTo>
                      <a:pt x="2873" y="2342"/>
                      <a:pt x="2465" y="3884"/>
                      <a:pt x="1713" y="5019"/>
                    </a:cubicBezTo>
                    <a:cubicBezTo>
                      <a:pt x="1292" y="5656"/>
                      <a:pt x="821" y="6064"/>
                      <a:pt x="426" y="6115"/>
                    </a:cubicBezTo>
                    <a:cubicBezTo>
                      <a:pt x="1" y="6140"/>
                      <a:pt x="41" y="6753"/>
                      <a:pt x="440" y="6753"/>
                    </a:cubicBezTo>
                    <a:cubicBezTo>
                      <a:pt x="447" y="6753"/>
                      <a:pt x="456" y="6753"/>
                      <a:pt x="464" y="6752"/>
                    </a:cubicBezTo>
                    <a:lnTo>
                      <a:pt x="515" y="6752"/>
                    </a:lnTo>
                    <a:cubicBezTo>
                      <a:pt x="1267" y="6638"/>
                      <a:pt x="1879" y="5937"/>
                      <a:pt x="2248" y="5363"/>
                    </a:cubicBezTo>
                    <a:cubicBezTo>
                      <a:pt x="3000" y="4241"/>
                      <a:pt x="3587" y="2495"/>
                      <a:pt x="3268" y="1335"/>
                    </a:cubicBezTo>
                    <a:cubicBezTo>
                      <a:pt x="3115" y="787"/>
                      <a:pt x="2822" y="392"/>
                      <a:pt x="2401" y="175"/>
                    </a:cubicBezTo>
                    <a:cubicBezTo>
                      <a:pt x="2139" y="42"/>
                      <a:pt x="1864" y="0"/>
                      <a:pt x="162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37"/>
              <p:cNvSpPr/>
              <p:nvPr/>
            </p:nvSpPr>
            <p:spPr>
              <a:xfrm rot="205075">
                <a:off x="-1393566" y="-2674848"/>
                <a:ext cx="207962" cy="300013"/>
              </a:xfrm>
              <a:custGeom>
                <a:rect b="b" l="l" r="r" t="t"/>
                <a:pathLst>
                  <a:path extrusionOk="0" h="6463" w="4480">
                    <a:moveTo>
                      <a:pt x="4072" y="0"/>
                    </a:moveTo>
                    <a:cubicBezTo>
                      <a:pt x="3893" y="0"/>
                      <a:pt x="3740" y="153"/>
                      <a:pt x="3753" y="332"/>
                    </a:cubicBezTo>
                    <a:cubicBezTo>
                      <a:pt x="3791" y="2142"/>
                      <a:pt x="3549" y="5188"/>
                      <a:pt x="2708" y="5660"/>
                    </a:cubicBezTo>
                    <a:cubicBezTo>
                      <a:pt x="2514" y="5770"/>
                      <a:pt x="2324" y="5815"/>
                      <a:pt x="2144" y="5815"/>
                    </a:cubicBezTo>
                    <a:cubicBezTo>
                      <a:pt x="1342" y="5815"/>
                      <a:pt x="725" y="4924"/>
                      <a:pt x="694" y="4882"/>
                    </a:cubicBezTo>
                    <a:cubicBezTo>
                      <a:pt x="623" y="4778"/>
                      <a:pt x="528" y="4734"/>
                      <a:pt x="435" y="4734"/>
                    </a:cubicBezTo>
                    <a:cubicBezTo>
                      <a:pt x="211" y="4734"/>
                      <a:pt x="0" y="4987"/>
                      <a:pt x="171" y="5239"/>
                    </a:cubicBezTo>
                    <a:cubicBezTo>
                      <a:pt x="503" y="5736"/>
                      <a:pt x="1255" y="6463"/>
                      <a:pt x="2147" y="6463"/>
                    </a:cubicBezTo>
                    <a:cubicBezTo>
                      <a:pt x="2453" y="6463"/>
                      <a:pt x="2746" y="6374"/>
                      <a:pt x="3014" y="6233"/>
                    </a:cubicBezTo>
                    <a:cubicBezTo>
                      <a:pt x="4480" y="5418"/>
                      <a:pt x="4403" y="842"/>
                      <a:pt x="4390" y="319"/>
                    </a:cubicBezTo>
                    <a:cubicBezTo>
                      <a:pt x="4390" y="141"/>
                      <a:pt x="4250" y="0"/>
                      <a:pt x="407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37"/>
              <p:cNvSpPr/>
              <p:nvPr/>
            </p:nvSpPr>
            <p:spPr>
              <a:xfrm rot="205075">
                <a:off x="-1379307" y="-3012312"/>
                <a:ext cx="205548" cy="101660"/>
              </a:xfrm>
              <a:custGeom>
                <a:rect b="b" l="l" r="r" t="t"/>
                <a:pathLst>
                  <a:path extrusionOk="0" h="2190" w="4428">
                    <a:moveTo>
                      <a:pt x="1781" y="0"/>
                    </a:moveTo>
                    <a:cubicBezTo>
                      <a:pt x="576" y="0"/>
                      <a:pt x="0" y="653"/>
                      <a:pt x="489" y="1165"/>
                    </a:cubicBezTo>
                    <a:cubicBezTo>
                      <a:pt x="850" y="1542"/>
                      <a:pt x="2280" y="2190"/>
                      <a:pt x="3322" y="2190"/>
                    </a:cubicBezTo>
                    <a:cubicBezTo>
                      <a:pt x="3864" y="2190"/>
                      <a:pt x="4301" y="2014"/>
                      <a:pt x="4428" y="1535"/>
                    </a:cubicBezTo>
                    <a:cubicBezTo>
                      <a:pt x="4275" y="859"/>
                      <a:pt x="3752" y="222"/>
                      <a:pt x="2248" y="30"/>
                    </a:cubicBezTo>
                    <a:cubicBezTo>
                      <a:pt x="2084" y="10"/>
                      <a:pt x="1928" y="0"/>
                      <a:pt x="178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37"/>
              <p:cNvSpPr/>
              <p:nvPr/>
            </p:nvSpPr>
            <p:spPr>
              <a:xfrm rot="205075">
                <a:off x="-1092827" y="-2860543"/>
                <a:ext cx="151515" cy="133504"/>
              </a:xfrm>
              <a:custGeom>
                <a:rect b="b" l="l" r="r" t="t"/>
                <a:pathLst>
                  <a:path extrusionOk="0" h="2876" w="3264">
                    <a:moveTo>
                      <a:pt x="1394" y="1"/>
                    </a:moveTo>
                    <a:cubicBezTo>
                      <a:pt x="1240" y="1"/>
                      <a:pt x="1089" y="32"/>
                      <a:pt x="944" y="83"/>
                    </a:cubicBezTo>
                    <a:cubicBezTo>
                      <a:pt x="1" y="1026"/>
                      <a:pt x="1785" y="2722"/>
                      <a:pt x="2384" y="2862"/>
                    </a:cubicBezTo>
                    <a:cubicBezTo>
                      <a:pt x="2424" y="2871"/>
                      <a:pt x="2463" y="2876"/>
                      <a:pt x="2500" y="2876"/>
                    </a:cubicBezTo>
                    <a:cubicBezTo>
                      <a:pt x="3022" y="2876"/>
                      <a:pt x="3263" y="1989"/>
                      <a:pt x="2716" y="1014"/>
                    </a:cubicBezTo>
                    <a:cubicBezTo>
                      <a:pt x="2276" y="246"/>
                      <a:pt x="1822" y="1"/>
                      <a:pt x="13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37"/>
              <p:cNvSpPr/>
              <p:nvPr/>
            </p:nvSpPr>
            <p:spPr>
              <a:xfrm rot="205075">
                <a:off x="-1387191" y="-2813393"/>
                <a:ext cx="88802" cy="90612"/>
              </a:xfrm>
              <a:custGeom>
                <a:rect b="b" l="l" r="r" t="t"/>
                <a:pathLst>
                  <a:path extrusionOk="0" h="1952" w="1913">
                    <a:moveTo>
                      <a:pt x="1190" y="1"/>
                    </a:moveTo>
                    <a:cubicBezTo>
                      <a:pt x="879" y="1"/>
                      <a:pt x="531" y="219"/>
                      <a:pt x="306" y="575"/>
                    </a:cubicBezTo>
                    <a:cubicBezTo>
                      <a:pt x="0" y="1072"/>
                      <a:pt x="51" y="1646"/>
                      <a:pt x="421" y="1862"/>
                    </a:cubicBezTo>
                    <a:cubicBezTo>
                      <a:pt x="516" y="1923"/>
                      <a:pt x="623" y="1952"/>
                      <a:pt x="735" y="1952"/>
                    </a:cubicBezTo>
                    <a:cubicBezTo>
                      <a:pt x="1046" y="1952"/>
                      <a:pt x="1394" y="1734"/>
                      <a:pt x="1619" y="1378"/>
                    </a:cubicBezTo>
                    <a:cubicBezTo>
                      <a:pt x="1912" y="881"/>
                      <a:pt x="1861" y="307"/>
                      <a:pt x="1504" y="90"/>
                    </a:cubicBezTo>
                    <a:cubicBezTo>
                      <a:pt x="1409" y="30"/>
                      <a:pt x="1302" y="1"/>
                      <a:pt x="119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37"/>
              <p:cNvSpPr/>
              <p:nvPr/>
            </p:nvSpPr>
            <p:spPr>
              <a:xfrm rot="205075">
                <a:off x="-1157970" y="-2661922"/>
                <a:ext cx="88802" cy="90937"/>
              </a:xfrm>
              <a:custGeom>
                <a:rect b="b" l="l" r="r" t="t"/>
                <a:pathLst>
                  <a:path extrusionOk="0" h="1959" w="1913">
                    <a:moveTo>
                      <a:pt x="1192" y="1"/>
                    </a:moveTo>
                    <a:cubicBezTo>
                      <a:pt x="878" y="1"/>
                      <a:pt x="522" y="215"/>
                      <a:pt x="306" y="582"/>
                    </a:cubicBezTo>
                    <a:cubicBezTo>
                      <a:pt x="0" y="1079"/>
                      <a:pt x="51" y="1652"/>
                      <a:pt x="408" y="1869"/>
                    </a:cubicBezTo>
                    <a:cubicBezTo>
                      <a:pt x="506" y="1930"/>
                      <a:pt x="616" y="1959"/>
                      <a:pt x="730" y="1959"/>
                    </a:cubicBezTo>
                    <a:cubicBezTo>
                      <a:pt x="1045" y="1959"/>
                      <a:pt x="1391" y="1740"/>
                      <a:pt x="1606" y="1385"/>
                    </a:cubicBezTo>
                    <a:cubicBezTo>
                      <a:pt x="1912" y="888"/>
                      <a:pt x="1861" y="314"/>
                      <a:pt x="1504" y="85"/>
                    </a:cubicBezTo>
                    <a:cubicBezTo>
                      <a:pt x="1411" y="28"/>
                      <a:pt x="1304" y="1"/>
                      <a:pt x="11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37"/>
              <p:cNvSpPr/>
              <p:nvPr/>
            </p:nvSpPr>
            <p:spPr>
              <a:xfrm rot="205075">
                <a:off x="-1603318" y="-2482716"/>
                <a:ext cx="190833" cy="198214"/>
              </a:xfrm>
              <a:custGeom>
                <a:rect b="b" l="l" r="r" t="t"/>
                <a:pathLst>
                  <a:path extrusionOk="0" h="4270" w="4111">
                    <a:moveTo>
                      <a:pt x="642" y="0"/>
                    </a:moveTo>
                    <a:cubicBezTo>
                      <a:pt x="317" y="0"/>
                      <a:pt x="55" y="478"/>
                      <a:pt x="39" y="1169"/>
                    </a:cubicBezTo>
                    <a:cubicBezTo>
                      <a:pt x="1" y="2291"/>
                      <a:pt x="1301" y="3910"/>
                      <a:pt x="1964" y="4152"/>
                    </a:cubicBezTo>
                    <a:cubicBezTo>
                      <a:pt x="2172" y="4227"/>
                      <a:pt x="2468" y="4270"/>
                      <a:pt x="2766" y="4270"/>
                    </a:cubicBezTo>
                    <a:cubicBezTo>
                      <a:pt x="3433" y="4270"/>
                      <a:pt x="4111" y="4053"/>
                      <a:pt x="3838" y="3489"/>
                    </a:cubicBezTo>
                    <a:cubicBezTo>
                      <a:pt x="3838" y="3489"/>
                      <a:pt x="1798" y="1756"/>
                      <a:pt x="1275" y="621"/>
                    </a:cubicBezTo>
                    <a:cubicBezTo>
                      <a:pt x="1070" y="186"/>
                      <a:pt x="844" y="0"/>
                      <a:pt x="6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37"/>
              <p:cNvSpPr/>
              <p:nvPr/>
            </p:nvSpPr>
            <p:spPr>
              <a:xfrm rot="205075">
                <a:off x="-2031398" y="-3014187"/>
                <a:ext cx="149287" cy="53847"/>
              </a:xfrm>
              <a:custGeom>
                <a:rect b="b" l="l" r="r" t="t"/>
                <a:pathLst>
                  <a:path extrusionOk="0" h="1160" w="3216">
                    <a:moveTo>
                      <a:pt x="1691" y="1"/>
                    </a:moveTo>
                    <a:cubicBezTo>
                      <a:pt x="1243" y="1"/>
                      <a:pt x="735" y="155"/>
                      <a:pt x="230" y="599"/>
                    </a:cubicBezTo>
                    <a:cubicBezTo>
                      <a:pt x="0" y="790"/>
                      <a:pt x="141" y="1159"/>
                      <a:pt x="434" y="1159"/>
                    </a:cubicBezTo>
                    <a:cubicBezTo>
                      <a:pt x="510" y="1159"/>
                      <a:pt x="587" y="1134"/>
                      <a:pt x="651" y="1083"/>
                    </a:cubicBezTo>
                    <a:cubicBezTo>
                      <a:pt x="1038" y="740"/>
                      <a:pt x="1401" y="631"/>
                      <a:pt x="1705" y="631"/>
                    </a:cubicBezTo>
                    <a:cubicBezTo>
                      <a:pt x="2179" y="631"/>
                      <a:pt x="2508" y="896"/>
                      <a:pt x="2562" y="943"/>
                    </a:cubicBezTo>
                    <a:cubicBezTo>
                      <a:pt x="2629" y="996"/>
                      <a:pt x="2699" y="1019"/>
                      <a:pt x="2765" y="1019"/>
                    </a:cubicBezTo>
                    <a:cubicBezTo>
                      <a:pt x="3016" y="1019"/>
                      <a:pt x="3215" y="693"/>
                      <a:pt x="2983" y="471"/>
                    </a:cubicBezTo>
                    <a:cubicBezTo>
                      <a:pt x="2733" y="250"/>
                      <a:pt x="2260" y="1"/>
                      <a:pt x="169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37"/>
              <p:cNvSpPr/>
              <p:nvPr/>
            </p:nvSpPr>
            <p:spPr>
              <a:xfrm rot="205075">
                <a:off x="-2010178" y="-2431158"/>
                <a:ext cx="252664" cy="324894"/>
              </a:xfrm>
              <a:custGeom>
                <a:rect b="b" l="l" r="r" t="t"/>
                <a:pathLst>
                  <a:path extrusionOk="0" h="6999" w="5443">
                    <a:moveTo>
                      <a:pt x="0" y="1"/>
                    </a:moveTo>
                    <a:cubicBezTo>
                      <a:pt x="0" y="1"/>
                      <a:pt x="0" y="3111"/>
                      <a:pt x="1479" y="4832"/>
                    </a:cubicBezTo>
                    <a:cubicBezTo>
                      <a:pt x="2154" y="5597"/>
                      <a:pt x="2881" y="6323"/>
                      <a:pt x="3646" y="6999"/>
                    </a:cubicBezTo>
                    <a:cubicBezTo>
                      <a:pt x="4131" y="6302"/>
                      <a:pt x="4488" y="6051"/>
                      <a:pt x="4881" y="6051"/>
                    </a:cubicBezTo>
                    <a:cubicBezTo>
                      <a:pt x="5056" y="6051"/>
                      <a:pt x="5239" y="6100"/>
                      <a:pt x="5443" y="6183"/>
                    </a:cubicBezTo>
                    <a:cubicBezTo>
                      <a:pt x="4703" y="5788"/>
                      <a:pt x="4002" y="5316"/>
                      <a:pt x="3365" y="4781"/>
                    </a:cubicBezTo>
                    <a:cubicBezTo>
                      <a:pt x="791" y="2563"/>
                      <a:pt x="0" y="1"/>
                      <a:pt x="0" y="1"/>
                    </a:cubicBezTo>
                    <a:close/>
                  </a:path>
                </a:pathLst>
              </a:custGeom>
              <a:solidFill>
                <a:srgbClr val="FFA88D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37"/>
              <p:cNvSpPr/>
              <p:nvPr/>
            </p:nvSpPr>
            <p:spPr>
              <a:xfrm rot="205075">
                <a:off x="-1797724" y="-3369134"/>
                <a:ext cx="1010054" cy="586657"/>
              </a:xfrm>
              <a:custGeom>
                <a:rect b="b" l="l" r="r" t="t"/>
                <a:pathLst>
                  <a:path extrusionOk="0" h="12638" w="21759">
                    <a:moveTo>
                      <a:pt x="8958" y="0"/>
                    </a:moveTo>
                    <a:cubicBezTo>
                      <a:pt x="7170" y="0"/>
                      <a:pt x="5432" y="425"/>
                      <a:pt x="4181" y="1587"/>
                    </a:cubicBezTo>
                    <a:cubicBezTo>
                      <a:pt x="3646" y="2084"/>
                      <a:pt x="3505" y="2862"/>
                      <a:pt x="3072" y="3422"/>
                    </a:cubicBezTo>
                    <a:cubicBezTo>
                      <a:pt x="2090" y="4710"/>
                      <a:pt x="1211" y="5742"/>
                      <a:pt x="790" y="7361"/>
                    </a:cubicBezTo>
                    <a:cubicBezTo>
                      <a:pt x="548" y="8343"/>
                      <a:pt x="701" y="9388"/>
                      <a:pt x="535" y="10395"/>
                    </a:cubicBezTo>
                    <a:cubicBezTo>
                      <a:pt x="421" y="11109"/>
                      <a:pt x="51" y="11695"/>
                      <a:pt x="0" y="12421"/>
                    </a:cubicBezTo>
                    <a:cubicBezTo>
                      <a:pt x="290" y="12571"/>
                      <a:pt x="568" y="12638"/>
                      <a:pt x="829" y="12638"/>
                    </a:cubicBezTo>
                    <a:cubicBezTo>
                      <a:pt x="2258" y="12638"/>
                      <a:pt x="3161" y="10645"/>
                      <a:pt x="2460" y="9362"/>
                    </a:cubicBezTo>
                    <a:lnTo>
                      <a:pt x="2460" y="9362"/>
                    </a:lnTo>
                    <a:cubicBezTo>
                      <a:pt x="2911" y="9561"/>
                      <a:pt x="3375" y="9650"/>
                      <a:pt x="3837" y="9650"/>
                    </a:cubicBezTo>
                    <a:cubicBezTo>
                      <a:pt x="6313" y="9650"/>
                      <a:pt x="8753" y="7087"/>
                      <a:pt x="9075" y="5003"/>
                    </a:cubicBezTo>
                    <a:cubicBezTo>
                      <a:pt x="9657" y="6196"/>
                      <a:pt x="10423" y="6842"/>
                      <a:pt x="11475" y="6842"/>
                    </a:cubicBezTo>
                    <a:cubicBezTo>
                      <a:pt x="11806" y="6842"/>
                      <a:pt x="12165" y="6778"/>
                      <a:pt x="12555" y="6647"/>
                    </a:cubicBezTo>
                    <a:cubicBezTo>
                      <a:pt x="13842" y="8694"/>
                      <a:pt x="15536" y="9915"/>
                      <a:pt x="17796" y="9915"/>
                    </a:cubicBezTo>
                    <a:cubicBezTo>
                      <a:pt x="17999" y="9915"/>
                      <a:pt x="18206" y="9905"/>
                      <a:pt x="18419" y="9885"/>
                    </a:cubicBezTo>
                    <a:cubicBezTo>
                      <a:pt x="18670" y="10812"/>
                      <a:pt x="19271" y="11225"/>
                      <a:pt x="19891" y="11225"/>
                    </a:cubicBezTo>
                    <a:cubicBezTo>
                      <a:pt x="20686" y="11225"/>
                      <a:pt x="21511" y="10546"/>
                      <a:pt x="21669" y="9401"/>
                    </a:cubicBezTo>
                    <a:cubicBezTo>
                      <a:pt x="21758" y="8725"/>
                      <a:pt x="21299" y="7603"/>
                      <a:pt x="21057" y="7004"/>
                    </a:cubicBezTo>
                    <a:cubicBezTo>
                      <a:pt x="19974" y="4264"/>
                      <a:pt x="16749" y="1957"/>
                      <a:pt x="14072" y="975"/>
                    </a:cubicBezTo>
                    <a:cubicBezTo>
                      <a:pt x="12614" y="431"/>
                      <a:pt x="10760" y="0"/>
                      <a:pt x="895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2" name="Google Shape;942;p37"/>
              <p:cNvSpPr/>
              <p:nvPr/>
            </p:nvSpPr>
            <p:spPr>
              <a:xfrm rot="205075">
                <a:off x="-3383794" y="-2297305"/>
                <a:ext cx="664503" cy="1248468"/>
              </a:xfrm>
              <a:custGeom>
                <a:rect b="b" l="l" r="r" t="t"/>
                <a:pathLst>
                  <a:path extrusionOk="0" h="26895" w="14315">
                    <a:moveTo>
                      <a:pt x="11409" y="0"/>
                    </a:moveTo>
                    <a:cubicBezTo>
                      <a:pt x="11274" y="0"/>
                      <a:pt x="11141" y="136"/>
                      <a:pt x="11218" y="306"/>
                    </a:cubicBezTo>
                    <a:cubicBezTo>
                      <a:pt x="11243" y="357"/>
                      <a:pt x="13869" y="5685"/>
                      <a:pt x="12454" y="9496"/>
                    </a:cubicBezTo>
                    <a:cubicBezTo>
                      <a:pt x="11039" y="13358"/>
                      <a:pt x="192" y="26411"/>
                      <a:pt x="77" y="26551"/>
                    </a:cubicBezTo>
                    <a:cubicBezTo>
                      <a:pt x="1" y="26627"/>
                      <a:pt x="14" y="26768"/>
                      <a:pt x="103" y="26844"/>
                    </a:cubicBezTo>
                    <a:cubicBezTo>
                      <a:pt x="141" y="26870"/>
                      <a:pt x="192" y="26895"/>
                      <a:pt x="243" y="26895"/>
                    </a:cubicBezTo>
                    <a:cubicBezTo>
                      <a:pt x="294" y="26895"/>
                      <a:pt x="358" y="26870"/>
                      <a:pt x="396" y="26819"/>
                    </a:cubicBezTo>
                    <a:cubicBezTo>
                      <a:pt x="842" y="26283"/>
                      <a:pt x="11409" y="13575"/>
                      <a:pt x="12849" y="9636"/>
                    </a:cubicBezTo>
                    <a:cubicBezTo>
                      <a:pt x="14315" y="5660"/>
                      <a:pt x="11702" y="332"/>
                      <a:pt x="11587" y="115"/>
                    </a:cubicBezTo>
                    <a:cubicBezTo>
                      <a:pt x="11545" y="34"/>
                      <a:pt x="11477" y="0"/>
                      <a:pt x="1140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3" name="Google Shape;943;p37"/>
              <p:cNvSpPr/>
              <p:nvPr/>
            </p:nvSpPr>
            <p:spPr>
              <a:xfrm rot="205075">
                <a:off x="-2162634" y="-1351878"/>
                <a:ext cx="362448" cy="207823"/>
              </a:xfrm>
              <a:custGeom>
                <a:rect b="b" l="l" r="r" t="t"/>
                <a:pathLst>
                  <a:path extrusionOk="0" h="4477" w="7808">
                    <a:moveTo>
                      <a:pt x="309" y="1"/>
                    </a:moveTo>
                    <a:cubicBezTo>
                      <a:pt x="142" y="1"/>
                      <a:pt x="1" y="231"/>
                      <a:pt x="173" y="372"/>
                    </a:cubicBezTo>
                    <a:cubicBezTo>
                      <a:pt x="364" y="538"/>
                      <a:pt x="4838" y="4426"/>
                      <a:pt x="7540" y="4476"/>
                    </a:cubicBezTo>
                    <a:lnTo>
                      <a:pt x="7553" y="4464"/>
                    </a:lnTo>
                    <a:cubicBezTo>
                      <a:pt x="7808" y="4438"/>
                      <a:pt x="7808" y="4069"/>
                      <a:pt x="7553" y="4043"/>
                    </a:cubicBezTo>
                    <a:cubicBezTo>
                      <a:pt x="4991" y="4005"/>
                      <a:pt x="491" y="92"/>
                      <a:pt x="441" y="54"/>
                    </a:cubicBezTo>
                    <a:cubicBezTo>
                      <a:pt x="398" y="17"/>
                      <a:pt x="353" y="1"/>
                      <a:pt x="3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4" name="Google Shape;944;p37"/>
            <p:cNvGrpSpPr/>
            <p:nvPr/>
          </p:nvGrpSpPr>
          <p:grpSpPr>
            <a:xfrm>
              <a:off x="3665571" y="2729982"/>
              <a:ext cx="603205" cy="744477"/>
              <a:chOff x="7317341" y="3117397"/>
              <a:chExt cx="1490500" cy="1839578"/>
            </a:xfrm>
          </p:grpSpPr>
          <p:sp>
            <p:nvSpPr>
              <p:cNvPr id="945" name="Google Shape;945;p37"/>
              <p:cNvSpPr/>
              <p:nvPr/>
            </p:nvSpPr>
            <p:spPr>
              <a:xfrm>
                <a:off x="7457576" y="3119765"/>
                <a:ext cx="701174" cy="1439623"/>
              </a:xfrm>
              <a:custGeom>
                <a:rect b="b" l="l" r="r" t="t"/>
                <a:pathLst>
                  <a:path extrusionOk="0" h="31013" w="15105">
                    <a:moveTo>
                      <a:pt x="12237" y="1"/>
                    </a:moveTo>
                    <a:lnTo>
                      <a:pt x="12237" y="1"/>
                    </a:lnTo>
                    <a:cubicBezTo>
                      <a:pt x="12236" y="1"/>
                      <a:pt x="0" y="8987"/>
                      <a:pt x="1033" y="31012"/>
                    </a:cubicBezTo>
                    <a:cubicBezTo>
                      <a:pt x="15105" y="24423"/>
                      <a:pt x="12237" y="1"/>
                      <a:pt x="1223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6" name="Google Shape;946;p37"/>
              <p:cNvSpPr/>
              <p:nvPr/>
            </p:nvSpPr>
            <p:spPr>
              <a:xfrm>
                <a:off x="7495454" y="3117397"/>
                <a:ext cx="539632" cy="1404112"/>
              </a:xfrm>
              <a:custGeom>
                <a:rect b="b" l="l" r="r" t="t"/>
                <a:pathLst>
                  <a:path extrusionOk="0" h="30248" w="11625">
                    <a:moveTo>
                      <a:pt x="11217" y="1"/>
                    </a:moveTo>
                    <a:cubicBezTo>
                      <a:pt x="7113" y="14710"/>
                      <a:pt x="64" y="29929"/>
                      <a:pt x="0" y="30069"/>
                    </a:cubicBezTo>
                    <a:lnTo>
                      <a:pt x="383" y="30248"/>
                    </a:lnTo>
                    <a:cubicBezTo>
                      <a:pt x="446" y="30095"/>
                      <a:pt x="7508" y="14850"/>
                      <a:pt x="11625" y="103"/>
                    </a:cubicBezTo>
                    <a:lnTo>
                      <a:pt x="11217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37"/>
              <p:cNvSpPr/>
              <p:nvPr/>
            </p:nvSpPr>
            <p:spPr>
              <a:xfrm>
                <a:off x="7333913" y="4393530"/>
                <a:ext cx="1470400" cy="550309"/>
              </a:xfrm>
              <a:custGeom>
                <a:rect b="b" l="l" r="r" t="t"/>
                <a:pathLst>
                  <a:path extrusionOk="0" h="11855" w="31676">
                    <a:moveTo>
                      <a:pt x="25449" y="0"/>
                    </a:moveTo>
                    <a:cubicBezTo>
                      <a:pt x="19629" y="0"/>
                      <a:pt x="10306" y="1655"/>
                      <a:pt x="0" y="9907"/>
                    </a:cubicBezTo>
                    <a:cubicBezTo>
                      <a:pt x="2502" y="11290"/>
                      <a:pt x="5154" y="11855"/>
                      <a:pt x="7818" y="11855"/>
                    </a:cubicBezTo>
                    <a:cubicBezTo>
                      <a:pt x="19638" y="11855"/>
                      <a:pt x="31675" y="743"/>
                      <a:pt x="31675" y="743"/>
                    </a:cubicBezTo>
                    <a:cubicBezTo>
                      <a:pt x="31675" y="743"/>
                      <a:pt x="29348" y="0"/>
                      <a:pt x="25449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37"/>
              <p:cNvSpPr/>
              <p:nvPr/>
            </p:nvSpPr>
            <p:spPr>
              <a:xfrm>
                <a:off x="7365293" y="4419107"/>
                <a:ext cx="1442548" cy="418383"/>
              </a:xfrm>
              <a:custGeom>
                <a:rect b="b" l="l" r="r" t="t"/>
                <a:pathLst>
                  <a:path extrusionOk="0" h="9013" w="31076">
                    <a:moveTo>
                      <a:pt x="30923" y="1"/>
                    </a:moveTo>
                    <a:cubicBezTo>
                      <a:pt x="16621" y="5329"/>
                      <a:pt x="153" y="8566"/>
                      <a:pt x="0" y="8604"/>
                    </a:cubicBezTo>
                    <a:lnTo>
                      <a:pt x="77" y="9012"/>
                    </a:lnTo>
                    <a:cubicBezTo>
                      <a:pt x="242" y="8987"/>
                      <a:pt x="16723" y="5736"/>
                      <a:pt x="31076" y="396"/>
                    </a:cubicBezTo>
                    <a:lnTo>
                      <a:pt x="30923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37"/>
              <p:cNvSpPr/>
              <p:nvPr/>
            </p:nvSpPr>
            <p:spPr>
              <a:xfrm>
                <a:off x="7317341" y="3531000"/>
                <a:ext cx="1310019" cy="1425976"/>
              </a:xfrm>
              <a:custGeom>
                <a:rect b="b" l="l" r="r" t="t"/>
                <a:pathLst>
                  <a:path extrusionOk="0" h="30719" w="28221">
                    <a:moveTo>
                      <a:pt x="28221" y="0"/>
                    </a:moveTo>
                    <a:lnTo>
                      <a:pt x="28221" y="0"/>
                    </a:lnTo>
                    <a:cubicBezTo>
                      <a:pt x="28220" y="0"/>
                      <a:pt x="9560" y="4500"/>
                      <a:pt x="1" y="30719"/>
                    </a:cubicBezTo>
                    <a:cubicBezTo>
                      <a:pt x="19643" y="29916"/>
                      <a:pt x="28221" y="1"/>
                      <a:pt x="28221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37"/>
              <p:cNvSpPr/>
              <p:nvPr/>
            </p:nvSpPr>
            <p:spPr>
              <a:xfrm>
                <a:off x="7329178" y="3525058"/>
                <a:ext cx="1305887" cy="1389908"/>
              </a:xfrm>
              <a:custGeom>
                <a:rect b="b" l="l" r="r" t="t"/>
                <a:pathLst>
                  <a:path extrusionOk="0" h="29942" w="28132">
                    <a:moveTo>
                      <a:pt x="27800" y="1"/>
                    </a:moveTo>
                    <a:cubicBezTo>
                      <a:pt x="15831" y="15169"/>
                      <a:pt x="153" y="29483"/>
                      <a:pt x="1" y="29636"/>
                    </a:cubicBezTo>
                    <a:lnTo>
                      <a:pt x="281" y="29942"/>
                    </a:lnTo>
                    <a:cubicBezTo>
                      <a:pt x="434" y="29802"/>
                      <a:pt x="16137" y="15462"/>
                      <a:pt x="28132" y="256"/>
                    </a:cubicBezTo>
                    <a:lnTo>
                      <a:pt x="27800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51" name="Google Shape;951;p37"/>
            <p:cNvGrpSpPr/>
            <p:nvPr/>
          </p:nvGrpSpPr>
          <p:grpSpPr>
            <a:xfrm>
              <a:off x="924097" y="1744991"/>
              <a:ext cx="3209062" cy="1913258"/>
              <a:chOff x="1496923" y="1005102"/>
              <a:chExt cx="6813295" cy="4367173"/>
            </a:xfrm>
          </p:grpSpPr>
          <p:sp>
            <p:nvSpPr>
              <p:cNvPr id="952" name="Google Shape;952;p37"/>
              <p:cNvSpPr/>
              <p:nvPr/>
            </p:nvSpPr>
            <p:spPr>
              <a:xfrm>
                <a:off x="1496923" y="1005102"/>
                <a:ext cx="5806260" cy="3998062"/>
              </a:xfrm>
              <a:custGeom>
                <a:rect b="b" l="l" r="r" t="t"/>
                <a:pathLst>
                  <a:path extrusionOk="0" h="86128" w="125081">
                    <a:moveTo>
                      <a:pt x="7317" y="0"/>
                    </a:moveTo>
                    <a:cubicBezTo>
                      <a:pt x="3264" y="0"/>
                      <a:pt x="1" y="3085"/>
                      <a:pt x="13" y="6896"/>
                    </a:cubicBezTo>
                    <a:lnTo>
                      <a:pt x="39" y="79219"/>
                    </a:lnTo>
                    <a:cubicBezTo>
                      <a:pt x="39" y="83030"/>
                      <a:pt x="3315" y="86127"/>
                      <a:pt x="7355" y="86127"/>
                    </a:cubicBezTo>
                    <a:lnTo>
                      <a:pt x="117777" y="86127"/>
                    </a:lnTo>
                    <a:cubicBezTo>
                      <a:pt x="121805" y="86127"/>
                      <a:pt x="125081" y="83030"/>
                      <a:pt x="125081" y="79219"/>
                    </a:cubicBezTo>
                    <a:lnTo>
                      <a:pt x="125055" y="6896"/>
                    </a:lnTo>
                    <a:cubicBezTo>
                      <a:pt x="125055" y="3085"/>
                      <a:pt x="121779" y="0"/>
                      <a:pt x="1177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37"/>
              <p:cNvSpPr/>
              <p:nvPr/>
            </p:nvSpPr>
            <p:spPr>
              <a:xfrm>
                <a:off x="1681535" y="1005102"/>
                <a:ext cx="5806260" cy="3998062"/>
              </a:xfrm>
              <a:custGeom>
                <a:rect b="b" l="l" r="r" t="t"/>
                <a:pathLst>
                  <a:path extrusionOk="0" h="86128" w="125081">
                    <a:moveTo>
                      <a:pt x="7317" y="0"/>
                    </a:moveTo>
                    <a:cubicBezTo>
                      <a:pt x="3276" y="0"/>
                      <a:pt x="1" y="3085"/>
                      <a:pt x="1" y="6896"/>
                    </a:cubicBezTo>
                    <a:lnTo>
                      <a:pt x="39" y="79219"/>
                    </a:lnTo>
                    <a:cubicBezTo>
                      <a:pt x="39" y="83030"/>
                      <a:pt x="3315" y="86127"/>
                      <a:pt x="7355" y="86127"/>
                    </a:cubicBezTo>
                    <a:lnTo>
                      <a:pt x="117764" y="86127"/>
                    </a:lnTo>
                    <a:cubicBezTo>
                      <a:pt x="121805" y="86127"/>
                      <a:pt x="125081" y="83030"/>
                      <a:pt x="125081" y="79219"/>
                    </a:cubicBezTo>
                    <a:lnTo>
                      <a:pt x="125042" y="6896"/>
                    </a:lnTo>
                    <a:cubicBezTo>
                      <a:pt x="125042" y="3085"/>
                      <a:pt x="121766" y="0"/>
                      <a:pt x="11772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37"/>
              <p:cNvSpPr/>
              <p:nvPr/>
            </p:nvSpPr>
            <p:spPr>
              <a:xfrm>
                <a:off x="1847208" y="1170171"/>
                <a:ext cx="5475518" cy="3667319"/>
              </a:xfrm>
              <a:custGeom>
                <a:rect b="b" l="l" r="r" t="t"/>
                <a:pathLst>
                  <a:path extrusionOk="0" h="79003" w="117956">
                    <a:moveTo>
                      <a:pt x="3646" y="0"/>
                    </a:moveTo>
                    <a:cubicBezTo>
                      <a:pt x="1556" y="0"/>
                      <a:pt x="1" y="1568"/>
                      <a:pt x="1" y="3646"/>
                    </a:cubicBezTo>
                    <a:lnTo>
                      <a:pt x="26" y="75357"/>
                    </a:lnTo>
                    <a:cubicBezTo>
                      <a:pt x="26" y="77434"/>
                      <a:pt x="1594" y="79002"/>
                      <a:pt x="3672" y="79002"/>
                    </a:cubicBezTo>
                    <a:lnTo>
                      <a:pt x="114310" y="79002"/>
                    </a:lnTo>
                    <a:cubicBezTo>
                      <a:pt x="116387" y="79002"/>
                      <a:pt x="117955" y="77434"/>
                      <a:pt x="117955" y="75357"/>
                    </a:cubicBezTo>
                    <a:lnTo>
                      <a:pt x="117917" y="3659"/>
                    </a:lnTo>
                    <a:cubicBezTo>
                      <a:pt x="117917" y="1581"/>
                      <a:pt x="116349" y="13"/>
                      <a:pt x="114272" y="13"/>
                    </a:cubicBezTo>
                    <a:lnTo>
                      <a:pt x="36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37"/>
              <p:cNvSpPr/>
              <p:nvPr/>
            </p:nvSpPr>
            <p:spPr>
              <a:xfrm>
                <a:off x="1657257" y="1812160"/>
                <a:ext cx="1904334" cy="3200520"/>
              </a:xfrm>
              <a:custGeom>
                <a:rect b="b" l="l" r="r" t="t"/>
                <a:pathLst>
                  <a:path extrusionOk="0" h="68947" w="41024">
                    <a:moveTo>
                      <a:pt x="224" y="0"/>
                    </a:moveTo>
                    <a:cubicBezTo>
                      <a:pt x="113" y="0"/>
                      <a:pt x="1" y="77"/>
                      <a:pt x="14" y="230"/>
                    </a:cubicBezTo>
                    <a:lnTo>
                      <a:pt x="14" y="61272"/>
                    </a:lnTo>
                    <a:cubicBezTo>
                      <a:pt x="14" y="65504"/>
                      <a:pt x="3443" y="68945"/>
                      <a:pt x="7687" y="68945"/>
                    </a:cubicBezTo>
                    <a:lnTo>
                      <a:pt x="40726" y="68945"/>
                    </a:lnTo>
                    <a:cubicBezTo>
                      <a:pt x="40734" y="68946"/>
                      <a:pt x="40741" y="68946"/>
                      <a:pt x="40749" y="68946"/>
                    </a:cubicBezTo>
                    <a:cubicBezTo>
                      <a:pt x="41020" y="68946"/>
                      <a:pt x="41024" y="68535"/>
                      <a:pt x="40760" y="68535"/>
                    </a:cubicBezTo>
                    <a:cubicBezTo>
                      <a:pt x="40749" y="68535"/>
                      <a:pt x="40738" y="68536"/>
                      <a:pt x="40726" y="68537"/>
                    </a:cubicBezTo>
                    <a:lnTo>
                      <a:pt x="7687" y="68537"/>
                    </a:lnTo>
                    <a:cubicBezTo>
                      <a:pt x="3685" y="68525"/>
                      <a:pt x="434" y="65274"/>
                      <a:pt x="434" y="61272"/>
                    </a:cubicBezTo>
                    <a:lnTo>
                      <a:pt x="434" y="230"/>
                    </a:lnTo>
                    <a:cubicBezTo>
                      <a:pt x="447" y="77"/>
                      <a:pt x="336" y="0"/>
                      <a:pt x="22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37"/>
              <p:cNvSpPr/>
              <p:nvPr/>
            </p:nvSpPr>
            <p:spPr>
              <a:xfrm>
                <a:off x="1842473" y="3931558"/>
                <a:ext cx="4434735" cy="910064"/>
              </a:xfrm>
              <a:custGeom>
                <a:rect b="b" l="l" r="r" t="t"/>
                <a:pathLst>
                  <a:path extrusionOk="0" h="19605" w="95535">
                    <a:moveTo>
                      <a:pt x="224" y="1"/>
                    </a:moveTo>
                    <a:cubicBezTo>
                      <a:pt x="112" y="1"/>
                      <a:pt x="1" y="77"/>
                      <a:pt x="13" y="230"/>
                    </a:cubicBezTo>
                    <a:lnTo>
                      <a:pt x="13" y="16035"/>
                    </a:lnTo>
                    <a:cubicBezTo>
                      <a:pt x="26" y="18011"/>
                      <a:pt x="1619" y="19604"/>
                      <a:pt x="3595" y="19604"/>
                    </a:cubicBezTo>
                    <a:lnTo>
                      <a:pt x="95280" y="19604"/>
                    </a:lnTo>
                    <a:cubicBezTo>
                      <a:pt x="95534" y="19579"/>
                      <a:pt x="95534" y="19209"/>
                      <a:pt x="95280" y="19184"/>
                    </a:cubicBezTo>
                    <a:lnTo>
                      <a:pt x="3595" y="19184"/>
                    </a:lnTo>
                    <a:cubicBezTo>
                      <a:pt x="1849" y="19184"/>
                      <a:pt x="434" y="17769"/>
                      <a:pt x="434" y="16035"/>
                    </a:cubicBezTo>
                    <a:lnTo>
                      <a:pt x="434" y="230"/>
                    </a:lnTo>
                    <a:cubicBezTo>
                      <a:pt x="447" y="77"/>
                      <a:pt x="335" y="1"/>
                      <a:pt x="22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37"/>
              <p:cNvSpPr/>
              <p:nvPr/>
            </p:nvSpPr>
            <p:spPr>
              <a:xfrm>
                <a:off x="1683299" y="5011916"/>
                <a:ext cx="6306853" cy="360358"/>
              </a:xfrm>
              <a:custGeom>
                <a:rect b="b" l="l" r="r" t="t"/>
                <a:pathLst>
                  <a:path extrusionOk="0" h="7763" w="135865">
                    <a:moveTo>
                      <a:pt x="3916" y="0"/>
                    </a:moveTo>
                    <a:cubicBezTo>
                      <a:pt x="1760" y="0"/>
                      <a:pt x="14" y="1729"/>
                      <a:pt x="1" y="3888"/>
                    </a:cubicBezTo>
                    <a:cubicBezTo>
                      <a:pt x="13" y="6026"/>
                      <a:pt x="1747" y="7763"/>
                      <a:pt x="3893" y="7763"/>
                    </a:cubicBezTo>
                    <a:cubicBezTo>
                      <a:pt x="3908" y="7763"/>
                      <a:pt x="3924" y="7763"/>
                      <a:pt x="3939" y="7763"/>
                    </a:cubicBezTo>
                    <a:lnTo>
                      <a:pt x="131913" y="7763"/>
                    </a:lnTo>
                    <a:cubicBezTo>
                      <a:pt x="131928" y="7763"/>
                      <a:pt x="131944" y="7763"/>
                      <a:pt x="131960" y="7763"/>
                    </a:cubicBezTo>
                    <a:cubicBezTo>
                      <a:pt x="134105" y="7763"/>
                      <a:pt x="135839" y="6026"/>
                      <a:pt x="135864" y="3888"/>
                    </a:cubicBezTo>
                    <a:cubicBezTo>
                      <a:pt x="135839" y="1729"/>
                      <a:pt x="134093" y="0"/>
                      <a:pt x="131937" y="0"/>
                    </a:cubicBezTo>
                    <a:cubicBezTo>
                      <a:pt x="131929" y="0"/>
                      <a:pt x="131921" y="0"/>
                      <a:pt x="131913" y="0"/>
                    </a:cubicBezTo>
                    <a:lnTo>
                      <a:pt x="3939" y="0"/>
                    </a:lnTo>
                    <a:cubicBezTo>
                      <a:pt x="3932" y="0"/>
                      <a:pt x="3924" y="0"/>
                      <a:pt x="391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37"/>
              <p:cNvSpPr/>
              <p:nvPr/>
            </p:nvSpPr>
            <p:spPr>
              <a:xfrm>
                <a:off x="3686740" y="5011916"/>
                <a:ext cx="4623478" cy="360358"/>
              </a:xfrm>
              <a:custGeom>
                <a:rect b="b" l="l" r="r" t="t"/>
                <a:pathLst>
                  <a:path extrusionOk="0" h="7763" w="99601">
                    <a:moveTo>
                      <a:pt x="2525" y="0"/>
                    </a:moveTo>
                    <a:cubicBezTo>
                      <a:pt x="1135" y="0"/>
                      <a:pt x="1" y="1734"/>
                      <a:pt x="1" y="3888"/>
                    </a:cubicBezTo>
                    <a:cubicBezTo>
                      <a:pt x="14" y="6029"/>
                      <a:pt x="1135" y="7763"/>
                      <a:pt x="2525" y="7763"/>
                    </a:cubicBezTo>
                    <a:lnTo>
                      <a:pt x="97077" y="7763"/>
                    </a:lnTo>
                    <a:cubicBezTo>
                      <a:pt x="98467" y="7763"/>
                      <a:pt x="99601" y="6029"/>
                      <a:pt x="99601" y="3888"/>
                    </a:cubicBezTo>
                    <a:cubicBezTo>
                      <a:pt x="99601" y="1734"/>
                      <a:pt x="98467" y="0"/>
                      <a:pt x="9707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37"/>
              <p:cNvSpPr/>
              <p:nvPr/>
            </p:nvSpPr>
            <p:spPr>
              <a:xfrm>
                <a:off x="2034791" y="5133769"/>
                <a:ext cx="402972" cy="100639"/>
              </a:xfrm>
              <a:custGeom>
                <a:rect b="b" l="l" r="r" t="t"/>
                <a:pathLst>
                  <a:path extrusionOk="0" h="2168" w="8681">
                    <a:moveTo>
                      <a:pt x="0" y="1"/>
                    </a:moveTo>
                    <a:lnTo>
                      <a:pt x="0" y="2168"/>
                    </a:lnTo>
                    <a:lnTo>
                      <a:pt x="8680" y="2168"/>
                    </a:lnTo>
                    <a:lnTo>
                      <a:pt x="86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37"/>
              <p:cNvSpPr/>
              <p:nvPr/>
            </p:nvSpPr>
            <p:spPr>
              <a:xfrm>
                <a:off x="2583847" y="5133769"/>
                <a:ext cx="403575" cy="100639"/>
              </a:xfrm>
              <a:custGeom>
                <a:rect b="b" l="l" r="r" t="t"/>
                <a:pathLst>
                  <a:path extrusionOk="0" h="2168" w="8694">
                    <a:moveTo>
                      <a:pt x="1" y="1"/>
                    </a:moveTo>
                    <a:lnTo>
                      <a:pt x="1" y="2168"/>
                    </a:lnTo>
                    <a:lnTo>
                      <a:pt x="8694" y="2168"/>
                    </a:lnTo>
                    <a:lnTo>
                      <a:pt x="869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1" name="Google Shape;961;p37"/>
            <p:cNvGrpSpPr/>
            <p:nvPr/>
          </p:nvGrpSpPr>
          <p:grpSpPr>
            <a:xfrm>
              <a:off x="2360854" y="1337951"/>
              <a:ext cx="761462" cy="1187146"/>
              <a:chOff x="-1920691" y="-1903546"/>
              <a:chExt cx="1881547" cy="2933399"/>
            </a:xfrm>
          </p:grpSpPr>
          <p:sp>
            <p:nvSpPr>
              <p:cNvPr id="962" name="Google Shape;962;p37"/>
              <p:cNvSpPr/>
              <p:nvPr/>
            </p:nvSpPr>
            <p:spPr>
              <a:xfrm rot="205075">
                <a:off x="-1282381" y="-29894"/>
                <a:ext cx="744949" cy="1038463"/>
              </a:xfrm>
              <a:custGeom>
                <a:rect b="b" l="l" r="r" t="t"/>
                <a:pathLst>
                  <a:path extrusionOk="0" h="22371" w="16048">
                    <a:moveTo>
                      <a:pt x="8642" y="1"/>
                    </a:moveTo>
                    <a:cubicBezTo>
                      <a:pt x="8642" y="1"/>
                      <a:pt x="7776" y="3544"/>
                      <a:pt x="7240" y="3773"/>
                    </a:cubicBezTo>
                    <a:cubicBezTo>
                      <a:pt x="6692" y="4003"/>
                      <a:pt x="4882" y="5736"/>
                      <a:pt x="3888" y="6960"/>
                    </a:cubicBezTo>
                    <a:cubicBezTo>
                      <a:pt x="2906" y="8171"/>
                      <a:pt x="0" y="10389"/>
                      <a:pt x="497" y="11753"/>
                    </a:cubicBezTo>
                    <a:cubicBezTo>
                      <a:pt x="666" y="12211"/>
                      <a:pt x="986" y="12421"/>
                      <a:pt x="1395" y="12421"/>
                    </a:cubicBezTo>
                    <a:cubicBezTo>
                      <a:pt x="2191" y="12421"/>
                      <a:pt x="3328" y="11622"/>
                      <a:pt x="4347" y="10300"/>
                    </a:cubicBezTo>
                    <a:lnTo>
                      <a:pt x="4347" y="10300"/>
                    </a:lnTo>
                    <a:cubicBezTo>
                      <a:pt x="2766" y="14187"/>
                      <a:pt x="1135" y="19668"/>
                      <a:pt x="2129" y="20382"/>
                    </a:cubicBezTo>
                    <a:cubicBezTo>
                      <a:pt x="2197" y="20431"/>
                      <a:pt x="2269" y="20453"/>
                      <a:pt x="2346" y="20453"/>
                    </a:cubicBezTo>
                    <a:cubicBezTo>
                      <a:pt x="3401" y="20453"/>
                      <a:pt x="5261" y="16175"/>
                      <a:pt x="5915" y="15118"/>
                    </a:cubicBezTo>
                    <a:cubicBezTo>
                      <a:pt x="5966" y="15034"/>
                      <a:pt x="5998" y="14995"/>
                      <a:pt x="6014" y="14995"/>
                    </a:cubicBezTo>
                    <a:cubicBezTo>
                      <a:pt x="6206" y="14995"/>
                      <a:pt x="3752" y="21148"/>
                      <a:pt x="4283" y="22128"/>
                    </a:cubicBezTo>
                    <a:cubicBezTo>
                      <a:pt x="4372" y="22292"/>
                      <a:pt x="4490" y="22371"/>
                      <a:pt x="4634" y="22371"/>
                    </a:cubicBezTo>
                    <a:cubicBezTo>
                      <a:pt x="5420" y="22371"/>
                      <a:pt x="6959" y="20016"/>
                      <a:pt x="8489" y="16278"/>
                    </a:cubicBezTo>
                    <a:cubicBezTo>
                      <a:pt x="8557" y="16185"/>
                      <a:pt x="8602" y="16143"/>
                      <a:pt x="8628" y="16143"/>
                    </a:cubicBezTo>
                    <a:cubicBezTo>
                      <a:pt x="8914" y="16143"/>
                      <a:pt x="6988" y="21160"/>
                      <a:pt x="7852" y="21720"/>
                    </a:cubicBezTo>
                    <a:cubicBezTo>
                      <a:pt x="7914" y="21759"/>
                      <a:pt x="7978" y="21778"/>
                      <a:pt x="8044" y="21778"/>
                    </a:cubicBezTo>
                    <a:cubicBezTo>
                      <a:pt x="8995" y="21778"/>
                      <a:pt x="10312" y="17958"/>
                      <a:pt x="10860" y="16647"/>
                    </a:cubicBezTo>
                    <a:cubicBezTo>
                      <a:pt x="10938" y="16463"/>
                      <a:pt x="10986" y="16381"/>
                      <a:pt x="11011" y="16381"/>
                    </a:cubicBezTo>
                    <a:cubicBezTo>
                      <a:pt x="11175" y="16381"/>
                      <a:pt x="10374" y="19830"/>
                      <a:pt x="10695" y="20471"/>
                    </a:cubicBezTo>
                    <a:cubicBezTo>
                      <a:pt x="10814" y="20709"/>
                      <a:pt x="10997" y="20834"/>
                      <a:pt x="11218" y="20834"/>
                    </a:cubicBezTo>
                    <a:cubicBezTo>
                      <a:pt x="11684" y="20834"/>
                      <a:pt x="12313" y="20283"/>
                      <a:pt x="12849" y="19082"/>
                    </a:cubicBezTo>
                    <a:cubicBezTo>
                      <a:pt x="13626" y="17297"/>
                      <a:pt x="15615" y="11307"/>
                      <a:pt x="15538" y="9522"/>
                    </a:cubicBezTo>
                    <a:cubicBezTo>
                      <a:pt x="15462" y="7738"/>
                      <a:pt x="14977" y="6641"/>
                      <a:pt x="14977" y="6641"/>
                    </a:cubicBezTo>
                    <a:lnTo>
                      <a:pt x="16048" y="2078"/>
                    </a:lnTo>
                    <a:lnTo>
                      <a:pt x="8642" y="1"/>
                    </a:lnTo>
                    <a:close/>
                  </a:path>
                </a:pathLst>
              </a:custGeom>
              <a:solidFill>
                <a:srgbClr val="FCA697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37"/>
              <p:cNvSpPr/>
              <p:nvPr/>
            </p:nvSpPr>
            <p:spPr>
              <a:xfrm rot="205075">
                <a:off x="-1076216" y="559854"/>
                <a:ext cx="100639" cy="220820"/>
              </a:xfrm>
              <a:custGeom>
                <a:rect b="b" l="l" r="r" t="t"/>
                <a:pathLst>
                  <a:path extrusionOk="0" h="4757" w="2168">
                    <a:moveTo>
                      <a:pt x="1817" y="0"/>
                    </a:moveTo>
                    <a:cubicBezTo>
                      <a:pt x="1683" y="0"/>
                      <a:pt x="1556" y="84"/>
                      <a:pt x="1504" y="219"/>
                    </a:cubicBezTo>
                    <a:lnTo>
                      <a:pt x="77" y="4336"/>
                    </a:lnTo>
                    <a:cubicBezTo>
                      <a:pt x="0" y="4540"/>
                      <a:pt x="153" y="4756"/>
                      <a:pt x="370" y="4756"/>
                    </a:cubicBezTo>
                    <a:cubicBezTo>
                      <a:pt x="510" y="4756"/>
                      <a:pt x="625" y="4667"/>
                      <a:pt x="676" y="4540"/>
                    </a:cubicBezTo>
                    <a:lnTo>
                      <a:pt x="2103" y="422"/>
                    </a:lnTo>
                    <a:cubicBezTo>
                      <a:pt x="2167" y="257"/>
                      <a:pt x="2078" y="78"/>
                      <a:pt x="1912" y="15"/>
                    </a:cubicBezTo>
                    <a:cubicBezTo>
                      <a:pt x="1881" y="5"/>
                      <a:pt x="1849" y="0"/>
                      <a:pt x="181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37"/>
              <p:cNvSpPr/>
              <p:nvPr/>
            </p:nvSpPr>
            <p:spPr>
              <a:xfrm rot="205075">
                <a:off x="-934964" y="632932"/>
                <a:ext cx="62389" cy="206616"/>
              </a:xfrm>
              <a:custGeom>
                <a:rect b="b" l="l" r="r" t="t"/>
                <a:pathLst>
                  <a:path extrusionOk="0" h="4451" w="1344">
                    <a:moveTo>
                      <a:pt x="981" y="0"/>
                    </a:moveTo>
                    <a:cubicBezTo>
                      <a:pt x="839" y="0"/>
                      <a:pt x="697" y="84"/>
                      <a:pt x="663" y="269"/>
                    </a:cubicBezTo>
                    <a:lnTo>
                      <a:pt x="26" y="4081"/>
                    </a:lnTo>
                    <a:cubicBezTo>
                      <a:pt x="0" y="4259"/>
                      <a:pt x="115" y="4425"/>
                      <a:pt x="293" y="4450"/>
                    </a:cubicBezTo>
                    <a:lnTo>
                      <a:pt x="344" y="4450"/>
                    </a:lnTo>
                    <a:cubicBezTo>
                      <a:pt x="497" y="4450"/>
                      <a:pt x="637" y="4335"/>
                      <a:pt x="663" y="4183"/>
                    </a:cubicBezTo>
                    <a:lnTo>
                      <a:pt x="1300" y="371"/>
                    </a:lnTo>
                    <a:cubicBezTo>
                      <a:pt x="1343" y="136"/>
                      <a:pt x="1162" y="0"/>
                      <a:pt x="98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37"/>
              <p:cNvSpPr/>
              <p:nvPr/>
            </p:nvSpPr>
            <p:spPr>
              <a:xfrm rot="205075">
                <a:off x="-825149" y="639538"/>
                <a:ext cx="68702" cy="206755"/>
              </a:xfrm>
              <a:custGeom>
                <a:rect b="b" l="l" r="r" t="t"/>
                <a:pathLst>
                  <a:path extrusionOk="0" h="4454" w="1480">
                    <a:moveTo>
                      <a:pt x="1113" y="1"/>
                    </a:moveTo>
                    <a:cubicBezTo>
                      <a:pt x="977" y="1"/>
                      <a:pt x="842" y="80"/>
                      <a:pt x="804" y="260"/>
                    </a:cubicBezTo>
                    <a:lnTo>
                      <a:pt x="26" y="4071"/>
                    </a:lnTo>
                    <a:cubicBezTo>
                      <a:pt x="1" y="4249"/>
                      <a:pt x="103" y="4415"/>
                      <a:pt x="281" y="4453"/>
                    </a:cubicBezTo>
                    <a:lnTo>
                      <a:pt x="345" y="4453"/>
                    </a:lnTo>
                    <a:cubicBezTo>
                      <a:pt x="498" y="4453"/>
                      <a:pt x="625" y="4351"/>
                      <a:pt x="651" y="4198"/>
                    </a:cubicBezTo>
                    <a:lnTo>
                      <a:pt x="1429" y="387"/>
                    </a:lnTo>
                    <a:cubicBezTo>
                      <a:pt x="1480" y="146"/>
                      <a:pt x="1296" y="1"/>
                      <a:pt x="111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37"/>
              <p:cNvSpPr/>
              <p:nvPr/>
            </p:nvSpPr>
            <p:spPr>
              <a:xfrm rot="205075">
                <a:off x="-1034396" y="542246"/>
                <a:ext cx="349079" cy="122781"/>
              </a:xfrm>
              <a:custGeom>
                <a:rect b="b" l="l" r="r" t="t"/>
                <a:pathLst>
                  <a:path extrusionOk="0" h="2645" w="7520">
                    <a:moveTo>
                      <a:pt x="442" y="0"/>
                    </a:moveTo>
                    <a:cubicBezTo>
                      <a:pt x="216" y="0"/>
                      <a:pt x="0" y="261"/>
                      <a:pt x="173" y="515"/>
                    </a:cubicBezTo>
                    <a:cubicBezTo>
                      <a:pt x="1537" y="2440"/>
                      <a:pt x="5106" y="2644"/>
                      <a:pt x="6520" y="2644"/>
                    </a:cubicBezTo>
                    <a:cubicBezTo>
                      <a:pt x="6852" y="2644"/>
                      <a:pt x="7056" y="2631"/>
                      <a:pt x="7107" y="2631"/>
                    </a:cubicBezTo>
                    <a:cubicBezTo>
                      <a:pt x="7519" y="2606"/>
                      <a:pt x="7490" y="1993"/>
                      <a:pt x="7093" y="1993"/>
                    </a:cubicBezTo>
                    <a:cubicBezTo>
                      <a:pt x="7085" y="1993"/>
                      <a:pt x="7077" y="1993"/>
                      <a:pt x="7068" y="1994"/>
                    </a:cubicBezTo>
                    <a:cubicBezTo>
                      <a:pt x="7059" y="1994"/>
                      <a:pt x="6880" y="2003"/>
                      <a:pt x="6585" y="2003"/>
                    </a:cubicBezTo>
                    <a:cubicBezTo>
                      <a:pt x="5314" y="2003"/>
                      <a:pt x="1896" y="1843"/>
                      <a:pt x="695" y="146"/>
                    </a:cubicBezTo>
                    <a:cubicBezTo>
                      <a:pt x="626" y="43"/>
                      <a:pt x="533" y="0"/>
                      <a:pt x="44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37"/>
              <p:cNvSpPr/>
              <p:nvPr/>
            </p:nvSpPr>
            <p:spPr>
              <a:xfrm rot="205075">
                <a:off x="-1861249" y="-1852823"/>
                <a:ext cx="1762663" cy="2046661"/>
              </a:xfrm>
              <a:custGeom>
                <a:rect b="b" l="l" r="r" t="t"/>
                <a:pathLst>
                  <a:path extrusionOk="0" h="44090" w="37972">
                    <a:moveTo>
                      <a:pt x="1950" y="0"/>
                    </a:moveTo>
                    <a:lnTo>
                      <a:pt x="0" y="20535"/>
                    </a:lnTo>
                    <a:lnTo>
                      <a:pt x="12899" y="26283"/>
                    </a:lnTo>
                    <a:cubicBezTo>
                      <a:pt x="12899" y="26283"/>
                      <a:pt x="16430" y="35206"/>
                      <a:pt x="16889" y="36952"/>
                    </a:cubicBezTo>
                    <a:cubicBezTo>
                      <a:pt x="17348" y="38711"/>
                      <a:pt x="21669" y="39667"/>
                      <a:pt x="21669" y="39667"/>
                    </a:cubicBezTo>
                    <a:lnTo>
                      <a:pt x="20853" y="42369"/>
                    </a:lnTo>
                    <a:lnTo>
                      <a:pt x="30579" y="44090"/>
                    </a:lnTo>
                    <a:lnTo>
                      <a:pt x="31713" y="41120"/>
                    </a:lnTo>
                    <a:cubicBezTo>
                      <a:pt x="31713" y="41120"/>
                      <a:pt x="35715" y="39412"/>
                      <a:pt x="36302" y="34798"/>
                    </a:cubicBezTo>
                    <a:cubicBezTo>
                      <a:pt x="36901" y="30196"/>
                      <a:pt x="37972" y="18852"/>
                      <a:pt x="33625" y="15640"/>
                    </a:cubicBezTo>
                    <a:cubicBezTo>
                      <a:pt x="29278" y="12415"/>
                      <a:pt x="17692" y="8579"/>
                      <a:pt x="13103" y="6093"/>
                    </a:cubicBezTo>
                    <a:cubicBezTo>
                      <a:pt x="8515" y="3607"/>
                      <a:pt x="1950" y="0"/>
                      <a:pt x="1950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37"/>
              <p:cNvSpPr/>
              <p:nvPr/>
            </p:nvSpPr>
            <p:spPr>
              <a:xfrm rot="205075">
                <a:off x="-1237717" y="-925863"/>
                <a:ext cx="421773" cy="292168"/>
              </a:xfrm>
              <a:custGeom>
                <a:rect b="b" l="l" r="r" t="t"/>
                <a:pathLst>
                  <a:path extrusionOk="0" h="6294" w="9086">
                    <a:moveTo>
                      <a:pt x="7572" y="0"/>
                    </a:moveTo>
                    <a:cubicBezTo>
                      <a:pt x="2092" y="0"/>
                      <a:pt x="63" y="5954"/>
                      <a:pt x="39" y="6013"/>
                    </a:cubicBezTo>
                    <a:cubicBezTo>
                      <a:pt x="1" y="6128"/>
                      <a:pt x="64" y="6242"/>
                      <a:pt x="166" y="6281"/>
                    </a:cubicBezTo>
                    <a:cubicBezTo>
                      <a:pt x="192" y="6293"/>
                      <a:pt x="217" y="6293"/>
                      <a:pt x="243" y="6293"/>
                    </a:cubicBezTo>
                    <a:cubicBezTo>
                      <a:pt x="332" y="6293"/>
                      <a:pt x="408" y="6230"/>
                      <a:pt x="434" y="6153"/>
                    </a:cubicBezTo>
                    <a:cubicBezTo>
                      <a:pt x="458" y="6094"/>
                      <a:pt x="2391" y="416"/>
                      <a:pt x="7593" y="416"/>
                    </a:cubicBezTo>
                    <a:cubicBezTo>
                      <a:pt x="7964" y="416"/>
                      <a:pt x="8352" y="445"/>
                      <a:pt x="8757" y="507"/>
                    </a:cubicBezTo>
                    <a:cubicBezTo>
                      <a:pt x="8773" y="510"/>
                      <a:pt x="8789" y="511"/>
                      <a:pt x="8803" y="511"/>
                    </a:cubicBezTo>
                    <a:cubicBezTo>
                      <a:pt x="9044" y="511"/>
                      <a:pt x="9085" y="135"/>
                      <a:pt x="8821" y="99"/>
                    </a:cubicBezTo>
                    <a:cubicBezTo>
                      <a:pt x="8386" y="31"/>
                      <a:pt x="7970" y="0"/>
                      <a:pt x="75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37"/>
              <p:cNvSpPr/>
              <p:nvPr/>
            </p:nvSpPr>
            <p:spPr>
              <a:xfrm rot="205075">
                <a:off x="-1751135" y="-1620887"/>
                <a:ext cx="194129" cy="667289"/>
              </a:xfrm>
              <a:custGeom>
                <a:rect b="b" l="l" r="r" t="t"/>
                <a:pathLst>
                  <a:path extrusionOk="0" h="14375" w="4182">
                    <a:moveTo>
                      <a:pt x="3961" y="0"/>
                    </a:moveTo>
                    <a:cubicBezTo>
                      <a:pt x="3863" y="0"/>
                      <a:pt x="3766" y="61"/>
                      <a:pt x="3760" y="188"/>
                    </a:cubicBezTo>
                    <a:cubicBezTo>
                      <a:pt x="3748" y="302"/>
                      <a:pt x="2855" y="10512"/>
                      <a:pt x="102" y="14030"/>
                    </a:cubicBezTo>
                    <a:cubicBezTo>
                      <a:pt x="0" y="14170"/>
                      <a:pt x="89" y="14361"/>
                      <a:pt x="268" y="14374"/>
                    </a:cubicBezTo>
                    <a:cubicBezTo>
                      <a:pt x="332" y="14374"/>
                      <a:pt x="395" y="14336"/>
                      <a:pt x="433" y="14285"/>
                    </a:cubicBezTo>
                    <a:cubicBezTo>
                      <a:pt x="3263" y="10678"/>
                      <a:pt x="4143" y="659"/>
                      <a:pt x="4168" y="226"/>
                    </a:cubicBezTo>
                    <a:cubicBezTo>
                      <a:pt x="4182" y="77"/>
                      <a:pt x="4070" y="0"/>
                      <a:pt x="396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37"/>
              <p:cNvSpPr/>
              <p:nvPr/>
            </p:nvSpPr>
            <p:spPr>
              <a:xfrm rot="205075">
                <a:off x="-870733" y="-13948"/>
                <a:ext cx="394988" cy="103331"/>
              </a:xfrm>
              <a:custGeom>
                <a:rect b="b" l="l" r="r" t="t"/>
                <a:pathLst>
                  <a:path extrusionOk="0" h="2226" w="8509">
                    <a:moveTo>
                      <a:pt x="293" y="1"/>
                    </a:moveTo>
                    <a:cubicBezTo>
                      <a:pt x="59" y="1"/>
                      <a:pt x="0" y="356"/>
                      <a:pt x="249" y="415"/>
                    </a:cubicBezTo>
                    <a:lnTo>
                      <a:pt x="8177" y="2225"/>
                    </a:lnTo>
                    <a:lnTo>
                      <a:pt x="8215" y="2225"/>
                    </a:lnTo>
                    <a:cubicBezTo>
                      <a:pt x="8470" y="2225"/>
                      <a:pt x="8508" y="1868"/>
                      <a:pt x="8266" y="1817"/>
                    </a:cubicBezTo>
                    <a:lnTo>
                      <a:pt x="351" y="7"/>
                    </a:lnTo>
                    <a:cubicBezTo>
                      <a:pt x="330" y="3"/>
                      <a:pt x="311" y="1"/>
                      <a:pt x="29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71" name="Google Shape;971;p37"/>
            <p:cNvGrpSpPr/>
            <p:nvPr/>
          </p:nvGrpSpPr>
          <p:grpSpPr>
            <a:xfrm>
              <a:off x="1180852" y="1073790"/>
              <a:ext cx="1056168" cy="1304323"/>
              <a:chOff x="-4598291" y="-2556281"/>
              <a:chExt cx="2609755" cy="3222938"/>
            </a:xfrm>
          </p:grpSpPr>
          <p:grpSp>
            <p:nvGrpSpPr>
              <p:cNvPr id="972" name="Google Shape;972;p37"/>
              <p:cNvGrpSpPr/>
              <p:nvPr/>
            </p:nvGrpSpPr>
            <p:grpSpPr>
              <a:xfrm>
                <a:off x="-4598291" y="-2556281"/>
                <a:ext cx="2609755" cy="3222938"/>
                <a:chOff x="-4598291" y="-2556281"/>
                <a:chExt cx="2609755" cy="3222938"/>
              </a:xfrm>
            </p:grpSpPr>
            <p:grpSp>
              <p:nvGrpSpPr>
                <p:cNvPr id="973" name="Google Shape;973;p37"/>
                <p:cNvGrpSpPr/>
                <p:nvPr/>
              </p:nvGrpSpPr>
              <p:grpSpPr>
                <a:xfrm>
                  <a:off x="-3106526" y="-111444"/>
                  <a:ext cx="1117990" cy="778101"/>
                  <a:chOff x="-3106526" y="-111444"/>
                  <a:chExt cx="1117990" cy="778101"/>
                </a:xfrm>
              </p:grpSpPr>
              <p:sp>
                <p:nvSpPr>
                  <p:cNvPr id="974" name="Google Shape;974;p37"/>
                  <p:cNvSpPr/>
                  <p:nvPr/>
                </p:nvSpPr>
                <p:spPr>
                  <a:xfrm rot="205075">
                    <a:off x="-3086166" y="-79967"/>
                    <a:ext cx="1077271" cy="715148"/>
                  </a:xfrm>
                  <a:custGeom>
                    <a:rect b="b" l="l" r="r" t="t"/>
                    <a:pathLst>
                      <a:path extrusionOk="0" h="15406" w="23207">
                        <a:moveTo>
                          <a:pt x="3009" y="1"/>
                        </a:moveTo>
                        <a:lnTo>
                          <a:pt x="1" y="7075"/>
                        </a:lnTo>
                        <a:lnTo>
                          <a:pt x="4233" y="9089"/>
                        </a:lnTo>
                        <a:cubicBezTo>
                          <a:pt x="4233" y="9089"/>
                          <a:pt x="4793" y="10160"/>
                          <a:pt x="6132" y="11332"/>
                        </a:cubicBezTo>
                        <a:cubicBezTo>
                          <a:pt x="7470" y="12505"/>
                          <a:pt x="13384" y="14710"/>
                          <a:pt x="15258" y="15207"/>
                        </a:cubicBezTo>
                        <a:cubicBezTo>
                          <a:pt x="15768" y="15345"/>
                          <a:pt x="16206" y="15406"/>
                          <a:pt x="16566" y="15406"/>
                        </a:cubicBezTo>
                        <a:cubicBezTo>
                          <a:pt x="17537" y="15406"/>
                          <a:pt x="17944" y="14966"/>
                          <a:pt x="17693" y="14417"/>
                        </a:cubicBezTo>
                        <a:cubicBezTo>
                          <a:pt x="17382" y="13738"/>
                          <a:pt x="13930" y="12102"/>
                          <a:pt x="14336" y="12102"/>
                        </a:cubicBezTo>
                        <a:cubicBezTo>
                          <a:pt x="14380" y="12102"/>
                          <a:pt x="14468" y="12120"/>
                          <a:pt x="14608" y="12161"/>
                        </a:cubicBezTo>
                        <a:cubicBezTo>
                          <a:pt x="15692" y="12472"/>
                          <a:pt x="18295" y="13382"/>
                          <a:pt x="19629" y="13382"/>
                        </a:cubicBezTo>
                        <a:cubicBezTo>
                          <a:pt x="20100" y="13382"/>
                          <a:pt x="20413" y="13269"/>
                          <a:pt x="20446" y="12977"/>
                        </a:cubicBezTo>
                        <a:cubicBezTo>
                          <a:pt x="20571" y="11874"/>
                          <a:pt x="14647" y="10069"/>
                          <a:pt x="15744" y="10069"/>
                        </a:cubicBezTo>
                        <a:cubicBezTo>
                          <a:pt x="15762" y="10069"/>
                          <a:pt x="15783" y="10070"/>
                          <a:pt x="15806" y="10071"/>
                        </a:cubicBezTo>
                        <a:cubicBezTo>
                          <a:pt x="18340" y="10817"/>
                          <a:pt x="20411" y="11189"/>
                          <a:pt x="21678" y="11189"/>
                        </a:cubicBezTo>
                        <a:cubicBezTo>
                          <a:pt x="22707" y="11189"/>
                          <a:pt x="23206" y="10944"/>
                          <a:pt x="22995" y="10453"/>
                        </a:cubicBezTo>
                        <a:cubicBezTo>
                          <a:pt x="22541" y="9384"/>
                          <a:pt x="15705" y="7321"/>
                          <a:pt x="16396" y="7321"/>
                        </a:cubicBezTo>
                        <a:cubicBezTo>
                          <a:pt x="16422" y="7321"/>
                          <a:pt x="16459" y="7324"/>
                          <a:pt x="16507" y="7330"/>
                        </a:cubicBezTo>
                        <a:cubicBezTo>
                          <a:pt x="17435" y="7446"/>
                          <a:pt x="20209" y="8161"/>
                          <a:pt x="21814" y="8161"/>
                        </a:cubicBezTo>
                        <a:cubicBezTo>
                          <a:pt x="22503" y="8161"/>
                          <a:pt x="22976" y="8029"/>
                          <a:pt x="22995" y="7662"/>
                        </a:cubicBezTo>
                        <a:cubicBezTo>
                          <a:pt x="23059" y="6438"/>
                          <a:pt x="17769" y="4284"/>
                          <a:pt x="13741" y="3086"/>
                        </a:cubicBezTo>
                        <a:lnTo>
                          <a:pt x="13741" y="3086"/>
                        </a:lnTo>
                        <a:cubicBezTo>
                          <a:pt x="13808" y="3087"/>
                          <a:pt x="13875" y="3088"/>
                          <a:pt x="13941" y="3088"/>
                        </a:cubicBezTo>
                        <a:cubicBezTo>
                          <a:pt x="16357" y="3088"/>
                          <a:pt x="18004" y="2186"/>
                          <a:pt x="17272" y="995"/>
                        </a:cubicBezTo>
                        <a:cubicBezTo>
                          <a:pt x="16965" y="482"/>
                          <a:pt x="16173" y="331"/>
                          <a:pt x="15239" y="331"/>
                        </a:cubicBezTo>
                        <a:cubicBezTo>
                          <a:pt x="13923" y="331"/>
                          <a:pt x="12326" y="631"/>
                          <a:pt x="11409" y="638"/>
                        </a:cubicBezTo>
                        <a:cubicBezTo>
                          <a:pt x="9841" y="651"/>
                          <a:pt x="7355" y="982"/>
                          <a:pt x="6833" y="1263"/>
                        </a:cubicBezTo>
                        <a:cubicBezTo>
                          <a:pt x="6789" y="1286"/>
                          <a:pt x="6726" y="1297"/>
                          <a:pt x="6648" y="1297"/>
                        </a:cubicBezTo>
                        <a:cubicBezTo>
                          <a:pt x="5783" y="1297"/>
                          <a:pt x="3009" y="1"/>
                          <a:pt x="3009" y="1"/>
                        </a:cubicBezTo>
                        <a:close/>
                      </a:path>
                    </a:pathLst>
                  </a:custGeom>
                  <a:solidFill>
                    <a:srgbClr val="FCA697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5" name="Google Shape;975;p37"/>
                  <p:cNvSpPr/>
                  <p:nvPr/>
                </p:nvSpPr>
                <p:spPr>
                  <a:xfrm rot="205075">
                    <a:off x="-2505158" y="452239"/>
                    <a:ext cx="194082" cy="91308"/>
                  </a:xfrm>
                  <a:custGeom>
                    <a:rect b="b" l="l" r="r" t="t"/>
                    <a:pathLst>
                      <a:path extrusionOk="0" h="1967" w="4181">
                        <a:moveTo>
                          <a:pt x="456" y="0"/>
                        </a:moveTo>
                        <a:cubicBezTo>
                          <a:pt x="147" y="0"/>
                          <a:pt x="0" y="482"/>
                          <a:pt x="348" y="628"/>
                        </a:cubicBezTo>
                        <a:lnTo>
                          <a:pt x="3611" y="1954"/>
                        </a:lnTo>
                        <a:cubicBezTo>
                          <a:pt x="3650" y="1966"/>
                          <a:pt x="3688" y="1966"/>
                          <a:pt x="3726" y="1966"/>
                        </a:cubicBezTo>
                        <a:cubicBezTo>
                          <a:pt x="3731" y="1967"/>
                          <a:pt x="3735" y="1967"/>
                          <a:pt x="3739" y="1967"/>
                        </a:cubicBezTo>
                        <a:cubicBezTo>
                          <a:pt x="4085" y="1967"/>
                          <a:pt x="4181" y="1480"/>
                          <a:pt x="3853" y="1355"/>
                        </a:cubicBezTo>
                        <a:lnTo>
                          <a:pt x="590" y="29"/>
                        </a:lnTo>
                        <a:cubicBezTo>
                          <a:pt x="543" y="9"/>
                          <a:pt x="498" y="0"/>
                          <a:pt x="456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6" name="Google Shape;976;p37"/>
                  <p:cNvSpPr/>
                  <p:nvPr/>
                </p:nvSpPr>
                <p:spPr>
                  <a:xfrm rot="205075">
                    <a:off x="-2426677" y="355745"/>
                    <a:ext cx="184381" cy="111547"/>
                  </a:xfrm>
                  <a:custGeom>
                    <a:rect b="b" l="l" r="r" t="t"/>
                    <a:pathLst>
                      <a:path extrusionOk="0" h="2403" w="3972">
                        <a:moveTo>
                          <a:pt x="469" y="0"/>
                        </a:moveTo>
                        <a:cubicBezTo>
                          <a:pt x="181" y="0"/>
                          <a:pt x="0" y="422"/>
                          <a:pt x="314" y="606"/>
                        </a:cubicBezTo>
                        <a:lnTo>
                          <a:pt x="3373" y="2352"/>
                        </a:lnTo>
                        <a:cubicBezTo>
                          <a:pt x="3411" y="2377"/>
                          <a:pt x="3475" y="2403"/>
                          <a:pt x="3526" y="2403"/>
                        </a:cubicBezTo>
                        <a:cubicBezTo>
                          <a:pt x="3857" y="2403"/>
                          <a:pt x="3972" y="1970"/>
                          <a:pt x="3691" y="1804"/>
                        </a:cubicBezTo>
                        <a:lnTo>
                          <a:pt x="632" y="45"/>
                        </a:lnTo>
                        <a:cubicBezTo>
                          <a:pt x="576" y="14"/>
                          <a:pt x="521" y="0"/>
                          <a:pt x="469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7" name="Google Shape;977;p37"/>
                  <p:cNvSpPr/>
                  <p:nvPr/>
                </p:nvSpPr>
                <p:spPr>
                  <a:xfrm rot="205075">
                    <a:off x="-2408776" y="241729"/>
                    <a:ext cx="233725" cy="84113"/>
                  </a:xfrm>
                  <a:custGeom>
                    <a:rect b="b" l="l" r="r" t="t"/>
                    <a:pathLst>
                      <a:path extrusionOk="0" h="1812" w="5035">
                        <a:moveTo>
                          <a:pt x="451" y="0"/>
                        </a:moveTo>
                        <a:cubicBezTo>
                          <a:pt x="108" y="0"/>
                          <a:pt x="1" y="521"/>
                          <a:pt x="374" y="626"/>
                        </a:cubicBezTo>
                        <a:lnTo>
                          <a:pt x="4491" y="1799"/>
                        </a:lnTo>
                        <a:cubicBezTo>
                          <a:pt x="4517" y="1812"/>
                          <a:pt x="4555" y="1812"/>
                          <a:pt x="4580" y="1812"/>
                        </a:cubicBezTo>
                        <a:cubicBezTo>
                          <a:pt x="4585" y="1812"/>
                          <a:pt x="4589" y="1812"/>
                          <a:pt x="4593" y="1812"/>
                        </a:cubicBezTo>
                        <a:cubicBezTo>
                          <a:pt x="4964" y="1812"/>
                          <a:pt x="5035" y="1275"/>
                          <a:pt x="4669" y="1187"/>
                        </a:cubicBezTo>
                        <a:lnTo>
                          <a:pt x="552" y="14"/>
                        </a:lnTo>
                        <a:cubicBezTo>
                          <a:pt x="517" y="5"/>
                          <a:pt x="483" y="0"/>
                          <a:pt x="451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8" name="Google Shape;978;p37"/>
                  <p:cNvSpPr/>
                  <p:nvPr/>
                </p:nvSpPr>
                <p:spPr>
                  <a:xfrm rot="205075">
                    <a:off x="-2523335" y="172853"/>
                    <a:ext cx="151515" cy="330789"/>
                  </a:xfrm>
                  <a:custGeom>
                    <a:rect b="b" l="l" r="r" t="t"/>
                    <a:pathLst>
                      <a:path extrusionOk="0" h="7126" w="3264">
                        <a:moveTo>
                          <a:pt x="2944" y="0"/>
                        </a:moveTo>
                        <a:cubicBezTo>
                          <a:pt x="2766" y="0"/>
                          <a:pt x="2626" y="140"/>
                          <a:pt x="2613" y="319"/>
                        </a:cubicBezTo>
                        <a:cubicBezTo>
                          <a:pt x="2613" y="370"/>
                          <a:pt x="2486" y="5213"/>
                          <a:pt x="280" y="6539"/>
                        </a:cubicBezTo>
                        <a:cubicBezTo>
                          <a:pt x="0" y="6692"/>
                          <a:pt x="115" y="7125"/>
                          <a:pt x="446" y="7125"/>
                        </a:cubicBezTo>
                        <a:cubicBezTo>
                          <a:pt x="497" y="7125"/>
                          <a:pt x="561" y="7100"/>
                          <a:pt x="612" y="7074"/>
                        </a:cubicBezTo>
                        <a:cubicBezTo>
                          <a:pt x="3123" y="5570"/>
                          <a:pt x="3263" y="548"/>
                          <a:pt x="3263" y="332"/>
                        </a:cubicBezTo>
                        <a:cubicBezTo>
                          <a:pt x="3263" y="153"/>
                          <a:pt x="3123" y="0"/>
                          <a:pt x="2944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979" name="Google Shape;979;p37"/>
                <p:cNvSpPr/>
                <p:nvPr/>
              </p:nvSpPr>
              <p:spPr>
                <a:xfrm rot="205075">
                  <a:off x="-4516653" y="-2503717"/>
                  <a:ext cx="1846683" cy="2793792"/>
                </a:xfrm>
                <a:custGeom>
                  <a:rect b="b" l="l" r="r" t="t"/>
                  <a:pathLst>
                    <a:path extrusionOk="0" h="60185" w="39782">
                      <a:moveTo>
                        <a:pt x="31661" y="0"/>
                      </a:moveTo>
                      <a:cubicBezTo>
                        <a:pt x="25473" y="0"/>
                        <a:pt x="20397" y="6519"/>
                        <a:pt x="17412" y="10924"/>
                      </a:cubicBezTo>
                      <a:cubicBezTo>
                        <a:pt x="14264" y="15551"/>
                        <a:pt x="459" y="32465"/>
                        <a:pt x="230" y="40126"/>
                      </a:cubicBezTo>
                      <a:cubicBezTo>
                        <a:pt x="1" y="47786"/>
                        <a:pt x="22230" y="59092"/>
                        <a:pt x="25633" y="59997"/>
                      </a:cubicBezTo>
                      <a:cubicBezTo>
                        <a:pt x="26128" y="60129"/>
                        <a:pt x="26592" y="60185"/>
                        <a:pt x="27025" y="60185"/>
                      </a:cubicBezTo>
                      <a:cubicBezTo>
                        <a:pt x="29576" y="60185"/>
                        <a:pt x="31038" y="58238"/>
                        <a:pt x="31038" y="58238"/>
                      </a:cubicBezTo>
                      <a:lnTo>
                        <a:pt x="34683" y="59628"/>
                      </a:lnTo>
                      <a:lnTo>
                        <a:pt x="39782" y="51062"/>
                      </a:lnTo>
                      <a:lnTo>
                        <a:pt x="36557" y="50272"/>
                      </a:lnTo>
                      <a:lnTo>
                        <a:pt x="36557" y="50272"/>
                      </a:lnTo>
                      <a:cubicBezTo>
                        <a:pt x="36557" y="50272"/>
                        <a:pt x="36565" y="50273"/>
                        <a:pt x="36579" y="50273"/>
                      </a:cubicBezTo>
                      <a:cubicBezTo>
                        <a:pt x="36739" y="50273"/>
                        <a:pt x="37716" y="50143"/>
                        <a:pt x="37118" y="46907"/>
                      </a:cubicBezTo>
                      <a:cubicBezTo>
                        <a:pt x="36455" y="43389"/>
                        <a:pt x="21402" y="34071"/>
                        <a:pt x="21402" y="34071"/>
                      </a:cubicBezTo>
                      <a:cubicBezTo>
                        <a:pt x="21402" y="34071"/>
                        <a:pt x="38711" y="9904"/>
                        <a:pt x="32606" y="51"/>
                      </a:cubicBezTo>
                      <a:cubicBezTo>
                        <a:pt x="32288" y="17"/>
                        <a:pt x="31973" y="0"/>
                        <a:pt x="3166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980" name="Google Shape;980;p37"/>
              <p:cNvSpPr/>
              <p:nvPr/>
            </p:nvSpPr>
            <p:spPr>
              <a:xfrm rot="205075">
                <a:off x="-4155742" y="-957362"/>
                <a:ext cx="608335" cy="162981"/>
              </a:xfrm>
              <a:custGeom>
                <a:rect b="b" l="l" r="r" t="t"/>
                <a:pathLst>
                  <a:path extrusionOk="0" h="3511" w="13105">
                    <a:moveTo>
                      <a:pt x="8516" y="0"/>
                    </a:moveTo>
                    <a:cubicBezTo>
                      <a:pt x="5814" y="0"/>
                      <a:pt x="2434" y="613"/>
                      <a:pt x="77" y="3163"/>
                    </a:cubicBezTo>
                    <a:cubicBezTo>
                      <a:pt x="1" y="3239"/>
                      <a:pt x="1" y="3380"/>
                      <a:pt x="90" y="3456"/>
                    </a:cubicBezTo>
                    <a:cubicBezTo>
                      <a:pt x="128" y="3494"/>
                      <a:pt x="179" y="3507"/>
                      <a:pt x="230" y="3507"/>
                    </a:cubicBezTo>
                    <a:cubicBezTo>
                      <a:pt x="241" y="3509"/>
                      <a:pt x="252" y="3510"/>
                      <a:pt x="262" y="3510"/>
                    </a:cubicBezTo>
                    <a:cubicBezTo>
                      <a:pt x="311" y="3510"/>
                      <a:pt x="354" y="3486"/>
                      <a:pt x="396" y="3443"/>
                    </a:cubicBezTo>
                    <a:cubicBezTo>
                      <a:pt x="2645" y="1002"/>
                      <a:pt x="5895" y="415"/>
                      <a:pt x="8507" y="415"/>
                    </a:cubicBezTo>
                    <a:cubicBezTo>
                      <a:pt x="10915" y="415"/>
                      <a:pt x="12781" y="914"/>
                      <a:pt x="12824" y="920"/>
                    </a:cubicBezTo>
                    <a:cubicBezTo>
                      <a:pt x="12844" y="927"/>
                      <a:pt x="12864" y="931"/>
                      <a:pt x="12885" y="931"/>
                    </a:cubicBezTo>
                    <a:cubicBezTo>
                      <a:pt x="12968" y="931"/>
                      <a:pt x="13048" y="872"/>
                      <a:pt x="13079" y="779"/>
                    </a:cubicBezTo>
                    <a:cubicBezTo>
                      <a:pt x="13104" y="665"/>
                      <a:pt x="13040" y="550"/>
                      <a:pt x="12926" y="525"/>
                    </a:cubicBezTo>
                    <a:cubicBezTo>
                      <a:pt x="12889" y="512"/>
                      <a:pt x="10986" y="0"/>
                      <a:pt x="8516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37"/>
              <p:cNvSpPr/>
              <p:nvPr/>
            </p:nvSpPr>
            <p:spPr>
              <a:xfrm rot="205075">
                <a:off x="-3138423" y="-79163"/>
                <a:ext cx="197192" cy="274250"/>
              </a:xfrm>
              <a:custGeom>
                <a:rect b="b" l="l" r="r" t="t"/>
                <a:pathLst>
                  <a:path extrusionOk="0" h="5908" w="4248">
                    <a:moveTo>
                      <a:pt x="3971" y="1"/>
                    </a:moveTo>
                    <a:cubicBezTo>
                      <a:pt x="3916" y="1"/>
                      <a:pt x="3858" y="25"/>
                      <a:pt x="3812" y="82"/>
                    </a:cubicBezTo>
                    <a:lnTo>
                      <a:pt x="64" y="5576"/>
                    </a:lnTo>
                    <a:cubicBezTo>
                      <a:pt x="0" y="5678"/>
                      <a:pt x="26" y="5805"/>
                      <a:pt x="115" y="5869"/>
                    </a:cubicBezTo>
                    <a:cubicBezTo>
                      <a:pt x="153" y="5895"/>
                      <a:pt x="192" y="5907"/>
                      <a:pt x="230" y="5907"/>
                    </a:cubicBezTo>
                    <a:cubicBezTo>
                      <a:pt x="306" y="5907"/>
                      <a:pt x="370" y="5869"/>
                      <a:pt x="408" y="5818"/>
                    </a:cubicBezTo>
                    <a:lnTo>
                      <a:pt x="4156" y="324"/>
                    </a:lnTo>
                    <a:cubicBezTo>
                      <a:pt x="4247" y="159"/>
                      <a:pt x="4115" y="1"/>
                      <a:pt x="397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82" name="Google Shape;982;p37"/>
            <p:cNvGrpSpPr/>
            <p:nvPr/>
          </p:nvGrpSpPr>
          <p:grpSpPr>
            <a:xfrm>
              <a:off x="3485499" y="1779309"/>
              <a:ext cx="560900" cy="519611"/>
              <a:chOff x="6431601" y="-1894477"/>
              <a:chExt cx="2004648" cy="1857079"/>
            </a:xfrm>
          </p:grpSpPr>
          <p:sp>
            <p:nvSpPr>
              <p:cNvPr id="983" name="Google Shape;983;p37"/>
              <p:cNvSpPr/>
              <p:nvPr/>
            </p:nvSpPr>
            <p:spPr>
              <a:xfrm>
                <a:off x="7424432" y="-981210"/>
                <a:ext cx="663342" cy="621332"/>
              </a:xfrm>
              <a:custGeom>
                <a:rect b="b" l="l" r="r" t="t"/>
                <a:pathLst>
                  <a:path extrusionOk="0" h="13385" w="14290">
                    <a:moveTo>
                      <a:pt x="1479" y="1"/>
                    </a:moveTo>
                    <a:lnTo>
                      <a:pt x="1" y="1619"/>
                    </a:lnTo>
                    <a:lnTo>
                      <a:pt x="12811" y="13384"/>
                    </a:lnTo>
                    <a:lnTo>
                      <a:pt x="14289" y="11778"/>
                    </a:lnTo>
                    <a:lnTo>
                      <a:pt x="147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37"/>
              <p:cNvSpPr/>
              <p:nvPr/>
            </p:nvSpPr>
            <p:spPr>
              <a:xfrm>
                <a:off x="7797788" y="-638631"/>
                <a:ext cx="638461" cy="601232"/>
              </a:xfrm>
              <a:custGeom>
                <a:rect b="b" l="l" r="r" t="t"/>
                <a:pathLst>
                  <a:path extrusionOk="0" h="12952" w="13754">
                    <a:moveTo>
                      <a:pt x="2219" y="0"/>
                    </a:moveTo>
                    <a:cubicBezTo>
                      <a:pt x="2134" y="0"/>
                      <a:pt x="2049" y="36"/>
                      <a:pt x="1989" y="103"/>
                    </a:cubicBezTo>
                    <a:lnTo>
                      <a:pt x="128" y="2142"/>
                    </a:lnTo>
                    <a:cubicBezTo>
                      <a:pt x="1" y="2270"/>
                      <a:pt x="13" y="2474"/>
                      <a:pt x="141" y="2588"/>
                    </a:cubicBezTo>
                    <a:lnTo>
                      <a:pt x="11319" y="12862"/>
                    </a:lnTo>
                    <a:cubicBezTo>
                      <a:pt x="11380" y="12922"/>
                      <a:pt x="11458" y="12951"/>
                      <a:pt x="11535" y="12951"/>
                    </a:cubicBezTo>
                    <a:cubicBezTo>
                      <a:pt x="11620" y="12951"/>
                      <a:pt x="11705" y="12916"/>
                      <a:pt x="11766" y="12849"/>
                    </a:cubicBezTo>
                    <a:lnTo>
                      <a:pt x="13639" y="10810"/>
                    </a:lnTo>
                    <a:cubicBezTo>
                      <a:pt x="13754" y="10682"/>
                      <a:pt x="13754" y="10478"/>
                      <a:pt x="13614" y="10364"/>
                    </a:cubicBezTo>
                    <a:lnTo>
                      <a:pt x="2435" y="90"/>
                    </a:lnTo>
                    <a:cubicBezTo>
                      <a:pt x="2375" y="29"/>
                      <a:pt x="2297" y="0"/>
                      <a:pt x="221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37"/>
              <p:cNvSpPr/>
              <p:nvPr/>
            </p:nvSpPr>
            <p:spPr>
              <a:xfrm>
                <a:off x="7796024" y="-621687"/>
                <a:ext cx="581596" cy="580714"/>
              </a:xfrm>
              <a:custGeom>
                <a:rect b="b" l="l" r="r" t="t"/>
                <a:pathLst>
                  <a:path extrusionOk="0" h="12510" w="12529">
                    <a:moveTo>
                      <a:pt x="1576" y="1"/>
                    </a:moveTo>
                    <a:cubicBezTo>
                      <a:pt x="1521" y="1"/>
                      <a:pt x="1468" y="23"/>
                      <a:pt x="1428" y="69"/>
                    </a:cubicBezTo>
                    <a:lnTo>
                      <a:pt x="447" y="1127"/>
                    </a:lnTo>
                    <a:cubicBezTo>
                      <a:pt x="0" y="1611"/>
                      <a:pt x="39" y="2363"/>
                      <a:pt x="523" y="2810"/>
                    </a:cubicBezTo>
                    <a:lnTo>
                      <a:pt x="10733" y="12191"/>
                    </a:lnTo>
                    <a:cubicBezTo>
                      <a:pt x="10949" y="12395"/>
                      <a:pt x="11230" y="12510"/>
                      <a:pt x="11523" y="12510"/>
                    </a:cubicBezTo>
                    <a:lnTo>
                      <a:pt x="11574" y="12510"/>
                    </a:lnTo>
                    <a:cubicBezTo>
                      <a:pt x="11893" y="12497"/>
                      <a:pt x="12186" y="12357"/>
                      <a:pt x="12403" y="12127"/>
                    </a:cubicBezTo>
                    <a:cubicBezTo>
                      <a:pt x="12528" y="11972"/>
                      <a:pt x="12397" y="11781"/>
                      <a:pt x="12243" y="11781"/>
                    </a:cubicBezTo>
                    <a:cubicBezTo>
                      <a:pt x="12194" y="11781"/>
                      <a:pt x="12143" y="11801"/>
                      <a:pt x="12097" y="11847"/>
                    </a:cubicBezTo>
                    <a:cubicBezTo>
                      <a:pt x="11956" y="11987"/>
                      <a:pt x="11765" y="12076"/>
                      <a:pt x="11561" y="12089"/>
                    </a:cubicBezTo>
                    <a:cubicBezTo>
                      <a:pt x="11547" y="12090"/>
                      <a:pt x="11532" y="12090"/>
                      <a:pt x="11517" y="12090"/>
                    </a:cubicBezTo>
                    <a:cubicBezTo>
                      <a:pt x="11328" y="12090"/>
                      <a:pt x="11142" y="12015"/>
                      <a:pt x="11000" y="11885"/>
                    </a:cubicBezTo>
                    <a:lnTo>
                      <a:pt x="803" y="2504"/>
                    </a:lnTo>
                    <a:cubicBezTo>
                      <a:pt x="485" y="2211"/>
                      <a:pt x="472" y="1726"/>
                      <a:pt x="752" y="1420"/>
                    </a:cubicBezTo>
                    <a:lnTo>
                      <a:pt x="1734" y="350"/>
                    </a:lnTo>
                    <a:cubicBezTo>
                      <a:pt x="1810" y="273"/>
                      <a:pt x="1798" y="133"/>
                      <a:pt x="1721" y="56"/>
                    </a:cubicBezTo>
                    <a:cubicBezTo>
                      <a:pt x="1678" y="20"/>
                      <a:pt x="1627" y="1"/>
                      <a:pt x="157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37"/>
              <p:cNvSpPr/>
              <p:nvPr/>
            </p:nvSpPr>
            <p:spPr>
              <a:xfrm>
                <a:off x="6431601" y="-1894477"/>
                <a:ext cx="1456195" cy="1351193"/>
              </a:xfrm>
              <a:custGeom>
                <a:rect b="b" l="l" r="r" t="t"/>
                <a:pathLst>
                  <a:path extrusionOk="0" h="29108" w="31370">
                    <a:moveTo>
                      <a:pt x="15688" y="0"/>
                    </a:moveTo>
                    <a:cubicBezTo>
                      <a:pt x="11759" y="0"/>
                      <a:pt x="7842" y="1584"/>
                      <a:pt x="4971" y="4710"/>
                    </a:cubicBezTo>
                    <a:cubicBezTo>
                      <a:pt x="982" y="9031"/>
                      <a:pt x="0" y="15341"/>
                      <a:pt x="2486" y="20682"/>
                    </a:cubicBezTo>
                    <a:cubicBezTo>
                      <a:pt x="4870" y="25831"/>
                      <a:pt x="10027" y="29108"/>
                      <a:pt x="15660" y="29108"/>
                    </a:cubicBezTo>
                    <a:cubicBezTo>
                      <a:pt x="15869" y="29108"/>
                      <a:pt x="16079" y="29103"/>
                      <a:pt x="16290" y="29094"/>
                    </a:cubicBezTo>
                    <a:cubicBezTo>
                      <a:pt x="22179" y="28852"/>
                      <a:pt x="27328" y="25092"/>
                      <a:pt x="29355" y="19560"/>
                    </a:cubicBezTo>
                    <a:cubicBezTo>
                      <a:pt x="31369" y="14028"/>
                      <a:pt x="29865" y="7820"/>
                      <a:pt x="25531" y="3844"/>
                    </a:cubicBezTo>
                    <a:cubicBezTo>
                      <a:pt x="22736" y="1272"/>
                      <a:pt x="19207" y="0"/>
                      <a:pt x="1568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37"/>
              <p:cNvSpPr/>
              <p:nvPr/>
            </p:nvSpPr>
            <p:spPr>
              <a:xfrm>
                <a:off x="6613242" y="-1743798"/>
                <a:ext cx="1093470" cy="1050206"/>
              </a:xfrm>
              <a:custGeom>
                <a:rect b="b" l="l" r="r" t="t"/>
                <a:pathLst>
                  <a:path extrusionOk="0" h="22624" w="23556">
                    <a:moveTo>
                      <a:pt x="11771" y="0"/>
                    </a:moveTo>
                    <a:cubicBezTo>
                      <a:pt x="5938" y="0"/>
                      <a:pt x="982" y="4486"/>
                      <a:pt x="498" y="10400"/>
                    </a:cubicBezTo>
                    <a:cubicBezTo>
                      <a:pt x="0" y="16633"/>
                      <a:pt x="4640" y="22088"/>
                      <a:pt x="10873" y="22585"/>
                    </a:cubicBezTo>
                    <a:cubicBezTo>
                      <a:pt x="11186" y="22611"/>
                      <a:pt x="11498" y="22623"/>
                      <a:pt x="11806" y="22623"/>
                    </a:cubicBezTo>
                    <a:cubicBezTo>
                      <a:pt x="17642" y="22623"/>
                      <a:pt x="22586" y="18130"/>
                      <a:pt x="23059" y="12222"/>
                    </a:cubicBezTo>
                    <a:cubicBezTo>
                      <a:pt x="23556" y="5989"/>
                      <a:pt x="18916" y="534"/>
                      <a:pt x="12683" y="37"/>
                    </a:cubicBezTo>
                    <a:cubicBezTo>
                      <a:pt x="12377" y="12"/>
                      <a:pt x="12073" y="0"/>
                      <a:pt x="1177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37"/>
              <p:cNvSpPr/>
              <p:nvPr/>
            </p:nvSpPr>
            <p:spPr>
              <a:xfrm>
                <a:off x="6584230" y="-1584113"/>
                <a:ext cx="976027" cy="899991"/>
              </a:xfrm>
              <a:custGeom>
                <a:rect b="b" l="l" r="r" t="t"/>
                <a:pathLst>
                  <a:path extrusionOk="0" h="19388" w="21026">
                    <a:moveTo>
                      <a:pt x="4060" y="0"/>
                    </a:moveTo>
                    <a:cubicBezTo>
                      <a:pt x="4010" y="0"/>
                      <a:pt x="3959" y="19"/>
                      <a:pt x="3914" y="64"/>
                    </a:cubicBezTo>
                    <a:cubicBezTo>
                      <a:pt x="817" y="3429"/>
                      <a:pt x="1" y="8311"/>
                      <a:pt x="1836" y="12491"/>
                    </a:cubicBezTo>
                    <a:cubicBezTo>
                      <a:pt x="3672" y="16685"/>
                      <a:pt x="7814" y="19387"/>
                      <a:pt x="12390" y="19387"/>
                    </a:cubicBezTo>
                    <a:cubicBezTo>
                      <a:pt x="12543" y="19387"/>
                      <a:pt x="12709" y="19387"/>
                      <a:pt x="12887" y="19375"/>
                    </a:cubicBezTo>
                    <a:cubicBezTo>
                      <a:pt x="15947" y="19260"/>
                      <a:pt x="18827" y="17921"/>
                      <a:pt x="20892" y="15665"/>
                    </a:cubicBezTo>
                    <a:cubicBezTo>
                      <a:pt x="21025" y="15504"/>
                      <a:pt x="20882" y="15307"/>
                      <a:pt x="20726" y="15307"/>
                    </a:cubicBezTo>
                    <a:cubicBezTo>
                      <a:pt x="20673" y="15307"/>
                      <a:pt x="20619" y="15330"/>
                      <a:pt x="20573" y="15385"/>
                    </a:cubicBezTo>
                    <a:cubicBezTo>
                      <a:pt x="18389" y="17710"/>
                      <a:pt x="15433" y="18887"/>
                      <a:pt x="12471" y="18887"/>
                    </a:cubicBezTo>
                    <a:cubicBezTo>
                      <a:pt x="9782" y="18887"/>
                      <a:pt x="7088" y="17917"/>
                      <a:pt x="4959" y="15958"/>
                    </a:cubicBezTo>
                    <a:cubicBezTo>
                      <a:pt x="472" y="11841"/>
                      <a:pt x="141" y="4882"/>
                      <a:pt x="4220" y="357"/>
                    </a:cubicBezTo>
                    <a:cubicBezTo>
                      <a:pt x="4366" y="201"/>
                      <a:pt x="4221" y="0"/>
                      <a:pt x="406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89" name="Google Shape;989;p37"/>
          <p:cNvSpPr txBox="1"/>
          <p:nvPr>
            <p:ph type="ctrTitle"/>
          </p:nvPr>
        </p:nvSpPr>
        <p:spPr>
          <a:xfrm>
            <a:off x="2430975" y="1035475"/>
            <a:ext cx="6284100" cy="7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Cluster de servidores -</a:t>
            </a:r>
            <a:endParaRPr sz="4300"/>
          </a:p>
        </p:txBody>
      </p:sp>
      <p:sp>
        <p:nvSpPr>
          <p:cNvPr id="990" name="Google Shape;990;p37"/>
          <p:cNvSpPr/>
          <p:nvPr/>
        </p:nvSpPr>
        <p:spPr>
          <a:xfrm>
            <a:off x="2104624" y="2762049"/>
            <a:ext cx="677213" cy="989427"/>
          </a:xfrm>
          <a:custGeom>
            <a:rect b="b" l="l" r="r" t="t"/>
            <a:pathLst>
              <a:path extrusionOk="0" h="31899" w="21835">
                <a:moveTo>
                  <a:pt x="14501" y="2308"/>
                </a:moveTo>
                <a:cubicBezTo>
                  <a:pt x="16035" y="2308"/>
                  <a:pt x="17284" y="3573"/>
                  <a:pt x="17272" y="5125"/>
                </a:cubicBezTo>
                <a:lnTo>
                  <a:pt x="17272" y="11294"/>
                </a:lnTo>
                <a:cubicBezTo>
                  <a:pt x="15023" y="10861"/>
                  <a:pt x="12793" y="10636"/>
                  <a:pt x="10579" y="10636"/>
                </a:cubicBezTo>
                <a:cubicBezTo>
                  <a:pt x="8564" y="10636"/>
                  <a:pt x="6563" y="10822"/>
                  <a:pt x="4576" y="11205"/>
                </a:cubicBezTo>
                <a:lnTo>
                  <a:pt x="4576" y="5125"/>
                </a:lnTo>
                <a:cubicBezTo>
                  <a:pt x="4551" y="3573"/>
                  <a:pt x="5800" y="2308"/>
                  <a:pt x="7347" y="2308"/>
                </a:cubicBezTo>
                <a:cubicBezTo>
                  <a:pt x="7362" y="2308"/>
                  <a:pt x="7378" y="2308"/>
                  <a:pt x="7393" y="2308"/>
                </a:cubicBezTo>
                <a:lnTo>
                  <a:pt x="14455" y="2308"/>
                </a:lnTo>
                <a:cubicBezTo>
                  <a:pt x="14470" y="2308"/>
                  <a:pt x="14485" y="2308"/>
                  <a:pt x="14501" y="2308"/>
                </a:cubicBezTo>
                <a:close/>
                <a:moveTo>
                  <a:pt x="10924" y="16495"/>
                </a:moveTo>
                <a:cubicBezTo>
                  <a:pt x="11982" y="16495"/>
                  <a:pt x="12912" y="17234"/>
                  <a:pt x="13142" y="18267"/>
                </a:cubicBezTo>
                <a:cubicBezTo>
                  <a:pt x="13371" y="19312"/>
                  <a:pt x="12861" y="20370"/>
                  <a:pt x="11893" y="20829"/>
                </a:cubicBezTo>
                <a:lnTo>
                  <a:pt x="11893" y="24130"/>
                </a:lnTo>
                <a:lnTo>
                  <a:pt x="9942" y="24130"/>
                </a:lnTo>
                <a:lnTo>
                  <a:pt x="9942" y="20829"/>
                </a:lnTo>
                <a:cubicBezTo>
                  <a:pt x="8974" y="20370"/>
                  <a:pt x="8464" y="19312"/>
                  <a:pt x="8693" y="18267"/>
                </a:cubicBezTo>
                <a:cubicBezTo>
                  <a:pt x="8936" y="17234"/>
                  <a:pt x="9853" y="16495"/>
                  <a:pt x="10924" y="16495"/>
                </a:cubicBezTo>
                <a:close/>
                <a:moveTo>
                  <a:pt x="14455" y="1"/>
                </a:moveTo>
                <a:lnTo>
                  <a:pt x="7393" y="14"/>
                </a:lnTo>
                <a:cubicBezTo>
                  <a:pt x="4564" y="14"/>
                  <a:pt x="2282" y="2295"/>
                  <a:pt x="2269" y="5125"/>
                </a:cubicBezTo>
                <a:lnTo>
                  <a:pt x="2269" y="11740"/>
                </a:lnTo>
                <a:cubicBezTo>
                  <a:pt x="1517" y="11944"/>
                  <a:pt x="752" y="12174"/>
                  <a:pt x="0" y="12441"/>
                </a:cubicBezTo>
                <a:lnTo>
                  <a:pt x="0" y="30388"/>
                </a:lnTo>
                <a:cubicBezTo>
                  <a:pt x="4077" y="31191"/>
                  <a:pt x="8159" y="31899"/>
                  <a:pt x="12286" y="31899"/>
                </a:cubicBezTo>
                <a:cubicBezTo>
                  <a:pt x="15436" y="31899"/>
                  <a:pt x="18613" y="31486"/>
                  <a:pt x="21835" y="30388"/>
                </a:cubicBezTo>
                <a:lnTo>
                  <a:pt x="21835" y="12441"/>
                </a:lnTo>
                <a:cubicBezTo>
                  <a:pt x="21083" y="12212"/>
                  <a:pt x="20318" y="11995"/>
                  <a:pt x="19566" y="11804"/>
                </a:cubicBezTo>
                <a:lnTo>
                  <a:pt x="19566" y="5112"/>
                </a:lnTo>
                <a:cubicBezTo>
                  <a:pt x="19553" y="2295"/>
                  <a:pt x="17272" y="14"/>
                  <a:pt x="14455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1" name="Google Shape;991;p37"/>
          <p:cNvSpPr txBox="1"/>
          <p:nvPr>
            <p:ph type="ctrTitle"/>
          </p:nvPr>
        </p:nvSpPr>
        <p:spPr>
          <a:xfrm>
            <a:off x="2466075" y="2271700"/>
            <a:ext cx="6284100" cy="781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Automatización </a:t>
            </a:r>
            <a:endParaRPr sz="43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de tareas</a:t>
            </a:r>
            <a:endParaRPr sz="4300"/>
          </a:p>
        </p:txBody>
      </p:sp>
      <p:sp>
        <p:nvSpPr>
          <p:cNvPr id="992" name="Google Shape;992;p37"/>
          <p:cNvSpPr txBox="1"/>
          <p:nvPr>
            <p:ph idx="1" type="subTitle"/>
          </p:nvPr>
        </p:nvSpPr>
        <p:spPr>
          <a:xfrm>
            <a:off x="350850" y="4383100"/>
            <a:ext cx="7374900" cy="3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/>
              <a:t>Integrantes:</a:t>
            </a:r>
            <a:r>
              <a:rPr b="1" lang="en" sz="1000"/>
              <a:t> </a:t>
            </a:r>
            <a:r>
              <a:rPr lang="en" sz="1000"/>
              <a:t>Daniel Torija, Jerome Gamboa, Joan Villafuerte, </a:t>
            </a:r>
            <a:r>
              <a:rPr lang="en" sz="1000"/>
              <a:t>Marco Batista, Enrique de Anleo, Rubén Agyakwa, Abel Encinas</a:t>
            </a:r>
            <a:r>
              <a:rPr lang="en" sz="900"/>
              <a:t> </a:t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5" name="Shape 1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6" name="Google Shape;1366;p46"/>
          <p:cNvGrpSpPr/>
          <p:nvPr/>
        </p:nvGrpSpPr>
        <p:grpSpPr>
          <a:xfrm>
            <a:off x="7395513" y="3343685"/>
            <a:ext cx="1954117" cy="1954117"/>
            <a:chOff x="367385" y="2587838"/>
            <a:chExt cx="2501110" cy="2501110"/>
          </a:xfrm>
        </p:grpSpPr>
        <p:sp>
          <p:nvSpPr>
            <p:cNvPr id="1367" name="Google Shape;1367;p46"/>
            <p:cNvSpPr/>
            <p:nvPr/>
          </p:nvSpPr>
          <p:spPr>
            <a:xfrm>
              <a:off x="616521" y="2910318"/>
              <a:ext cx="1930097" cy="1856521"/>
            </a:xfrm>
            <a:custGeom>
              <a:rect b="b" l="l" r="r" t="t"/>
              <a:pathLst>
                <a:path extrusionOk="0" h="39994" w="41579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46"/>
            <p:cNvSpPr/>
            <p:nvPr/>
          </p:nvSpPr>
          <p:spPr>
            <a:xfrm>
              <a:off x="1418241" y="2587838"/>
              <a:ext cx="399444" cy="388210"/>
            </a:xfrm>
            <a:custGeom>
              <a:rect b="b" l="l" r="r" t="t"/>
              <a:pathLst>
                <a:path extrusionOk="0" h="8363" w="8605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46"/>
            <p:cNvSpPr/>
            <p:nvPr/>
          </p:nvSpPr>
          <p:spPr>
            <a:xfrm>
              <a:off x="598185" y="2820541"/>
              <a:ext cx="544971" cy="541721"/>
            </a:xfrm>
            <a:custGeom>
              <a:rect b="b" l="l" r="r" t="t"/>
              <a:pathLst>
                <a:path extrusionOk="0" h="11670" w="1174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46"/>
            <p:cNvSpPr/>
            <p:nvPr/>
          </p:nvSpPr>
          <p:spPr>
            <a:xfrm>
              <a:off x="367385" y="3638694"/>
              <a:ext cx="388210" cy="400001"/>
            </a:xfrm>
            <a:custGeom>
              <a:rect b="b" l="l" r="r" t="t"/>
              <a:pathLst>
                <a:path extrusionOk="0" h="8617" w="8363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46"/>
            <p:cNvSpPr/>
            <p:nvPr/>
          </p:nvSpPr>
          <p:spPr>
            <a:xfrm>
              <a:off x="598185" y="4314987"/>
              <a:ext cx="544971" cy="541443"/>
            </a:xfrm>
            <a:custGeom>
              <a:rect b="b" l="l" r="r" t="t"/>
              <a:pathLst>
                <a:path extrusionOk="0" h="11664" w="1174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46"/>
            <p:cNvSpPr/>
            <p:nvPr/>
          </p:nvSpPr>
          <p:spPr>
            <a:xfrm>
              <a:off x="1418241" y="4701341"/>
              <a:ext cx="399444" cy="387607"/>
            </a:xfrm>
            <a:custGeom>
              <a:rect b="b" l="l" r="r" t="t"/>
              <a:pathLst>
                <a:path extrusionOk="0" h="8350" w="8605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46"/>
            <p:cNvSpPr/>
            <p:nvPr/>
          </p:nvSpPr>
          <p:spPr>
            <a:xfrm>
              <a:off x="2092166" y="4314987"/>
              <a:ext cx="545574" cy="541443"/>
            </a:xfrm>
            <a:custGeom>
              <a:rect b="b" l="l" r="r" t="t"/>
              <a:pathLst>
                <a:path extrusionOk="0" h="11664" w="11753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46"/>
            <p:cNvSpPr/>
            <p:nvPr/>
          </p:nvSpPr>
          <p:spPr>
            <a:xfrm>
              <a:off x="2480330" y="3638694"/>
              <a:ext cx="388164" cy="400001"/>
            </a:xfrm>
            <a:custGeom>
              <a:rect b="b" l="l" r="r" t="t"/>
              <a:pathLst>
                <a:path extrusionOk="0" h="8617" w="8362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46"/>
            <p:cNvSpPr/>
            <p:nvPr/>
          </p:nvSpPr>
          <p:spPr>
            <a:xfrm>
              <a:off x="2092166" y="2820959"/>
              <a:ext cx="545574" cy="541304"/>
            </a:xfrm>
            <a:custGeom>
              <a:rect b="b" l="l" r="r" t="t"/>
              <a:pathLst>
                <a:path extrusionOk="0" h="11661" w="11753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76" name="Google Shape;1376;p46"/>
          <p:cNvSpPr txBox="1"/>
          <p:nvPr>
            <p:ph idx="2" type="title"/>
          </p:nvPr>
        </p:nvSpPr>
        <p:spPr>
          <a:xfrm>
            <a:off x="761850" y="953675"/>
            <a:ext cx="465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377" name="Google Shape;1377;p46"/>
          <p:cNvGrpSpPr/>
          <p:nvPr/>
        </p:nvGrpSpPr>
        <p:grpSpPr>
          <a:xfrm>
            <a:off x="7979039" y="-12888"/>
            <a:ext cx="1190638" cy="1191169"/>
            <a:chOff x="369195" y="1138234"/>
            <a:chExt cx="1250276" cy="1250833"/>
          </a:xfrm>
        </p:grpSpPr>
        <p:sp>
          <p:nvSpPr>
            <p:cNvPr id="1378" name="Google Shape;1378;p46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46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46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46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46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46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46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46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46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87" name="Google Shape;1387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450" y="258702"/>
            <a:ext cx="1661200" cy="166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8" name="Google Shape;1388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37698" y="3559550"/>
            <a:ext cx="1014677" cy="119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9" name="Google Shape;1389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17825" y="575376"/>
            <a:ext cx="1991625" cy="1422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0" name="Google Shape;1390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432126" y="2215075"/>
            <a:ext cx="913300" cy="106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1" name="Google Shape;1391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930125" y="1845125"/>
            <a:ext cx="2716550" cy="1543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92" name="Google Shape;1392;p46"/>
          <p:cNvSpPr txBox="1"/>
          <p:nvPr/>
        </p:nvSpPr>
        <p:spPr>
          <a:xfrm>
            <a:off x="805238" y="1795475"/>
            <a:ext cx="38415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FAILOVER</a:t>
            </a:r>
            <a:endParaRPr b="1" sz="4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ABC LINUX</a:t>
            </a:r>
            <a:endParaRPr b="1" sz="4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GANGLIA</a:t>
            </a:r>
            <a:endParaRPr b="1" sz="4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HEARTBEAT</a:t>
            </a:r>
            <a:endParaRPr b="1" sz="4600">
              <a:solidFill>
                <a:schemeClr val="dk1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6" name="Shape 1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7" name="Google Shape;1397;p47"/>
          <p:cNvSpPr txBox="1"/>
          <p:nvPr>
            <p:ph type="title"/>
          </p:nvPr>
        </p:nvSpPr>
        <p:spPr>
          <a:xfrm>
            <a:off x="-126650" y="1581639"/>
            <a:ext cx="4491900" cy="4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Definición</a:t>
            </a:r>
            <a:endParaRPr/>
          </a:p>
        </p:txBody>
      </p:sp>
      <p:sp>
        <p:nvSpPr>
          <p:cNvPr id="1398" name="Google Shape;1398;p47"/>
          <p:cNvSpPr txBox="1"/>
          <p:nvPr>
            <p:ph idx="2" type="title"/>
          </p:nvPr>
        </p:nvSpPr>
        <p:spPr>
          <a:xfrm>
            <a:off x="-126713" y="946793"/>
            <a:ext cx="4486200" cy="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399" name="Google Shape;1399;p47"/>
          <p:cNvSpPr txBox="1"/>
          <p:nvPr>
            <p:ph idx="1" type="subTitle"/>
          </p:nvPr>
        </p:nvSpPr>
        <p:spPr>
          <a:xfrm>
            <a:off x="-126650" y="2077406"/>
            <a:ext cx="4491900" cy="7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0" name="Google Shape;1400;p47"/>
          <p:cNvSpPr txBox="1"/>
          <p:nvPr>
            <p:ph idx="3" type="title"/>
          </p:nvPr>
        </p:nvSpPr>
        <p:spPr>
          <a:xfrm>
            <a:off x="4782414" y="1581646"/>
            <a:ext cx="4486200" cy="4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Ventajas y Desventajas</a:t>
            </a:r>
            <a:endParaRPr/>
          </a:p>
        </p:txBody>
      </p:sp>
      <p:sp>
        <p:nvSpPr>
          <p:cNvPr id="1401" name="Google Shape;1401;p47"/>
          <p:cNvSpPr txBox="1"/>
          <p:nvPr>
            <p:ph idx="4" type="title"/>
          </p:nvPr>
        </p:nvSpPr>
        <p:spPr>
          <a:xfrm>
            <a:off x="4782414" y="946826"/>
            <a:ext cx="4488300" cy="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02" name="Google Shape;1402;p47"/>
          <p:cNvSpPr txBox="1"/>
          <p:nvPr>
            <p:ph idx="5" type="subTitle"/>
          </p:nvPr>
        </p:nvSpPr>
        <p:spPr>
          <a:xfrm>
            <a:off x="4782414" y="2077412"/>
            <a:ext cx="4485900" cy="7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3" name="Google Shape;1403;p47"/>
          <p:cNvSpPr txBox="1"/>
          <p:nvPr>
            <p:ph idx="6" type="title"/>
          </p:nvPr>
        </p:nvSpPr>
        <p:spPr>
          <a:xfrm>
            <a:off x="-126650" y="3828035"/>
            <a:ext cx="4486200" cy="4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</a:t>
            </a:r>
            <a:endParaRPr/>
          </a:p>
        </p:txBody>
      </p:sp>
      <p:sp>
        <p:nvSpPr>
          <p:cNvPr id="1404" name="Google Shape;1404;p47"/>
          <p:cNvSpPr txBox="1"/>
          <p:nvPr>
            <p:ph idx="7" type="title"/>
          </p:nvPr>
        </p:nvSpPr>
        <p:spPr>
          <a:xfrm>
            <a:off x="-126713" y="3193219"/>
            <a:ext cx="4486200" cy="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05" name="Google Shape;1405;p47"/>
          <p:cNvSpPr txBox="1"/>
          <p:nvPr>
            <p:ph idx="8" type="subTitle"/>
          </p:nvPr>
        </p:nvSpPr>
        <p:spPr>
          <a:xfrm>
            <a:off x="-126650" y="4323818"/>
            <a:ext cx="4491900" cy="7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6" name="Google Shape;1406;p47"/>
          <p:cNvSpPr txBox="1"/>
          <p:nvPr>
            <p:ph idx="9" type="title"/>
          </p:nvPr>
        </p:nvSpPr>
        <p:spPr>
          <a:xfrm>
            <a:off x="4782414" y="3828031"/>
            <a:ext cx="4485900" cy="4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Ejemplos Prácticos</a:t>
            </a:r>
            <a:endParaRPr/>
          </a:p>
        </p:txBody>
      </p:sp>
      <p:sp>
        <p:nvSpPr>
          <p:cNvPr id="1407" name="Google Shape;1407;p47"/>
          <p:cNvSpPr txBox="1"/>
          <p:nvPr>
            <p:ph idx="13" type="title"/>
          </p:nvPr>
        </p:nvSpPr>
        <p:spPr>
          <a:xfrm>
            <a:off x="4782424" y="3193225"/>
            <a:ext cx="4486200" cy="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08" name="Google Shape;1408;p47"/>
          <p:cNvSpPr txBox="1"/>
          <p:nvPr>
            <p:ph idx="14" type="subTitle"/>
          </p:nvPr>
        </p:nvSpPr>
        <p:spPr>
          <a:xfrm>
            <a:off x="4782414" y="4323817"/>
            <a:ext cx="4485900" cy="7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9" name="Google Shape;1409;p47"/>
          <p:cNvSpPr txBox="1"/>
          <p:nvPr>
            <p:ph idx="15" type="title"/>
          </p:nvPr>
        </p:nvSpPr>
        <p:spPr>
          <a:xfrm>
            <a:off x="439503" y="276400"/>
            <a:ext cx="82704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AUTOMATIZACIÓN</a:t>
            </a:r>
            <a:endParaRPr/>
          </a:p>
        </p:txBody>
      </p:sp>
      <p:pic>
        <p:nvPicPr>
          <p:cNvPr id="1410" name="Google Shape;14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77725" y="1861425"/>
            <a:ext cx="2193949" cy="219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48"/>
          <p:cNvSpPr txBox="1"/>
          <p:nvPr>
            <p:ph idx="4" type="subTitle"/>
          </p:nvPr>
        </p:nvSpPr>
        <p:spPr>
          <a:xfrm>
            <a:off x="4344649" y="2970450"/>
            <a:ext cx="29352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Desventajas</a:t>
            </a:r>
            <a:endParaRPr/>
          </a:p>
        </p:txBody>
      </p:sp>
      <p:sp>
        <p:nvSpPr>
          <p:cNvPr id="1416" name="Google Shape;1416;p48"/>
          <p:cNvSpPr txBox="1"/>
          <p:nvPr>
            <p:ph idx="1" type="subTitle"/>
          </p:nvPr>
        </p:nvSpPr>
        <p:spPr>
          <a:xfrm>
            <a:off x="4344649" y="3458072"/>
            <a:ext cx="29352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Alcance</a:t>
            </a:r>
            <a:endParaRPr/>
          </a:p>
        </p:txBody>
      </p:sp>
      <p:sp>
        <p:nvSpPr>
          <p:cNvPr id="1417" name="Google Shape;1417;p48"/>
          <p:cNvSpPr txBox="1"/>
          <p:nvPr>
            <p:ph idx="2" type="subTitle"/>
          </p:nvPr>
        </p:nvSpPr>
        <p:spPr>
          <a:xfrm>
            <a:off x="1902450" y="3458073"/>
            <a:ext cx="29379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Mayor productividad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Mayor confiabilidad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simplificado</a:t>
            </a:r>
            <a:endParaRPr/>
          </a:p>
        </p:txBody>
      </p:sp>
      <p:sp>
        <p:nvSpPr>
          <p:cNvPr id="1418" name="Google Shape;1418;p48"/>
          <p:cNvSpPr txBox="1"/>
          <p:nvPr>
            <p:ph idx="3" type="subTitle"/>
          </p:nvPr>
        </p:nvSpPr>
        <p:spPr>
          <a:xfrm>
            <a:off x="1902450" y="2970450"/>
            <a:ext cx="29379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Ventajas</a:t>
            </a:r>
            <a:endParaRPr/>
          </a:p>
        </p:txBody>
      </p:sp>
      <p:sp>
        <p:nvSpPr>
          <p:cNvPr id="1419" name="Google Shape;1419;p48"/>
          <p:cNvSpPr txBox="1"/>
          <p:nvPr/>
        </p:nvSpPr>
        <p:spPr>
          <a:xfrm>
            <a:off x="919375" y="192700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02</a:t>
            </a:r>
            <a:endParaRPr/>
          </a:p>
        </p:txBody>
      </p:sp>
      <p:grpSp>
        <p:nvGrpSpPr>
          <p:cNvPr id="1420" name="Google Shape;1420;p48"/>
          <p:cNvGrpSpPr/>
          <p:nvPr/>
        </p:nvGrpSpPr>
        <p:grpSpPr>
          <a:xfrm>
            <a:off x="6003430" y="1801047"/>
            <a:ext cx="777188" cy="777461"/>
            <a:chOff x="7002375" y="2039700"/>
            <a:chExt cx="420875" cy="421000"/>
          </a:xfrm>
        </p:grpSpPr>
        <p:sp>
          <p:nvSpPr>
            <p:cNvPr id="1421" name="Google Shape;1421;p48"/>
            <p:cNvSpPr/>
            <p:nvPr/>
          </p:nvSpPr>
          <p:spPr>
            <a:xfrm>
              <a:off x="7002375" y="2039700"/>
              <a:ext cx="420875" cy="421000"/>
            </a:xfrm>
            <a:custGeom>
              <a:rect b="b" l="l" r="r" t="t"/>
              <a:pathLst>
                <a:path extrusionOk="0" h="16840" w="16835">
                  <a:moveTo>
                    <a:pt x="8414" y="0"/>
                  </a:moveTo>
                  <a:cubicBezTo>
                    <a:pt x="6202" y="0"/>
                    <a:pt x="3986" y="862"/>
                    <a:pt x="2322" y="2585"/>
                  </a:cubicBezTo>
                  <a:lnTo>
                    <a:pt x="2322" y="2960"/>
                  </a:lnTo>
                  <a:lnTo>
                    <a:pt x="1993" y="2960"/>
                  </a:lnTo>
                  <a:cubicBezTo>
                    <a:pt x="1900" y="3078"/>
                    <a:pt x="1782" y="3218"/>
                    <a:pt x="1689" y="3359"/>
                  </a:cubicBezTo>
                  <a:lnTo>
                    <a:pt x="1689" y="3757"/>
                  </a:lnTo>
                  <a:lnTo>
                    <a:pt x="1384" y="3757"/>
                  </a:lnTo>
                  <a:cubicBezTo>
                    <a:pt x="563" y="5024"/>
                    <a:pt x="71" y="6477"/>
                    <a:pt x="1" y="8001"/>
                  </a:cubicBezTo>
                  <a:lnTo>
                    <a:pt x="258" y="8235"/>
                  </a:lnTo>
                  <a:lnTo>
                    <a:pt x="1" y="8493"/>
                  </a:lnTo>
                  <a:cubicBezTo>
                    <a:pt x="1" y="8658"/>
                    <a:pt x="1" y="8822"/>
                    <a:pt x="1" y="8986"/>
                  </a:cubicBezTo>
                  <a:lnTo>
                    <a:pt x="235" y="9220"/>
                  </a:lnTo>
                  <a:lnTo>
                    <a:pt x="71" y="9502"/>
                  </a:lnTo>
                  <a:cubicBezTo>
                    <a:pt x="71" y="9666"/>
                    <a:pt x="118" y="9830"/>
                    <a:pt x="141" y="9994"/>
                  </a:cubicBezTo>
                  <a:lnTo>
                    <a:pt x="376" y="10228"/>
                  </a:lnTo>
                  <a:lnTo>
                    <a:pt x="235" y="10486"/>
                  </a:lnTo>
                  <a:cubicBezTo>
                    <a:pt x="282" y="10650"/>
                    <a:pt x="329" y="10814"/>
                    <a:pt x="376" y="10979"/>
                  </a:cubicBezTo>
                  <a:lnTo>
                    <a:pt x="704" y="11213"/>
                  </a:lnTo>
                  <a:lnTo>
                    <a:pt x="563" y="11471"/>
                  </a:lnTo>
                  <a:cubicBezTo>
                    <a:pt x="1009" y="12620"/>
                    <a:pt x="1689" y="13651"/>
                    <a:pt x="2603" y="14495"/>
                  </a:cubicBezTo>
                  <a:lnTo>
                    <a:pt x="2955" y="14495"/>
                  </a:lnTo>
                  <a:lnTo>
                    <a:pt x="2955" y="14847"/>
                  </a:lnTo>
                  <a:cubicBezTo>
                    <a:pt x="3095" y="14941"/>
                    <a:pt x="3213" y="15058"/>
                    <a:pt x="3353" y="15152"/>
                  </a:cubicBezTo>
                  <a:lnTo>
                    <a:pt x="3752" y="15152"/>
                  </a:lnTo>
                  <a:lnTo>
                    <a:pt x="3752" y="15433"/>
                  </a:lnTo>
                  <a:cubicBezTo>
                    <a:pt x="4643" y="16043"/>
                    <a:pt x="5627" y="16441"/>
                    <a:pt x="6682" y="16676"/>
                  </a:cubicBezTo>
                  <a:lnTo>
                    <a:pt x="6940" y="16371"/>
                  </a:lnTo>
                  <a:lnTo>
                    <a:pt x="7175" y="16746"/>
                  </a:lnTo>
                  <a:cubicBezTo>
                    <a:pt x="7339" y="16770"/>
                    <a:pt x="7503" y="16793"/>
                    <a:pt x="7667" y="16816"/>
                  </a:cubicBezTo>
                  <a:lnTo>
                    <a:pt x="7925" y="16629"/>
                  </a:lnTo>
                  <a:lnTo>
                    <a:pt x="8159" y="16840"/>
                  </a:lnTo>
                  <a:lnTo>
                    <a:pt x="8652" y="16840"/>
                  </a:lnTo>
                  <a:lnTo>
                    <a:pt x="8910" y="16629"/>
                  </a:lnTo>
                  <a:lnTo>
                    <a:pt x="9144" y="16816"/>
                  </a:lnTo>
                  <a:cubicBezTo>
                    <a:pt x="9308" y="16816"/>
                    <a:pt x="9472" y="16770"/>
                    <a:pt x="9637" y="16746"/>
                  </a:cubicBezTo>
                  <a:lnTo>
                    <a:pt x="9894" y="16371"/>
                  </a:lnTo>
                  <a:lnTo>
                    <a:pt x="10129" y="16676"/>
                  </a:lnTo>
                  <a:cubicBezTo>
                    <a:pt x="11184" y="16441"/>
                    <a:pt x="12169" y="16043"/>
                    <a:pt x="13060" y="15433"/>
                  </a:cubicBezTo>
                  <a:lnTo>
                    <a:pt x="13060" y="15152"/>
                  </a:lnTo>
                  <a:lnTo>
                    <a:pt x="13482" y="15152"/>
                  </a:lnTo>
                  <a:cubicBezTo>
                    <a:pt x="13622" y="15058"/>
                    <a:pt x="13739" y="14941"/>
                    <a:pt x="13857" y="14847"/>
                  </a:cubicBezTo>
                  <a:lnTo>
                    <a:pt x="13857" y="14495"/>
                  </a:lnTo>
                  <a:lnTo>
                    <a:pt x="14232" y="14495"/>
                  </a:lnTo>
                  <a:cubicBezTo>
                    <a:pt x="15123" y="13651"/>
                    <a:pt x="15826" y="12620"/>
                    <a:pt x="16272" y="11471"/>
                  </a:cubicBezTo>
                  <a:lnTo>
                    <a:pt x="16107" y="11213"/>
                  </a:lnTo>
                  <a:lnTo>
                    <a:pt x="16436" y="10955"/>
                  </a:lnTo>
                  <a:cubicBezTo>
                    <a:pt x="16483" y="10791"/>
                    <a:pt x="16529" y="10627"/>
                    <a:pt x="16576" y="10463"/>
                  </a:cubicBezTo>
                  <a:lnTo>
                    <a:pt x="16459" y="10205"/>
                  </a:lnTo>
                  <a:lnTo>
                    <a:pt x="16694" y="9970"/>
                  </a:lnTo>
                  <a:cubicBezTo>
                    <a:pt x="16717" y="9806"/>
                    <a:pt x="16740" y="9642"/>
                    <a:pt x="16764" y="9478"/>
                  </a:cubicBezTo>
                  <a:lnTo>
                    <a:pt x="16576" y="9220"/>
                  </a:lnTo>
                  <a:lnTo>
                    <a:pt x="16811" y="8986"/>
                  </a:lnTo>
                  <a:cubicBezTo>
                    <a:pt x="16811" y="8822"/>
                    <a:pt x="16834" y="8658"/>
                    <a:pt x="16834" y="8493"/>
                  </a:cubicBezTo>
                  <a:lnTo>
                    <a:pt x="16553" y="8235"/>
                  </a:lnTo>
                  <a:lnTo>
                    <a:pt x="16811" y="8001"/>
                  </a:lnTo>
                  <a:cubicBezTo>
                    <a:pt x="16740" y="6477"/>
                    <a:pt x="16272" y="5024"/>
                    <a:pt x="15427" y="3757"/>
                  </a:cubicBezTo>
                  <a:lnTo>
                    <a:pt x="15123" y="3757"/>
                  </a:lnTo>
                  <a:lnTo>
                    <a:pt x="15123" y="3359"/>
                  </a:lnTo>
                  <a:cubicBezTo>
                    <a:pt x="15029" y="3218"/>
                    <a:pt x="14935" y="3078"/>
                    <a:pt x="14818" y="2960"/>
                  </a:cubicBezTo>
                  <a:lnTo>
                    <a:pt x="14490" y="2960"/>
                  </a:lnTo>
                  <a:lnTo>
                    <a:pt x="14490" y="2585"/>
                  </a:lnTo>
                  <a:cubicBezTo>
                    <a:pt x="12837" y="862"/>
                    <a:pt x="10627" y="0"/>
                    <a:pt x="841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2" name="Google Shape;1422;p48"/>
            <p:cNvSpPr/>
            <p:nvPr/>
          </p:nvSpPr>
          <p:spPr>
            <a:xfrm>
              <a:off x="7002375" y="2123650"/>
              <a:ext cx="420875" cy="334125"/>
            </a:xfrm>
            <a:custGeom>
              <a:rect b="b" l="l" r="r" t="t"/>
              <a:pathLst>
                <a:path extrusionOk="0" h="13365" w="16835">
                  <a:moveTo>
                    <a:pt x="10012" y="5135"/>
                  </a:moveTo>
                  <a:lnTo>
                    <a:pt x="8511" y="6589"/>
                  </a:lnTo>
                  <a:lnTo>
                    <a:pt x="8300" y="6589"/>
                  </a:lnTo>
                  <a:lnTo>
                    <a:pt x="6847" y="5135"/>
                  </a:lnTo>
                  <a:close/>
                  <a:moveTo>
                    <a:pt x="1689" y="1"/>
                  </a:moveTo>
                  <a:cubicBezTo>
                    <a:pt x="1595" y="142"/>
                    <a:pt x="1501" y="259"/>
                    <a:pt x="1407" y="399"/>
                  </a:cubicBezTo>
                  <a:lnTo>
                    <a:pt x="5627" y="4643"/>
                  </a:lnTo>
                  <a:lnTo>
                    <a:pt x="2298" y="4643"/>
                  </a:lnTo>
                  <a:cubicBezTo>
                    <a:pt x="2204" y="4479"/>
                    <a:pt x="2040" y="4397"/>
                    <a:pt x="1876" y="4397"/>
                  </a:cubicBezTo>
                  <a:cubicBezTo>
                    <a:pt x="1712" y="4397"/>
                    <a:pt x="1548" y="4479"/>
                    <a:pt x="1454" y="4643"/>
                  </a:cubicBezTo>
                  <a:lnTo>
                    <a:pt x="1" y="4643"/>
                  </a:lnTo>
                  <a:lnTo>
                    <a:pt x="1" y="5042"/>
                  </a:lnTo>
                  <a:lnTo>
                    <a:pt x="1" y="5135"/>
                  </a:lnTo>
                  <a:lnTo>
                    <a:pt x="1478" y="5135"/>
                  </a:lnTo>
                  <a:cubicBezTo>
                    <a:pt x="1571" y="5300"/>
                    <a:pt x="1735" y="5382"/>
                    <a:pt x="1900" y="5382"/>
                  </a:cubicBezTo>
                  <a:cubicBezTo>
                    <a:pt x="2064" y="5382"/>
                    <a:pt x="2228" y="5300"/>
                    <a:pt x="2322" y="5135"/>
                  </a:cubicBezTo>
                  <a:lnTo>
                    <a:pt x="6143" y="5135"/>
                  </a:lnTo>
                  <a:lnTo>
                    <a:pt x="7620" y="6589"/>
                  </a:lnTo>
                  <a:lnTo>
                    <a:pt x="3213" y="6589"/>
                  </a:lnTo>
                  <a:cubicBezTo>
                    <a:pt x="3119" y="6425"/>
                    <a:pt x="2955" y="6343"/>
                    <a:pt x="2791" y="6343"/>
                  </a:cubicBezTo>
                  <a:cubicBezTo>
                    <a:pt x="2626" y="6343"/>
                    <a:pt x="2462" y="6425"/>
                    <a:pt x="2369" y="6589"/>
                  </a:cubicBezTo>
                  <a:lnTo>
                    <a:pt x="141" y="6589"/>
                  </a:lnTo>
                  <a:cubicBezTo>
                    <a:pt x="188" y="6777"/>
                    <a:pt x="212" y="6941"/>
                    <a:pt x="258" y="7081"/>
                  </a:cubicBezTo>
                  <a:lnTo>
                    <a:pt x="2369" y="7081"/>
                  </a:lnTo>
                  <a:cubicBezTo>
                    <a:pt x="2462" y="7245"/>
                    <a:pt x="2626" y="7328"/>
                    <a:pt x="2791" y="7328"/>
                  </a:cubicBezTo>
                  <a:cubicBezTo>
                    <a:pt x="2955" y="7328"/>
                    <a:pt x="3119" y="7245"/>
                    <a:pt x="3213" y="7081"/>
                  </a:cubicBezTo>
                  <a:lnTo>
                    <a:pt x="8042" y="7081"/>
                  </a:lnTo>
                  <a:lnTo>
                    <a:pt x="3353" y="11770"/>
                  </a:lnTo>
                  <a:cubicBezTo>
                    <a:pt x="3494" y="11864"/>
                    <a:pt x="3635" y="11958"/>
                    <a:pt x="3775" y="12052"/>
                  </a:cubicBezTo>
                  <a:lnTo>
                    <a:pt x="6706" y="9121"/>
                  </a:lnTo>
                  <a:lnTo>
                    <a:pt x="6706" y="13271"/>
                  </a:lnTo>
                  <a:cubicBezTo>
                    <a:pt x="6870" y="13318"/>
                    <a:pt x="7034" y="13341"/>
                    <a:pt x="7198" y="13365"/>
                  </a:cubicBezTo>
                  <a:lnTo>
                    <a:pt x="7198" y="9074"/>
                  </a:lnTo>
                  <a:lnTo>
                    <a:pt x="6753" y="9074"/>
                  </a:lnTo>
                  <a:lnTo>
                    <a:pt x="8417" y="7410"/>
                  </a:lnTo>
                  <a:lnTo>
                    <a:pt x="12004" y="10997"/>
                  </a:lnTo>
                  <a:cubicBezTo>
                    <a:pt x="11981" y="11020"/>
                    <a:pt x="11981" y="11067"/>
                    <a:pt x="11981" y="11114"/>
                  </a:cubicBezTo>
                  <a:cubicBezTo>
                    <a:pt x="11981" y="11395"/>
                    <a:pt x="12215" y="11606"/>
                    <a:pt x="12473" y="11606"/>
                  </a:cubicBezTo>
                  <a:cubicBezTo>
                    <a:pt x="12520" y="11606"/>
                    <a:pt x="12567" y="11606"/>
                    <a:pt x="12614" y="11583"/>
                  </a:cubicBezTo>
                  <a:lnTo>
                    <a:pt x="13083" y="12075"/>
                  </a:lnTo>
                  <a:cubicBezTo>
                    <a:pt x="13224" y="11981"/>
                    <a:pt x="13341" y="11888"/>
                    <a:pt x="13482" y="11770"/>
                  </a:cubicBezTo>
                  <a:lnTo>
                    <a:pt x="12966" y="11255"/>
                  </a:lnTo>
                  <a:cubicBezTo>
                    <a:pt x="12966" y="11208"/>
                    <a:pt x="12966" y="11161"/>
                    <a:pt x="12966" y="11114"/>
                  </a:cubicBezTo>
                  <a:cubicBezTo>
                    <a:pt x="12966" y="10856"/>
                    <a:pt x="12731" y="10622"/>
                    <a:pt x="12473" y="10622"/>
                  </a:cubicBezTo>
                  <a:cubicBezTo>
                    <a:pt x="12426" y="10622"/>
                    <a:pt x="12380" y="10622"/>
                    <a:pt x="12333" y="10645"/>
                  </a:cubicBezTo>
                  <a:lnTo>
                    <a:pt x="8792" y="7105"/>
                  </a:lnTo>
                  <a:lnTo>
                    <a:pt x="16576" y="7105"/>
                  </a:lnTo>
                  <a:cubicBezTo>
                    <a:pt x="16623" y="6941"/>
                    <a:pt x="16647" y="6777"/>
                    <a:pt x="16670" y="6612"/>
                  </a:cubicBezTo>
                  <a:lnTo>
                    <a:pt x="9215" y="6612"/>
                  </a:lnTo>
                  <a:lnTo>
                    <a:pt x="10668" y="5135"/>
                  </a:lnTo>
                  <a:lnTo>
                    <a:pt x="16834" y="5135"/>
                  </a:lnTo>
                  <a:lnTo>
                    <a:pt x="16834" y="5042"/>
                  </a:lnTo>
                  <a:lnTo>
                    <a:pt x="16834" y="4643"/>
                  </a:lnTo>
                  <a:lnTo>
                    <a:pt x="11207" y="4643"/>
                  </a:lnTo>
                  <a:lnTo>
                    <a:pt x="13130" y="2697"/>
                  </a:lnTo>
                  <a:cubicBezTo>
                    <a:pt x="13177" y="2721"/>
                    <a:pt x="13224" y="2721"/>
                    <a:pt x="13271" y="2721"/>
                  </a:cubicBezTo>
                  <a:cubicBezTo>
                    <a:pt x="13528" y="2721"/>
                    <a:pt x="13763" y="2486"/>
                    <a:pt x="13763" y="2228"/>
                  </a:cubicBezTo>
                  <a:cubicBezTo>
                    <a:pt x="13763" y="2181"/>
                    <a:pt x="13763" y="2134"/>
                    <a:pt x="13739" y="2088"/>
                  </a:cubicBezTo>
                  <a:lnTo>
                    <a:pt x="15427" y="399"/>
                  </a:lnTo>
                  <a:cubicBezTo>
                    <a:pt x="15334" y="259"/>
                    <a:pt x="15240" y="118"/>
                    <a:pt x="15146" y="1"/>
                  </a:cubicBezTo>
                  <a:lnTo>
                    <a:pt x="13388" y="1759"/>
                  </a:lnTo>
                  <a:cubicBezTo>
                    <a:pt x="13341" y="1736"/>
                    <a:pt x="13294" y="1736"/>
                    <a:pt x="13247" y="1736"/>
                  </a:cubicBezTo>
                  <a:cubicBezTo>
                    <a:pt x="12966" y="1736"/>
                    <a:pt x="12755" y="1947"/>
                    <a:pt x="12755" y="2228"/>
                  </a:cubicBezTo>
                  <a:cubicBezTo>
                    <a:pt x="12755" y="2275"/>
                    <a:pt x="12755" y="2322"/>
                    <a:pt x="12755" y="2345"/>
                  </a:cubicBezTo>
                  <a:lnTo>
                    <a:pt x="10457" y="4643"/>
                  </a:lnTo>
                  <a:lnTo>
                    <a:pt x="6331" y="4643"/>
                  </a:lnTo>
                  <a:lnTo>
                    <a:pt x="16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3" name="Google Shape;1423;p48"/>
            <p:cNvSpPr/>
            <p:nvPr/>
          </p:nvSpPr>
          <p:spPr>
            <a:xfrm>
              <a:off x="7218650" y="2350500"/>
              <a:ext cx="12350" cy="109625"/>
            </a:xfrm>
            <a:custGeom>
              <a:rect b="b" l="l" r="r" t="t"/>
              <a:pathLst>
                <a:path extrusionOk="0" h="4385" w="494">
                  <a:moveTo>
                    <a:pt x="1" y="0"/>
                  </a:moveTo>
                  <a:lnTo>
                    <a:pt x="1" y="4384"/>
                  </a:lnTo>
                  <a:cubicBezTo>
                    <a:pt x="165" y="4384"/>
                    <a:pt x="329" y="4384"/>
                    <a:pt x="493" y="4361"/>
                  </a:cubicBezTo>
                  <a:lnTo>
                    <a:pt x="49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4" name="Google Shape;1424;p48"/>
            <p:cNvSpPr/>
            <p:nvPr/>
          </p:nvSpPr>
          <p:spPr>
            <a:xfrm>
              <a:off x="7002950" y="2104900"/>
              <a:ext cx="419700" cy="305400"/>
            </a:xfrm>
            <a:custGeom>
              <a:rect b="b" l="l" r="r" t="t"/>
              <a:pathLst>
                <a:path extrusionOk="0" h="12216" w="16788">
                  <a:moveTo>
                    <a:pt x="8488" y="6894"/>
                  </a:moveTo>
                  <a:lnTo>
                    <a:pt x="9965" y="8347"/>
                  </a:lnTo>
                  <a:lnTo>
                    <a:pt x="6800" y="8347"/>
                  </a:lnTo>
                  <a:lnTo>
                    <a:pt x="8277" y="6894"/>
                  </a:lnTo>
                  <a:close/>
                  <a:moveTo>
                    <a:pt x="2322" y="1"/>
                  </a:moveTo>
                  <a:cubicBezTo>
                    <a:pt x="2205" y="118"/>
                    <a:pt x="2088" y="235"/>
                    <a:pt x="1994" y="376"/>
                  </a:cubicBezTo>
                  <a:lnTo>
                    <a:pt x="2861" y="1243"/>
                  </a:lnTo>
                  <a:cubicBezTo>
                    <a:pt x="2861" y="1290"/>
                    <a:pt x="2838" y="1337"/>
                    <a:pt x="2861" y="1384"/>
                  </a:cubicBezTo>
                  <a:cubicBezTo>
                    <a:pt x="2861" y="1642"/>
                    <a:pt x="3072" y="1876"/>
                    <a:pt x="3354" y="1876"/>
                  </a:cubicBezTo>
                  <a:cubicBezTo>
                    <a:pt x="3377" y="1876"/>
                    <a:pt x="3424" y="1853"/>
                    <a:pt x="3471" y="1853"/>
                  </a:cubicBezTo>
                  <a:lnTo>
                    <a:pt x="8019" y="6401"/>
                  </a:lnTo>
                  <a:lnTo>
                    <a:pt x="1" y="6401"/>
                  </a:lnTo>
                  <a:cubicBezTo>
                    <a:pt x="1" y="6565"/>
                    <a:pt x="24" y="6729"/>
                    <a:pt x="48" y="6894"/>
                  </a:cubicBezTo>
                  <a:lnTo>
                    <a:pt x="7597" y="6894"/>
                  </a:lnTo>
                  <a:lnTo>
                    <a:pt x="6120" y="8347"/>
                  </a:lnTo>
                  <a:lnTo>
                    <a:pt x="376" y="8347"/>
                  </a:lnTo>
                  <a:cubicBezTo>
                    <a:pt x="423" y="8511"/>
                    <a:pt x="470" y="8699"/>
                    <a:pt x="540" y="8839"/>
                  </a:cubicBezTo>
                  <a:lnTo>
                    <a:pt x="5604" y="8839"/>
                  </a:lnTo>
                  <a:lnTo>
                    <a:pt x="3705" y="10739"/>
                  </a:lnTo>
                  <a:lnTo>
                    <a:pt x="3588" y="10739"/>
                  </a:lnTo>
                  <a:cubicBezTo>
                    <a:pt x="3307" y="10739"/>
                    <a:pt x="3072" y="10950"/>
                    <a:pt x="3096" y="11231"/>
                  </a:cubicBezTo>
                  <a:cubicBezTo>
                    <a:pt x="3072" y="11278"/>
                    <a:pt x="3096" y="11301"/>
                    <a:pt x="3096" y="11348"/>
                  </a:cubicBezTo>
                  <a:lnTo>
                    <a:pt x="2557" y="11887"/>
                  </a:lnTo>
                  <a:cubicBezTo>
                    <a:pt x="2674" y="12005"/>
                    <a:pt x="2814" y="12122"/>
                    <a:pt x="2932" y="12216"/>
                  </a:cubicBezTo>
                  <a:lnTo>
                    <a:pt x="3447" y="11700"/>
                  </a:lnTo>
                  <a:cubicBezTo>
                    <a:pt x="3494" y="11723"/>
                    <a:pt x="3541" y="11723"/>
                    <a:pt x="3565" y="11723"/>
                  </a:cubicBezTo>
                  <a:cubicBezTo>
                    <a:pt x="3846" y="11723"/>
                    <a:pt x="4080" y="11489"/>
                    <a:pt x="4080" y="11231"/>
                  </a:cubicBezTo>
                  <a:cubicBezTo>
                    <a:pt x="4080" y="11184"/>
                    <a:pt x="4057" y="11137"/>
                    <a:pt x="4057" y="11090"/>
                  </a:cubicBezTo>
                  <a:lnTo>
                    <a:pt x="6308" y="8839"/>
                  </a:lnTo>
                  <a:lnTo>
                    <a:pt x="10458" y="8839"/>
                  </a:lnTo>
                  <a:lnTo>
                    <a:pt x="13834" y="12216"/>
                  </a:lnTo>
                  <a:cubicBezTo>
                    <a:pt x="13951" y="12122"/>
                    <a:pt x="14068" y="12005"/>
                    <a:pt x="14185" y="11887"/>
                  </a:cubicBezTo>
                  <a:lnTo>
                    <a:pt x="11184" y="8839"/>
                  </a:lnTo>
                  <a:lnTo>
                    <a:pt x="14678" y="8839"/>
                  </a:lnTo>
                  <a:cubicBezTo>
                    <a:pt x="14771" y="9004"/>
                    <a:pt x="14936" y="9086"/>
                    <a:pt x="15100" y="9086"/>
                  </a:cubicBezTo>
                  <a:cubicBezTo>
                    <a:pt x="15264" y="9086"/>
                    <a:pt x="15428" y="9004"/>
                    <a:pt x="15522" y="8839"/>
                  </a:cubicBezTo>
                  <a:lnTo>
                    <a:pt x="16249" y="8839"/>
                  </a:lnTo>
                  <a:cubicBezTo>
                    <a:pt x="16319" y="8675"/>
                    <a:pt x="16366" y="8511"/>
                    <a:pt x="16413" y="8347"/>
                  </a:cubicBezTo>
                  <a:lnTo>
                    <a:pt x="15522" y="8347"/>
                  </a:lnTo>
                  <a:cubicBezTo>
                    <a:pt x="15428" y="8183"/>
                    <a:pt x="15258" y="8101"/>
                    <a:pt x="15088" y="8101"/>
                  </a:cubicBezTo>
                  <a:cubicBezTo>
                    <a:pt x="14918" y="8101"/>
                    <a:pt x="14748" y="8183"/>
                    <a:pt x="14654" y="8347"/>
                  </a:cubicBezTo>
                  <a:lnTo>
                    <a:pt x="10669" y="8347"/>
                  </a:lnTo>
                  <a:lnTo>
                    <a:pt x="9192" y="6894"/>
                  </a:lnTo>
                  <a:lnTo>
                    <a:pt x="13670" y="6894"/>
                  </a:lnTo>
                  <a:cubicBezTo>
                    <a:pt x="13763" y="7046"/>
                    <a:pt x="13927" y="7122"/>
                    <a:pt x="14094" y="7122"/>
                  </a:cubicBezTo>
                  <a:cubicBezTo>
                    <a:pt x="14262" y="7122"/>
                    <a:pt x="14432" y="7046"/>
                    <a:pt x="14537" y="6894"/>
                  </a:cubicBezTo>
                  <a:lnTo>
                    <a:pt x="16741" y="6894"/>
                  </a:lnTo>
                  <a:cubicBezTo>
                    <a:pt x="16764" y="6729"/>
                    <a:pt x="16788" y="6565"/>
                    <a:pt x="16788" y="6401"/>
                  </a:cubicBezTo>
                  <a:lnTo>
                    <a:pt x="14537" y="6401"/>
                  </a:lnTo>
                  <a:cubicBezTo>
                    <a:pt x="14443" y="6225"/>
                    <a:pt x="14273" y="6137"/>
                    <a:pt x="14103" y="6137"/>
                  </a:cubicBezTo>
                  <a:cubicBezTo>
                    <a:pt x="13933" y="6137"/>
                    <a:pt x="13763" y="6225"/>
                    <a:pt x="13670" y="6401"/>
                  </a:cubicBezTo>
                  <a:lnTo>
                    <a:pt x="8769" y="6401"/>
                  </a:lnTo>
                  <a:lnTo>
                    <a:pt x="13646" y="1525"/>
                  </a:lnTo>
                  <a:cubicBezTo>
                    <a:pt x="13693" y="1525"/>
                    <a:pt x="13740" y="1525"/>
                    <a:pt x="13787" y="1548"/>
                  </a:cubicBezTo>
                  <a:cubicBezTo>
                    <a:pt x="14045" y="1525"/>
                    <a:pt x="14279" y="1314"/>
                    <a:pt x="14279" y="1032"/>
                  </a:cubicBezTo>
                  <a:cubicBezTo>
                    <a:pt x="14279" y="1009"/>
                    <a:pt x="14256" y="962"/>
                    <a:pt x="14256" y="915"/>
                  </a:cubicBezTo>
                  <a:lnTo>
                    <a:pt x="14795" y="376"/>
                  </a:lnTo>
                  <a:cubicBezTo>
                    <a:pt x="14701" y="235"/>
                    <a:pt x="14584" y="118"/>
                    <a:pt x="14467" y="1"/>
                  </a:cubicBezTo>
                  <a:lnTo>
                    <a:pt x="13904" y="563"/>
                  </a:lnTo>
                  <a:cubicBezTo>
                    <a:pt x="13857" y="563"/>
                    <a:pt x="13810" y="540"/>
                    <a:pt x="13787" y="540"/>
                  </a:cubicBezTo>
                  <a:cubicBezTo>
                    <a:pt x="13505" y="540"/>
                    <a:pt x="13294" y="751"/>
                    <a:pt x="13294" y="1032"/>
                  </a:cubicBezTo>
                  <a:cubicBezTo>
                    <a:pt x="13294" y="1056"/>
                    <a:pt x="13294" y="1103"/>
                    <a:pt x="13294" y="1149"/>
                  </a:cubicBezTo>
                  <a:lnTo>
                    <a:pt x="8394" y="6073"/>
                  </a:lnTo>
                  <a:lnTo>
                    <a:pt x="3799" y="1478"/>
                  </a:lnTo>
                  <a:cubicBezTo>
                    <a:pt x="3823" y="1431"/>
                    <a:pt x="3823" y="1407"/>
                    <a:pt x="3823" y="1360"/>
                  </a:cubicBezTo>
                  <a:cubicBezTo>
                    <a:pt x="3823" y="1079"/>
                    <a:pt x="3588" y="868"/>
                    <a:pt x="3330" y="868"/>
                  </a:cubicBezTo>
                  <a:lnTo>
                    <a:pt x="3190" y="868"/>
                  </a:lnTo>
                  <a:lnTo>
                    <a:pt x="232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5" name="Google Shape;1425;p48"/>
            <p:cNvSpPr/>
            <p:nvPr/>
          </p:nvSpPr>
          <p:spPr>
            <a:xfrm>
              <a:off x="7185825" y="2351075"/>
              <a:ext cx="29350" cy="109050"/>
            </a:xfrm>
            <a:custGeom>
              <a:rect b="b" l="l" r="r" t="t"/>
              <a:pathLst>
                <a:path extrusionOk="0" h="4362" w="1174">
                  <a:moveTo>
                    <a:pt x="353" y="1"/>
                  </a:moveTo>
                  <a:lnTo>
                    <a:pt x="353" y="1759"/>
                  </a:lnTo>
                  <a:cubicBezTo>
                    <a:pt x="1" y="1923"/>
                    <a:pt x="1" y="2415"/>
                    <a:pt x="353" y="2603"/>
                  </a:cubicBezTo>
                  <a:lnTo>
                    <a:pt x="353" y="4338"/>
                  </a:lnTo>
                  <a:cubicBezTo>
                    <a:pt x="493" y="4361"/>
                    <a:pt x="657" y="4361"/>
                    <a:pt x="845" y="4361"/>
                  </a:cubicBezTo>
                  <a:lnTo>
                    <a:pt x="845" y="2603"/>
                  </a:lnTo>
                  <a:cubicBezTo>
                    <a:pt x="1173" y="2415"/>
                    <a:pt x="1173" y="1947"/>
                    <a:pt x="845" y="1759"/>
                  </a:cubicBezTo>
                  <a:lnTo>
                    <a:pt x="821" y="1759"/>
                  </a:lnTo>
                  <a:lnTo>
                    <a:pt x="82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6" name="Google Shape;1426;p48"/>
            <p:cNvSpPr/>
            <p:nvPr/>
          </p:nvSpPr>
          <p:spPr>
            <a:xfrm>
              <a:off x="7235075" y="2350500"/>
              <a:ext cx="28750" cy="107875"/>
            </a:xfrm>
            <a:custGeom>
              <a:rect b="b" l="l" r="r" t="t"/>
              <a:pathLst>
                <a:path extrusionOk="0" h="4315" w="1150">
                  <a:moveTo>
                    <a:pt x="329" y="0"/>
                  </a:moveTo>
                  <a:lnTo>
                    <a:pt x="329" y="2767"/>
                  </a:lnTo>
                  <a:cubicBezTo>
                    <a:pt x="0" y="2931"/>
                    <a:pt x="0" y="3423"/>
                    <a:pt x="329" y="3611"/>
                  </a:cubicBezTo>
                  <a:lnTo>
                    <a:pt x="329" y="4314"/>
                  </a:lnTo>
                  <a:cubicBezTo>
                    <a:pt x="493" y="4291"/>
                    <a:pt x="657" y="4244"/>
                    <a:pt x="821" y="4220"/>
                  </a:cubicBezTo>
                  <a:lnTo>
                    <a:pt x="821" y="3611"/>
                  </a:lnTo>
                  <a:cubicBezTo>
                    <a:pt x="1149" y="3423"/>
                    <a:pt x="1149" y="2954"/>
                    <a:pt x="821" y="2767"/>
                  </a:cubicBezTo>
                  <a:lnTo>
                    <a:pt x="82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7" name="Google Shape;1427;p48"/>
            <p:cNvSpPr/>
            <p:nvPr/>
          </p:nvSpPr>
          <p:spPr>
            <a:xfrm>
              <a:off x="7138950" y="2066225"/>
              <a:ext cx="147150" cy="152425"/>
            </a:xfrm>
            <a:custGeom>
              <a:rect b="b" l="l" r="r" t="t"/>
              <a:pathLst>
                <a:path extrusionOk="0" h="6097" w="5886">
                  <a:moveTo>
                    <a:pt x="2931" y="0"/>
                  </a:moveTo>
                  <a:cubicBezTo>
                    <a:pt x="2935" y="0"/>
                    <a:pt x="2939" y="0"/>
                    <a:pt x="2943" y="0"/>
                  </a:cubicBezTo>
                  <a:lnTo>
                    <a:pt x="2943" y="0"/>
                  </a:lnTo>
                  <a:cubicBezTo>
                    <a:pt x="2946" y="0"/>
                    <a:pt x="2950" y="0"/>
                    <a:pt x="2954" y="0"/>
                  </a:cubicBezTo>
                  <a:close/>
                  <a:moveTo>
                    <a:pt x="2943" y="0"/>
                  </a:moveTo>
                  <a:lnTo>
                    <a:pt x="2943" y="0"/>
                  </a:lnTo>
                  <a:cubicBezTo>
                    <a:pt x="1307" y="7"/>
                    <a:pt x="0" y="1317"/>
                    <a:pt x="0" y="2954"/>
                  </a:cubicBezTo>
                  <a:lnTo>
                    <a:pt x="0" y="6096"/>
                  </a:lnTo>
                  <a:lnTo>
                    <a:pt x="1454" y="6096"/>
                  </a:lnTo>
                  <a:lnTo>
                    <a:pt x="1454" y="2954"/>
                  </a:lnTo>
                  <a:cubicBezTo>
                    <a:pt x="1454" y="1970"/>
                    <a:pt x="2192" y="1477"/>
                    <a:pt x="2931" y="1477"/>
                  </a:cubicBezTo>
                  <a:cubicBezTo>
                    <a:pt x="3669" y="1477"/>
                    <a:pt x="4408" y="1970"/>
                    <a:pt x="4408" y="2954"/>
                  </a:cubicBezTo>
                  <a:lnTo>
                    <a:pt x="4408" y="6096"/>
                  </a:lnTo>
                  <a:lnTo>
                    <a:pt x="5885" y="6096"/>
                  </a:lnTo>
                  <a:lnTo>
                    <a:pt x="5885" y="2954"/>
                  </a:lnTo>
                  <a:cubicBezTo>
                    <a:pt x="5885" y="1317"/>
                    <a:pt x="4555" y="7"/>
                    <a:pt x="29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8" name="Google Shape;1428;p48"/>
            <p:cNvSpPr/>
            <p:nvPr/>
          </p:nvSpPr>
          <p:spPr>
            <a:xfrm>
              <a:off x="7138950" y="2066225"/>
              <a:ext cx="73875" cy="152425"/>
            </a:xfrm>
            <a:custGeom>
              <a:rect b="b" l="l" r="r" t="t"/>
              <a:pathLst>
                <a:path extrusionOk="0" h="6097" w="2955">
                  <a:moveTo>
                    <a:pt x="2954" y="0"/>
                  </a:moveTo>
                  <a:cubicBezTo>
                    <a:pt x="1313" y="0"/>
                    <a:pt x="0" y="1313"/>
                    <a:pt x="0" y="2954"/>
                  </a:cubicBezTo>
                  <a:lnTo>
                    <a:pt x="0" y="6096"/>
                  </a:lnTo>
                  <a:lnTo>
                    <a:pt x="1454" y="6096"/>
                  </a:lnTo>
                  <a:lnTo>
                    <a:pt x="1454" y="2954"/>
                  </a:lnTo>
                  <a:cubicBezTo>
                    <a:pt x="1454" y="2134"/>
                    <a:pt x="2110" y="1477"/>
                    <a:pt x="2931" y="1477"/>
                  </a:cubicBezTo>
                  <a:cubicBezTo>
                    <a:pt x="2509" y="1477"/>
                    <a:pt x="2181" y="1149"/>
                    <a:pt x="2181" y="751"/>
                  </a:cubicBezTo>
                  <a:lnTo>
                    <a:pt x="2228" y="727"/>
                  </a:lnTo>
                  <a:cubicBezTo>
                    <a:pt x="2228" y="329"/>
                    <a:pt x="2556" y="0"/>
                    <a:pt x="2954" y="0"/>
                  </a:cubicBezTo>
                  <a:close/>
                </a:path>
              </a:pathLst>
            </a:custGeom>
            <a:solidFill>
              <a:srgbClr val="0B2140">
                <a:alpha val="18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9" name="Google Shape;1429;p48"/>
            <p:cNvSpPr/>
            <p:nvPr/>
          </p:nvSpPr>
          <p:spPr>
            <a:xfrm>
              <a:off x="7102025" y="2190475"/>
              <a:ext cx="221000" cy="184650"/>
            </a:xfrm>
            <a:custGeom>
              <a:rect b="b" l="l" r="r" t="t"/>
              <a:pathLst>
                <a:path extrusionOk="0" h="7386" w="8840">
                  <a:moveTo>
                    <a:pt x="1477" y="1"/>
                  </a:moveTo>
                  <a:cubicBezTo>
                    <a:pt x="657" y="1"/>
                    <a:pt x="0" y="657"/>
                    <a:pt x="0" y="1478"/>
                  </a:cubicBezTo>
                  <a:lnTo>
                    <a:pt x="0" y="5932"/>
                  </a:lnTo>
                  <a:cubicBezTo>
                    <a:pt x="0" y="6729"/>
                    <a:pt x="657" y="7386"/>
                    <a:pt x="1477" y="7386"/>
                  </a:cubicBezTo>
                  <a:lnTo>
                    <a:pt x="7385" y="7386"/>
                  </a:lnTo>
                  <a:cubicBezTo>
                    <a:pt x="8183" y="7386"/>
                    <a:pt x="8839" y="6729"/>
                    <a:pt x="8839" y="5909"/>
                  </a:cubicBezTo>
                  <a:lnTo>
                    <a:pt x="8839" y="1478"/>
                  </a:lnTo>
                  <a:cubicBezTo>
                    <a:pt x="8839" y="657"/>
                    <a:pt x="8183" y="1"/>
                    <a:pt x="738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0" name="Google Shape;1430;p48"/>
            <p:cNvSpPr/>
            <p:nvPr/>
          </p:nvSpPr>
          <p:spPr>
            <a:xfrm>
              <a:off x="7102025" y="2190475"/>
              <a:ext cx="73275" cy="184650"/>
            </a:xfrm>
            <a:custGeom>
              <a:rect b="b" l="l" r="r" t="t"/>
              <a:pathLst>
                <a:path extrusionOk="0" h="7386" w="2931">
                  <a:moveTo>
                    <a:pt x="1477" y="1"/>
                  </a:moveTo>
                  <a:cubicBezTo>
                    <a:pt x="657" y="1"/>
                    <a:pt x="0" y="657"/>
                    <a:pt x="0" y="1478"/>
                  </a:cubicBezTo>
                  <a:lnTo>
                    <a:pt x="0" y="5909"/>
                  </a:lnTo>
                  <a:cubicBezTo>
                    <a:pt x="0" y="6729"/>
                    <a:pt x="657" y="7386"/>
                    <a:pt x="1477" y="7386"/>
                  </a:cubicBezTo>
                  <a:lnTo>
                    <a:pt x="2931" y="7386"/>
                  </a:lnTo>
                  <a:cubicBezTo>
                    <a:pt x="2134" y="7386"/>
                    <a:pt x="1477" y="6729"/>
                    <a:pt x="1477" y="5909"/>
                  </a:cubicBezTo>
                  <a:lnTo>
                    <a:pt x="1477" y="1478"/>
                  </a:lnTo>
                  <a:cubicBezTo>
                    <a:pt x="1477" y="657"/>
                    <a:pt x="2134" y="1"/>
                    <a:pt x="29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1" name="Google Shape;1431;p48"/>
            <p:cNvSpPr/>
            <p:nvPr/>
          </p:nvSpPr>
          <p:spPr>
            <a:xfrm>
              <a:off x="7192875" y="2252025"/>
              <a:ext cx="36350" cy="64800"/>
            </a:xfrm>
            <a:custGeom>
              <a:rect b="b" l="l" r="r" t="t"/>
              <a:pathLst>
                <a:path extrusionOk="0" h="2592" w="1454">
                  <a:moveTo>
                    <a:pt x="793" y="0"/>
                  </a:moveTo>
                  <a:cubicBezTo>
                    <a:pt x="669" y="0"/>
                    <a:pt x="541" y="37"/>
                    <a:pt x="422" y="118"/>
                  </a:cubicBezTo>
                  <a:cubicBezTo>
                    <a:pt x="0" y="399"/>
                    <a:pt x="47" y="1079"/>
                    <a:pt x="539" y="1266"/>
                  </a:cubicBezTo>
                  <a:lnTo>
                    <a:pt x="539" y="2345"/>
                  </a:lnTo>
                  <a:cubicBezTo>
                    <a:pt x="539" y="2509"/>
                    <a:pt x="663" y="2591"/>
                    <a:pt x="786" y="2591"/>
                  </a:cubicBezTo>
                  <a:cubicBezTo>
                    <a:pt x="909" y="2591"/>
                    <a:pt x="1032" y="2509"/>
                    <a:pt x="1032" y="2345"/>
                  </a:cubicBezTo>
                  <a:lnTo>
                    <a:pt x="1032" y="1266"/>
                  </a:lnTo>
                  <a:cubicBezTo>
                    <a:pt x="1290" y="1173"/>
                    <a:pt x="1454" y="915"/>
                    <a:pt x="1454" y="657"/>
                  </a:cubicBezTo>
                  <a:cubicBezTo>
                    <a:pt x="1454" y="278"/>
                    <a:pt x="1138" y="0"/>
                    <a:pt x="7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2" name="Google Shape;1432;p48"/>
            <p:cNvSpPr/>
            <p:nvPr/>
          </p:nvSpPr>
          <p:spPr>
            <a:xfrm>
              <a:off x="7264375" y="2239725"/>
              <a:ext cx="59225" cy="12325"/>
            </a:xfrm>
            <a:custGeom>
              <a:rect b="b" l="l" r="r" t="t"/>
              <a:pathLst>
                <a:path extrusionOk="0" h="493" w="2369">
                  <a:moveTo>
                    <a:pt x="329" y="0"/>
                  </a:moveTo>
                  <a:cubicBezTo>
                    <a:pt x="1" y="0"/>
                    <a:pt x="1" y="492"/>
                    <a:pt x="329" y="492"/>
                  </a:cubicBezTo>
                  <a:lnTo>
                    <a:pt x="2369" y="492"/>
                  </a:lnTo>
                  <a:lnTo>
                    <a:pt x="23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3" name="Google Shape;1433;p48"/>
            <p:cNvSpPr/>
            <p:nvPr/>
          </p:nvSpPr>
          <p:spPr>
            <a:xfrm>
              <a:off x="7264375" y="2313575"/>
              <a:ext cx="59225" cy="12325"/>
            </a:xfrm>
            <a:custGeom>
              <a:rect b="b" l="l" r="r" t="t"/>
              <a:pathLst>
                <a:path extrusionOk="0" h="493" w="2369">
                  <a:moveTo>
                    <a:pt x="329" y="0"/>
                  </a:moveTo>
                  <a:cubicBezTo>
                    <a:pt x="1" y="0"/>
                    <a:pt x="1" y="492"/>
                    <a:pt x="329" y="492"/>
                  </a:cubicBezTo>
                  <a:lnTo>
                    <a:pt x="2369" y="492"/>
                  </a:lnTo>
                  <a:lnTo>
                    <a:pt x="23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4" name="Google Shape;1434;p48"/>
            <p:cNvSpPr/>
            <p:nvPr/>
          </p:nvSpPr>
          <p:spPr>
            <a:xfrm>
              <a:off x="7264375" y="2288950"/>
              <a:ext cx="59225" cy="12325"/>
            </a:xfrm>
            <a:custGeom>
              <a:rect b="b" l="l" r="r" t="t"/>
              <a:pathLst>
                <a:path extrusionOk="0" h="493" w="2369">
                  <a:moveTo>
                    <a:pt x="329" y="0"/>
                  </a:moveTo>
                  <a:cubicBezTo>
                    <a:pt x="1" y="0"/>
                    <a:pt x="1" y="493"/>
                    <a:pt x="329" y="493"/>
                  </a:cubicBezTo>
                  <a:lnTo>
                    <a:pt x="2369" y="493"/>
                  </a:lnTo>
                  <a:lnTo>
                    <a:pt x="23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5" name="Google Shape;1435;p48"/>
            <p:cNvSpPr/>
            <p:nvPr/>
          </p:nvSpPr>
          <p:spPr>
            <a:xfrm>
              <a:off x="7264375" y="2264925"/>
              <a:ext cx="59225" cy="12325"/>
            </a:xfrm>
            <a:custGeom>
              <a:rect b="b" l="l" r="r" t="t"/>
              <a:pathLst>
                <a:path extrusionOk="0" h="493" w="2369">
                  <a:moveTo>
                    <a:pt x="329" y="0"/>
                  </a:moveTo>
                  <a:cubicBezTo>
                    <a:pt x="1" y="0"/>
                    <a:pt x="1" y="493"/>
                    <a:pt x="329" y="493"/>
                  </a:cubicBezTo>
                  <a:lnTo>
                    <a:pt x="2369" y="493"/>
                  </a:lnTo>
                  <a:lnTo>
                    <a:pt x="236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6" name="Google Shape;1436;p48"/>
            <p:cNvSpPr/>
            <p:nvPr/>
          </p:nvSpPr>
          <p:spPr>
            <a:xfrm>
              <a:off x="7102025" y="2239725"/>
              <a:ext cx="59225" cy="12325"/>
            </a:xfrm>
            <a:custGeom>
              <a:rect b="b" l="l" r="r" t="t"/>
              <a:pathLst>
                <a:path extrusionOk="0" h="493" w="2369">
                  <a:moveTo>
                    <a:pt x="0" y="0"/>
                  </a:moveTo>
                  <a:lnTo>
                    <a:pt x="0" y="492"/>
                  </a:lnTo>
                  <a:lnTo>
                    <a:pt x="2040" y="492"/>
                  </a:lnTo>
                  <a:cubicBezTo>
                    <a:pt x="2368" y="492"/>
                    <a:pt x="2368" y="0"/>
                    <a:pt x="2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7" name="Google Shape;1437;p48"/>
            <p:cNvSpPr/>
            <p:nvPr/>
          </p:nvSpPr>
          <p:spPr>
            <a:xfrm>
              <a:off x="7102025" y="2313575"/>
              <a:ext cx="59225" cy="12325"/>
            </a:xfrm>
            <a:custGeom>
              <a:rect b="b" l="l" r="r" t="t"/>
              <a:pathLst>
                <a:path extrusionOk="0" h="493" w="2369">
                  <a:moveTo>
                    <a:pt x="0" y="0"/>
                  </a:moveTo>
                  <a:lnTo>
                    <a:pt x="0" y="492"/>
                  </a:lnTo>
                  <a:lnTo>
                    <a:pt x="2040" y="492"/>
                  </a:lnTo>
                  <a:cubicBezTo>
                    <a:pt x="2368" y="492"/>
                    <a:pt x="2368" y="0"/>
                    <a:pt x="2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8" name="Google Shape;1438;p48"/>
            <p:cNvSpPr/>
            <p:nvPr/>
          </p:nvSpPr>
          <p:spPr>
            <a:xfrm>
              <a:off x="7102025" y="2288950"/>
              <a:ext cx="59225" cy="12325"/>
            </a:xfrm>
            <a:custGeom>
              <a:rect b="b" l="l" r="r" t="t"/>
              <a:pathLst>
                <a:path extrusionOk="0" h="493" w="2369">
                  <a:moveTo>
                    <a:pt x="0" y="0"/>
                  </a:moveTo>
                  <a:lnTo>
                    <a:pt x="0" y="493"/>
                  </a:lnTo>
                  <a:lnTo>
                    <a:pt x="2040" y="493"/>
                  </a:lnTo>
                  <a:cubicBezTo>
                    <a:pt x="2368" y="493"/>
                    <a:pt x="2368" y="0"/>
                    <a:pt x="2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9" name="Google Shape;1439;p48"/>
            <p:cNvSpPr/>
            <p:nvPr/>
          </p:nvSpPr>
          <p:spPr>
            <a:xfrm>
              <a:off x="7102025" y="2264925"/>
              <a:ext cx="59225" cy="12325"/>
            </a:xfrm>
            <a:custGeom>
              <a:rect b="b" l="l" r="r" t="t"/>
              <a:pathLst>
                <a:path extrusionOk="0" h="493" w="2369">
                  <a:moveTo>
                    <a:pt x="0" y="0"/>
                  </a:moveTo>
                  <a:lnTo>
                    <a:pt x="0" y="493"/>
                  </a:lnTo>
                  <a:lnTo>
                    <a:pt x="2040" y="493"/>
                  </a:lnTo>
                  <a:cubicBezTo>
                    <a:pt x="2368" y="493"/>
                    <a:pt x="2368" y="0"/>
                    <a:pt x="204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440" name="Google Shape;144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5474" y="36499"/>
            <a:ext cx="4533063" cy="268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49"/>
          <p:cNvSpPr txBox="1"/>
          <p:nvPr>
            <p:ph type="title"/>
          </p:nvPr>
        </p:nvSpPr>
        <p:spPr>
          <a:xfrm>
            <a:off x="-1779900" y="1048175"/>
            <a:ext cx="772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</a:t>
            </a:r>
            <a:endParaRPr/>
          </a:p>
        </p:txBody>
      </p:sp>
      <p:sp>
        <p:nvSpPr>
          <p:cNvPr id="1446" name="Google Shape;1446;p49"/>
          <p:cNvSpPr txBox="1"/>
          <p:nvPr/>
        </p:nvSpPr>
        <p:spPr>
          <a:xfrm>
            <a:off x="2414654" y="4226489"/>
            <a:ext cx="2095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447" name="Google Shape;1447;p49"/>
          <p:cNvCxnSpPr>
            <a:endCxn id="1448" idx="0"/>
          </p:cNvCxnSpPr>
          <p:nvPr/>
        </p:nvCxnSpPr>
        <p:spPr>
          <a:xfrm>
            <a:off x="3462237" y="2901449"/>
            <a:ext cx="0" cy="88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49" name="Google Shape;1449;p49"/>
          <p:cNvCxnSpPr>
            <a:endCxn id="1450" idx="0"/>
          </p:cNvCxnSpPr>
          <p:nvPr/>
        </p:nvCxnSpPr>
        <p:spPr>
          <a:xfrm>
            <a:off x="5843060" y="2901449"/>
            <a:ext cx="0" cy="88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51" name="Google Shape;1451;p49"/>
          <p:cNvCxnSpPr>
            <a:endCxn id="1452" idx="2"/>
          </p:cNvCxnSpPr>
          <p:nvPr/>
        </p:nvCxnSpPr>
        <p:spPr>
          <a:xfrm flipH="1" rot="10800000">
            <a:off x="4647249" y="2010017"/>
            <a:ext cx="5400" cy="89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53" name="Google Shape;1453;p49"/>
          <p:cNvCxnSpPr/>
          <p:nvPr/>
        </p:nvCxnSpPr>
        <p:spPr>
          <a:xfrm flipH="1" rot="10800000">
            <a:off x="2208150" y="2895800"/>
            <a:ext cx="4727700" cy="9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448" name="Google Shape;1448;p49"/>
          <p:cNvSpPr txBox="1"/>
          <p:nvPr/>
        </p:nvSpPr>
        <p:spPr>
          <a:xfrm>
            <a:off x="2557587" y="3789449"/>
            <a:ext cx="18093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Macros</a:t>
            </a:r>
            <a:endParaRPr b="1" sz="2400">
              <a:solidFill>
                <a:schemeClr val="accent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50" name="Google Shape;1450;p49"/>
          <p:cNvSpPr txBox="1"/>
          <p:nvPr/>
        </p:nvSpPr>
        <p:spPr>
          <a:xfrm>
            <a:off x="4938410" y="3789449"/>
            <a:ext cx="18093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Robótica</a:t>
            </a:r>
            <a:endParaRPr b="1" sz="2400">
              <a:solidFill>
                <a:schemeClr val="accent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452" name="Google Shape;1452;p49"/>
          <p:cNvSpPr txBox="1"/>
          <p:nvPr/>
        </p:nvSpPr>
        <p:spPr>
          <a:xfrm>
            <a:off x="3747999" y="1668617"/>
            <a:ext cx="18093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IT</a:t>
            </a:r>
            <a:endParaRPr b="1" sz="2400">
              <a:solidFill>
                <a:schemeClr val="accent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454" name="Google Shape;1454;p49"/>
          <p:cNvGrpSpPr/>
          <p:nvPr/>
        </p:nvGrpSpPr>
        <p:grpSpPr>
          <a:xfrm>
            <a:off x="-127197" y="3291460"/>
            <a:ext cx="1490500" cy="1839578"/>
            <a:chOff x="7317341" y="3117397"/>
            <a:chExt cx="1490500" cy="1839578"/>
          </a:xfrm>
        </p:grpSpPr>
        <p:sp>
          <p:nvSpPr>
            <p:cNvPr id="1455" name="Google Shape;1455;p49"/>
            <p:cNvSpPr/>
            <p:nvPr/>
          </p:nvSpPr>
          <p:spPr>
            <a:xfrm>
              <a:off x="7457576" y="3119765"/>
              <a:ext cx="701174" cy="1439623"/>
            </a:xfrm>
            <a:custGeom>
              <a:rect b="b" l="l" r="r" t="t"/>
              <a:pathLst>
                <a:path extrusionOk="0" h="31013" w="15105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6" name="Google Shape;1456;p49"/>
            <p:cNvSpPr/>
            <p:nvPr/>
          </p:nvSpPr>
          <p:spPr>
            <a:xfrm>
              <a:off x="7495454" y="3117397"/>
              <a:ext cx="539632" cy="1404112"/>
            </a:xfrm>
            <a:custGeom>
              <a:rect b="b" l="l" r="r" t="t"/>
              <a:pathLst>
                <a:path extrusionOk="0" h="30248" w="11625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7" name="Google Shape;1457;p49"/>
            <p:cNvSpPr/>
            <p:nvPr/>
          </p:nvSpPr>
          <p:spPr>
            <a:xfrm>
              <a:off x="7333913" y="4393530"/>
              <a:ext cx="1470400" cy="550309"/>
            </a:xfrm>
            <a:custGeom>
              <a:rect b="b" l="l" r="r" t="t"/>
              <a:pathLst>
                <a:path extrusionOk="0" h="11855" w="31676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49"/>
            <p:cNvSpPr/>
            <p:nvPr/>
          </p:nvSpPr>
          <p:spPr>
            <a:xfrm>
              <a:off x="7365293" y="4419107"/>
              <a:ext cx="1442548" cy="418383"/>
            </a:xfrm>
            <a:custGeom>
              <a:rect b="b" l="l" r="r" t="t"/>
              <a:pathLst>
                <a:path extrusionOk="0" h="9013" w="31076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49"/>
            <p:cNvSpPr/>
            <p:nvPr/>
          </p:nvSpPr>
          <p:spPr>
            <a:xfrm>
              <a:off x="7317341" y="3531000"/>
              <a:ext cx="1310019" cy="1425976"/>
            </a:xfrm>
            <a:custGeom>
              <a:rect b="b" l="l" r="r" t="t"/>
              <a:pathLst>
                <a:path extrusionOk="0" h="30719" w="28221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0" name="Google Shape;1460;p49"/>
            <p:cNvSpPr/>
            <p:nvPr/>
          </p:nvSpPr>
          <p:spPr>
            <a:xfrm>
              <a:off x="7329178" y="3525058"/>
              <a:ext cx="1305887" cy="1389908"/>
            </a:xfrm>
            <a:custGeom>
              <a:rect b="b" l="l" r="r" t="t"/>
              <a:pathLst>
                <a:path extrusionOk="0" h="29942" w="28132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61" name="Google Shape;1461;p49"/>
          <p:cNvSpPr txBox="1"/>
          <p:nvPr/>
        </p:nvSpPr>
        <p:spPr>
          <a:xfrm>
            <a:off x="1299725" y="-38325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03</a:t>
            </a:r>
            <a:endParaRPr/>
          </a:p>
        </p:txBody>
      </p:sp>
      <p:pic>
        <p:nvPicPr>
          <p:cNvPr id="1462" name="Google Shape;146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18225" y="1931200"/>
            <a:ext cx="888000" cy="88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3" name="Google Shape;146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7862" y="2986950"/>
            <a:ext cx="849550" cy="849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4" name="Google Shape;1464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843050" y="1786788"/>
            <a:ext cx="1071375" cy="107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5" name="Google Shape;1465;p4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41075" y="1846175"/>
            <a:ext cx="891300" cy="8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0" name="Google Shape;1470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2925" y="357298"/>
            <a:ext cx="1568525" cy="15684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71" name="Google Shape;1471;p50"/>
          <p:cNvGrpSpPr/>
          <p:nvPr/>
        </p:nvGrpSpPr>
        <p:grpSpPr>
          <a:xfrm>
            <a:off x="7395513" y="3343685"/>
            <a:ext cx="1954117" cy="1954117"/>
            <a:chOff x="367385" y="2587838"/>
            <a:chExt cx="2501110" cy="2501110"/>
          </a:xfrm>
        </p:grpSpPr>
        <p:sp>
          <p:nvSpPr>
            <p:cNvPr id="1472" name="Google Shape;1472;p50"/>
            <p:cNvSpPr/>
            <p:nvPr/>
          </p:nvSpPr>
          <p:spPr>
            <a:xfrm>
              <a:off x="616521" y="2910318"/>
              <a:ext cx="1930097" cy="1856521"/>
            </a:xfrm>
            <a:custGeom>
              <a:rect b="b" l="l" r="r" t="t"/>
              <a:pathLst>
                <a:path extrusionOk="0" h="39994" w="41579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3" name="Google Shape;1473;p50"/>
            <p:cNvSpPr/>
            <p:nvPr/>
          </p:nvSpPr>
          <p:spPr>
            <a:xfrm>
              <a:off x="1418241" y="2587838"/>
              <a:ext cx="399444" cy="388210"/>
            </a:xfrm>
            <a:custGeom>
              <a:rect b="b" l="l" r="r" t="t"/>
              <a:pathLst>
                <a:path extrusionOk="0" h="8363" w="8605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4" name="Google Shape;1474;p50"/>
            <p:cNvSpPr/>
            <p:nvPr/>
          </p:nvSpPr>
          <p:spPr>
            <a:xfrm>
              <a:off x="598185" y="2820541"/>
              <a:ext cx="544971" cy="541721"/>
            </a:xfrm>
            <a:custGeom>
              <a:rect b="b" l="l" r="r" t="t"/>
              <a:pathLst>
                <a:path extrusionOk="0" h="11670" w="1174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5" name="Google Shape;1475;p50"/>
            <p:cNvSpPr/>
            <p:nvPr/>
          </p:nvSpPr>
          <p:spPr>
            <a:xfrm>
              <a:off x="367385" y="3638694"/>
              <a:ext cx="388210" cy="400001"/>
            </a:xfrm>
            <a:custGeom>
              <a:rect b="b" l="l" r="r" t="t"/>
              <a:pathLst>
                <a:path extrusionOk="0" h="8617" w="8363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6" name="Google Shape;1476;p50"/>
            <p:cNvSpPr/>
            <p:nvPr/>
          </p:nvSpPr>
          <p:spPr>
            <a:xfrm>
              <a:off x="598185" y="4314987"/>
              <a:ext cx="544971" cy="541443"/>
            </a:xfrm>
            <a:custGeom>
              <a:rect b="b" l="l" r="r" t="t"/>
              <a:pathLst>
                <a:path extrusionOk="0" h="11664" w="1174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7" name="Google Shape;1477;p50"/>
            <p:cNvSpPr/>
            <p:nvPr/>
          </p:nvSpPr>
          <p:spPr>
            <a:xfrm>
              <a:off x="1418241" y="4701341"/>
              <a:ext cx="399444" cy="387607"/>
            </a:xfrm>
            <a:custGeom>
              <a:rect b="b" l="l" r="r" t="t"/>
              <a:pathLst>
                <a:path extrusionOk="0" h="8350" w="8605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8" name="Google Shape;1478;p50"/>
            <p:cNvSpPr/>
            <p:nvPr/>
          </p:nvSpPr>
          <p:spPr>
            <a:xfrm>
              <a:off x="2092166" y="4314987"/>
              <a:ext cx="545574" cy="541443"/>
            </a:xfrm>
            <a:custGeom>
              <a:rect b="b" l="l" r="r" t="t"/>
              <a:pathLst>
                <a:path extrusionOk="0" h="11664" w="11753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9" name="Google Shape;1479;p50"/>
            <p:cNvSpPr/>
            <p:nvPr/>
          </p:nvSpPr>
          <p:spPr>
            <a:xfrm>
              <a:off x="2480330" y="3638694"/>
              <a:ext cx="388164" cy="400001"/>
            </a:xfrm>
            <a:custGeom>
              <a:rect b="b" l="l" r="r" t="t"/>
              <a:pathLst>
                <a:path extrusionOk="0" h="8617" w="8362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0" name="Google Shape;1480;p50"/>
            <p:cNvSpPr/>
            <p:nvPr/>
          </p:nvSpPr>
          <p:spPr>
            <a:xfrm>
              <a:off x="2092166" y="2820959"/>
              <a:ext cx="545574" cy="541304"/>
            </a:xfrm>
            <a:custGeom>
              <a:rect b="b" l="l" r="r" t="t"/>
              <a:pathLst>
                <a:path extrusionOk="0" h="11661" w="11753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1" name="Google Shape;1481;p50"/>
          <p:cNvSpPr txBox="1"/>
          <p:nvPr>
            <p:ph idx="2" type="title"/>
          </p:nvPr>
        </p:nvSpPr>
        <p:spPr>
          <a:xfrm>
            <a:off x="761850" y="953675"/>
            <a:ext cx="465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482" name="Google Shape;1482;p50"/>
          <p:cNvGrpSpPr/>
          <p:nvPr/>
        </p:nvGrpSpPr>
        <p:grpSpPr>
          <a:xfrm>
            <a:off x="7979039" y="-12888"/>
            <a:ext cx="1190638" cy="1191169"/>
            <a:chOff x="369195" y="1138234"/>
            <a:chExt cx="1250276" cy="1250833"/>
          </a:xfrm>
        </p:grpSpPr>
        <p:sp>
          <p:nvSpPr>
            <p:cNvPr id="1483" name="Google Shape;1483;p50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50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5" name="Google Shape;1485;p50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6" name="Google Shape;1486;p50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50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50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50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50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50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92" name="Google Shape;1492;p50"/>
          <p:cNvSpPr txBox="1"/>
          <p:nvPr/>
        </p:nvSpPr>
        <p:spPr>
          <a:xfrm>
            <a:off x="2238325" y="928175"/>
            <a:ext cx="5542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Google Apps Script</a:t>
            </a:r>
            <a:endParaRPr/>
          </a:p>
        </p:txBody>
      </p:sp>
      <p:pic>
        <p:nvPicPr>
          <p:cNvPr id="1493" name="Google Shape;1493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63132" y="1705075"/>
            <a:ext cx="3017726" cy="3017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94" name="Google Shape;1494;p50"/>
          <p:cNvSpPr txBox="1"/>
          <p:nvPr/>
        </p:nvSpPr>
        <p:spPr>
          <a:xfrm>
            <a:off x="5898700" y="17050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E7CC3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Reporte PDF Gmail</a:t>
            </a:r>
            <a:endParaRPr>
              <a:solidFill>
                <a:srgbClr val="8E7CC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8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9" name="Google Shape;1499;p51"/>
          <p:cNvGrpSpPr/>
          <p:nvPr/>
        </p:nvGrpSpPr>
        <p:grpSpPr>
          <a:xfrm>
            <a:off x="7395513" y="3343685"/>
            <a:ext cx="1954117" cy="1954117"/>
            <a:chOff x="367385" y="2587838"/>
            <a:chExt cx="2501110" cy="2501110"/>
          </a:xfrm>
        </p:grpSpPr>
        <p:sp>
          <p:nvSpPr>
            <p:cNvPr id="1500" name="Google Shape;1500;p51"/>
            <p:cNvSpPr/>
            <p:nvPr/>
          </p:nvSpPr>
          <p:spPr>
            <a:xfrm>
              <a:off x="616521" y="2910318"/>
              <a:ext cx="1930097" cy="1856521"/>
            </a:xfrm>
            <a:custGeom>
              <a:rect b="b" l="l" r="r" t="t"/>
              <a:pathLst>
                <a:path extrusionOk="0" h="39994" w="41579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51"/>
            <p:cNvSpPr/>
            <p:nvPr/>
          </p:nvSpPr>
          <p:spPr>
            <a:xfrm>
              <a:off x="1418241" y="2587838"/>
              <a:ext cx="399444" cy="388210"/>
            </a:xfrm>
            <a:custGeom>
              <a:rect b="b" l="l" r="r" t="t"/>
              <a:pathLst>
                <a:path extrusionOk="0" h="8363" w="8605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51"/>
            <p:cNvSpPr/>
            <p:nvPr/>
          </p:nvSpPr>
          <p:spPr>
            <a:xfrm>
              <a:off x="598185" y="2820541"/>
              <a:ext cx="544971" cy="541721"/>
            </a:xfrm>
            <a:custGeom>
              <a:rect b="b" l="l" r="r" t="t"/>
              <a:pathLst>
                <a:path extrusionOk="0" h="11670" w="1174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51"/>
            <p:cNvSpPr/>
            <p:nvPr/>
          </p:nvSpPr>
          <p:spPr>
            <a:xfrm>
              <a:off x="367385" y="3638694"/>
              <a:ext cx="388210" cy="400001"/>
            </a:xfrm>
            <a:custGeom>
              <a:rect b="b" l="l" r="r" t="t"/>
              <a:pathLst>
                <a:path extrusionOk="0" h="8617" w="8363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51"/>
            <p:cNvSpPr/>
            <p:nvPr/>
          </p:nvSpPr>
          <p:spPr>
            <a:xfrm>
              <a:off x="598185" y="4314987"/>
              <a:ext cx="544971" cy="541443"/>
            </a:xfrm>
            <a:custGeom>
              <a:rect b="b" l="l" r="r" t="t"/>
              <a:pathLst>
                <a:path extrusionOk="0" h="11664" w="1174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51"/>
            <p:cNvSpPr/>
            <p:nvPr/>
          </p:nvSpPr>
          <p:spPr>
            <a:xfrm>
              <a:off x="1418241" y="4701341"/>
              <a:ext cx="399444" cy="387607"/>
            </a:xfrm>
            <a:custGeom>
              <a:rect b="b" l="l" r="r" t="t"/>
              <a:pathLst>
                <a:path extrusionOk="0" h="8350" w="8605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51"/>
            <p:cNvSpPr/>
            <p:nvPr/>
          </p:nvSpPr>
          <p:spPr>
            <a:xfrm>
              <a:off x="2092166" y="4314987"/>
              <a:ext cx="545574" cy="541443"/>
            </a:xfrm>
            <a:custGeom>
              <a:rect b="b" l="l" r="r" t="t"/>
              <a:pathLst>
                <a:path extrusionOk="0" h="11664" w="11753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51"/>
            <p:cNvSpPr/>
            <p:nvPr/>
          </p:nvSpPr>
          <p:spPr>
            <a:xfrm>
              <a:off x="2480330" y="3638694"/>
              <a:ext cx="388164" cy="400001"/>
            </a:xfrm>
            <a:custGeom>
              <a:rect b="b" l="l" r="r" t="t"/>
              <a:pathLst>
                <a:path extrusionOk="0" h="8617" w="8362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51"/>
            <p:cNvSpPr/>
            <p:nvPr/>
          </p:nvSpPr>
          <p:spPr>
            <a:xfrm>
              <a:off x="2092166" y="2820959"/>
              <a:ext cx="545574" cy="541304"/>
            </a:xfrm>
            <a:custGeom>
              <a:rect b="b" l="l" r="r" t="t"/>
              <a:pathLst>
                <a:path extrusionOk="0" h="11661" w="11753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09" name="Google Shape;1509;p51"/>
          <p:cNvSpPr txBox="1"/>
          <p:nvPr>
            <p:ph idx="2" type="title"/>
          </p:nvPr>
        </p:nvSpPr>
        <p:spPr>
          <a:xfrm>
            <a:off x="761850" y="953675"/>
            <a:ext cx="465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510" name="Google Shape;1510;p51"/>
          <p:cNvGrpSpPr/>
          <p:nvPr/>
        </p:nvGrpSpPr>
        <p:grpSpPr>
          <a:xfrm>
            <a:off x="7979039" y="-12888"/>
            <a:ext cx="1190638" cy="1191169"/>
            <a:chOff x="369195" y="1138234"/>
            <a:chExt cx="1250276" cy="1250833"/>
          </a:xfrm>
        </p:grpSpPr>
        <p:sp>
          <p:nvSpPr>
            <p:cNvPr id="1511" name="Google Shape;1511;p51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51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51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51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51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51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51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51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51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20" name="Google Shape;1520;p51"/>
          <p:cNvSpPr txBox="1"/>
          <p:nvPr/>
        </p:nvSpPr>
        <p:spPr>
          <a:xfrm>
            <a:off x="2238325" y="928175"/>
            <a:ext cx="55422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Zapier</a:t>
            </a:r>
            <a:endParaRPr/>
          </a:p>
        </p:txBody>
      </p:sp>
      <p:pic>
        <p:nvPicPr>
          <p:cNvPr id="1521" name="Google Shape;1521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78013" y="1820975"/>
            <a:ext cx="2614477" cy="2614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2" name="Google Shape;1522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1850" y="1709400"/>
            <a:ext cx="1226225" cy="122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6" name="Shape 1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7" name="Google Shape;152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0575" y="462250"/>
            <a:ext cx="5099178" cy="1392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8" name="Google Shape;152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09800" y="1916400"/>
            <a:ext cx="6465280" cy="655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9" name="Google Shape;1529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7950" y="2711750"/>
            <a:ext cx="4924425" cy="203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3" name="Shape 1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4" name="Google Shape;1534;p53"/>
          <p:cNvGrpSpPr/>
          <p:nvPr/>
        </p:nvGrpSpPr>
        <p:grpSpPr>
          <a:xfrm>
            <a:off x="7395513" y="3343685"/>
            <a:ext cx="1954117" cy="1954117"/>
            <a:chOff x="367385" y="2587838"/>
            <a:chExt cx="2501110" cy="2501110"/>
          </a:xfrm>
        </p:grpSpPr>
        <p:sp>
          <p:nvSpPr>
            <p:cNvPr id="1535" name="Google Shape;1535;p53"/>
            <p:cNvSpPr/>
            <p:nvPr/>
          </p:nvSpPr>
          <p:spPr>
            <a:xfrm>
              <a:off x="616521" y="2910318"/>
              <a:ext cx="1930097" cy="1856521"/>
            </a:xfrm>
            <a:custGeom>
              <a:rect b="b" l="l" r="r" t="t"/>
              <a:pathLst>
                <a:path extrusionOk="0" h="39994" w="41579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53"/>
            <p:cNvSpPr/>
            <p:nvPr/>
          </p:nvSpPr>
          <p:spPr>
            <a:xfrm>
              <a:off x="1418241" y="2587838"/>
              <a:ext cx="399444" cy="388210"/>
            </a:xfrm>
            <a:custGeom>
              <a:rect b="b" l="l" r="r" t="t"/>
              <a:pathLst>
                <a:path extrusionOk="0" h="8363" w="8605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53"/>
            <p:cNvSpPr/>
            <p:nvPr/>
          </p:nvSpPr>
          <p:spPr>
            <a:xfrm>
              <a:off x="598185" y="2820541"/>
              <a:ext cx="544971" cy="541721"/>
            </a:xfrm>
            <a:custGeom>
              <a:rect b="b" l="l" r="r" t="t"/>
              <a:pathLst>
                <a:path extrusionOk="0" h="11670" w="1174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53"/>
            <p:cNvSpPr/>
            <p:nvPr/>
          </p:nvSpPr>
          <p:spPr>
            <a:xfrm>
              <a:off x="367385" y="3638694"/>
              <a:ext cx="388210" cy="400001"/>
            </a:xfrm>
            <a:custGeom>
              <a:rect b="b" l="l" r="r" t="t"/>
              <a:pathLst>
                <a:path extrusionOk="0" h="8617" w="8363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53"/>
            <p:cNvSpPr/>
            <p:nvPr/>
          </p:nvSpPr>
          <p:spPr>
            <a:xfrm>
              <a:off x="598185" y="4314987"/>
              <a:ext cx="544971" cy="541443"/>
            </a:xfrm>
            <a:custGeom>
              <a:rect b="b" l="l" r="r" t="t"/>
              <a:pathLst>
                <a:path extrusionOk="0" h="11664" w="1174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53"/>
            <p:cNvSpPr/>
            <p:nvPr/>
          </p:nvSpPr>
          <p:spPr>
            <a:xfrm>
              <a:off x="1418241" y="4701341"/>
              <a:ext cx="399444" cy="387607"/>
            </a:xfrm>
            <a:custGeom>
              <a:rect b="b" l="l" r="r" t="t"/>
              <a:pathLst>
                <a:path extrusionOk="0" h="8350" w="8605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53"/>
            <p:cNvSpPr/>
            <p:nvPr/>
          </p:nvSpPr>
          <p:spPr>
            <a:xfrm>
              <a:off x="2092166" y="4314987"/>
              <a:ext cx="545574" cy="541443"/>
            </a:xfrm>
            <a:custGeom>
              <a:rect b="b" l="l" r="r" t="t"/>
              <a:pathLst>
                <a:path extrusionOk="0" h="11664" w="11753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53"/>
            <p:cNvSpPr/>
            <p:nvPr/>
          </p:nvSpPr>
          <p:spPr>
            <a:xfrm>
              <a:off x="2480330" y="3638694"/>
              <a:ext cx="388164" cy="400001"/>
            </a:xfrm>
            <a:custGeom>
              <a:rect b="b" l="l" r="r" t="t"/>
              <a:pathLst>
                <a:path extrusionOk="0" h="8617" w="8362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53"/>
            <p:cNvSpPr/>
            <p:nvPr/>
          </p:nvSpPr>
          <p:spPr>
            <a:xfrm>
              <a:off x="2092166" y="2820959"/>
              <a:ext cx="545574" cy="541304"/>
            </a:xfrm>
            <a:custGeom>
              <a:rect b="b" l="l" r="r" t="t"/>
              <a:pathLst>
                <a:path extrusionOk="0" h="11661" w="11753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44" name="Google Shape;1544;p53"/>
          <p:cNvSpPr txBox="1"/>
          <p:nvPr>
            <p:ph idx="2" type="title"/>
          </p:nvPr>
        </p:nvSpPr>
        <p:spPr>
          <a:xfrm>
            <a:off x="761850" y="953675"/>
            <a:ext cx="465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545" name="Google Shape;1545;p53"/>
          <p:cNvGrpSpPr/>
          <p:nvPr/>
        </p:nvGrpSpPr>
        <p:grpSpPr>
          <a:xfrm>
            <a:off x="7979039" y="-12888"/>
            <a:ext cx="1190638" cy="1191169"/>
            <a:chOff x="369195" y="1138234"/>
            <a:chExt cx="1250276" cy="1250833"/>
          </a:xfrm>
        </p:grpSpPr>
        <p:sp>
          <p:nvSpPr>
            <p:cNvPr id="1546" name="Google Shape;1546;p53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53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53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53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53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53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53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53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53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55" name="Google Shape;1555;p53"/>
          <p:cNvSpPr txBox="1"/>
          <p:nvPr/>
        </p:nvSpPr>
        <p:spPr>
          <a:xfrm>
            <a:off x="2238325" y="928175"/>
            <a:ext cx="55422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Scheduled Cron Jobs</a:t>
            </a:r>
            <a:endParaRPr/>
          </a:p>
        </p:txBody>
      </p:sp>
      <p:pic>
        <p:nvPicPr>
          <p:cNvPr id="1556" name="Google Shape;155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4907" y="2295900"/>
            <a:ext cx="4115733" cy="2309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7" name="Google Shape;155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03225" y="125675"/>
            <a:ext cx="936575" cy="108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1" name="Shape 1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2" name="Google Shape;156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1500" y="437975"/>
            <a:ext cx="4981000" cy="426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6" name="Shape 1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7" name="Google Shape;1567;p55"/>
          <p:cNvGrpSpPr/>
          <p:nvPr/>
        </p:nvGrpSpPr>
        <p:grpSpPr>
          <a:xfrm>
            <a:off x="-744987" y="3505685"/>
            <a:ext cx="1954117" cy="1954117"/>
            <a:chOff x="367385" y="2587838"/>
            <a:chExt cx="2501110" cy="2501110"/>
          </a:xfrm>
        </p:grpSpPr>
        <p:sp>
          <p:nvSpPr>
            <p:cNvPr id="1568" name="Google Shape;1568;p55"/>
            <p:cNvSpPr/>
            <p:nvPr/>
          </p:nvSpPr>
          <p:spPr>
            <a:xfrm>
              <a:off x="616521" y="2910318"/>
              <a:ext cx="1930097" cy="1856521"/>
            </a:xfrm>
            <a:custGeom>
              <a:rect b="b" l="l" r="r" t="t"/>
              <a:pathLst>
                <a:path extrusionOk="0" h="39994" w="41579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55"/>
            <p:cNvSpPr/>
            <p:nvPr/>
          </p:nvSpPr>
          <p:spPr>
            <a:xfrm>
              <a:off x="1418241" y="2587838"/>
              <a:ext cx="399444" cy="388210"/>
            </a:xfrm>
            <a:custGeom>
              <a:rect b="b" l="l" r="r" t="t"/>
              <a:pathLst>
                <a:path extrusionOk="0" h="8363" w="8605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55"/>
            <p:cNvSpPr/>
            <p:nvPr/>
          </p:nvSpPr>
          <p:spPr>
            <a:xfrm>
              <a:off x="598185" y="2820541"/>
              <a:ext cx="544971" cy="541721"/>
            </a:xfrm>
            <a:custGeom>
              <a:rect b="b" l="l" r="r" t="t"/>
              <a:pathLst>
                <a:path extrusionOk="0" h="11670" w="1174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55"/>
            <p:cNvSpPr/>
            <p:nvPr/>
          </p:nvSpPr>
          <p:spPr>
            <a:xfrm>
              <a:off x="367385" y="3638694"/>
              <a:ext cx="388210" cy="400001"/>
            </a:xfrm>
            <a:custGeom>
              <a:rect b="b" l="l" r="r" t="t"/>
              <a:pathLst>
                <a:path extrusionOk="0" h="8617" w="8363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55"/>
            <p:cNvSpPr/>
            <p:nvPr/>
          </p:nvSpPr>
          <p:spPr>
            <a:xfrm>
              <a:off x="598185" y="4314987"/>
              <a:ext cx="544971" cy="541443"/>
            </a:xfrm>
            <a:custGeom>
              <a:rect b="b" l="l" r="r" t="t"/>
              <a:pathLst>
                <a:path extrusionOk="0" h="11664" w="1174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55"/>
            <p:cNvSpPr/>
            <p:nvPr/>
          </p:nvSpPr>
          <p:spPr>
            <a:xfrm>
              <a:off x="1418241" y="4701341"/>
              <a:ext cx="399444" cy="387607"/>
            </a:xfrm>
            <a:custGeom>
              <a:rect b="b" l="l" r="r" t="t"/>
              <a:pathLst>
                <a:path extrusionOk="0" h="8350" w="8605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55"/>
            <p:cNvSpPr/>
            <p:nvPr/>
          </p:nvSpPr>
          <p:spPr>
            <a:xfrm>
              <a:off x="2092166" y="4314987"/>
              <a:ext cx="545574" cy="541443"/>
            </a:xfrm>
            <a:custGeom>
              <a:rect b="b" l="l" r="r" t="t"/>
              <a:pathLst>
                <a:path extrusionOk="0" h="11664" w="11753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55"/>
            <p:cNvSpPr/>
            <p:nvPr/>
          </p:nvSpPr>
          <p:spPr>
            <a:xfrm>
              <a:off x="2480330" y="3638694"/>
              <a:ext cx="388164" cy="400001"/>
            </a:xfrm>
            <a:custGeom>
              <a:rect b="b" l="l" r="r" t="t"/>
              <a:pathLst>
                <a:path extrusionOk="0" h="8617" w="8362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55"/>
            <p:cNvSpPr/>
            <p:nvPr/>
          </p:nvSpPr>
          <p:spPr>
            <a:xfrm>
              <a:off x="2092166" y="2820959"/>
              <a:ext cx="545574" cy="541304"/>
            </a:xfrm>
            <a:custGeom>
              <a:rect b="b" l="l" r="r" t="t"/>
              <a:pathLst>
                <a:path extrusionOk="0" h="11661" w="11753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77" name="Google Shape;1577;p55"/>
          <p:cNvSpPr txBox="1"/>
          <p:nvPr>
            <p:ph idx="2" type="title"/>
          </p:nvPr>
        </p:nvSpPr>
        <p:spPr>
          <a:xfrm>
            <a:off x="408075" y="686973"/>
            <a:ext cx="1328100" cy="76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578" name="Google Shape;1578;p55"/>
          <p:cNvGrpSpPr/>
          <p:nvPr/>
        </p:nvGrpSpPr>
        <p:grpSpPr>
          <a:xfrm>
            <a:off x="7979039" y="-12888"/>
            <a:ext cx="1190638" cy="1191169"/>
            <a:chOff x="369195" y="1138234"/>
            <a:chExt cx="1250276" cy="1250833"/>
          </a:xfrm>
        </p:grpSpPr>
        <p:sp>
          <p:nvSpPr>
            <p:cNvPr id="1579" name="Google Shape;1579;p55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0" name="Google Shape;1580;p55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1" name="Google Shape;1581;p55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2" name="Google Shape;1582;p55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3" name="Google Shape;1583;p55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4" name="Google Shape;1584;p55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5" name="Google Shape;1585;p55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6" name="Google Shape;1586;p55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7" name="Google Shape;1587;p55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8" name="Google Shape;1588;p55"/>
          <p:cNvSpPr txBox="1"/>
          <p:nvPr/>
        </p:nvSpPr>
        <p:spPr>
          <a:xfrm>
            <a:off x="1882825" y="539500"/>
            <a:ext cx="70587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600">
                <a:solidFill>
                  <a:schemeClr val="dk1"/>
                </a:solidFill>
                <a:latin typeface="IBM Plex Sans"/>
                <a:ea typeface="IBM Plex Sans"/>
                <a:cs typeface="IBM Plex Sans"/>
                <a:sym typeface="IBM Plex Sans"/>
              </a:rPr>
              <a:t>Pulover's Macro Creator</a:t>
            </a:r>
            <a:endParaRPr/>
          </a:p>
        </p:txBody>
      </p:sp>
      <p:pic>
        <p:nvPicPr>
          <p:cNvPr id="1589" name="Google Shape;1589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8949" y="1499500"/>
            <a:ext cx="846350" cy="84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0" name="Google Shape;1590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36175" y="3012342"/>
            <a:ext cx="6801225" cy="1537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1" name="Google Shape;1591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6175" y="1499500"/>
            <a:ext cx="6801218" cy="15128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6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Google Shape;997;p38"/>
          <p:cNvSpPr txBox="1"/>
          <p:nvPr>
            <p:ph type="title"/>
          </p:nvPr>
        </p:nvSpPr>
        <p:spPr>
          <a:xfrm>
            <a:off x="643550" y="777150"/>
            <a:ext cx="772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700"/>
              <a:t>INDICE</a:t>
            </a:r>
            <a:endParaRPr sz="3700"/>
          </a:p>
        </p:txBody>
      </p:sp>
      <p:sp>
        <p:nvSpPr>
          <p:cNvPr id="998" name="Google Shape;998;p38"/>
          <p:cNvSpPr txBox="1"/>
          <p:nvPr/>
        </p:nvSpPr>
        <p:spPr>
          <a:xfrm>
            <a:off x="720000" y="1451075"/>
            <a:ext cx="7704000" cy="21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CLUSTERS Y CONCEPTOS</a:t>
            </a:r>
            <a:endParaRPr b="1" sz="15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CLASIFICACIÓN</a:t>
            </a:r>
            <a:endParaRPr b="1" sz="15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CLUSTERS EXITOSOS</a:t>
            </a:r>
            <a:endParaRPr b="1" sz="15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CLUSTERS FALLIDOS</a:t>
            </a:r>
            <a:endParaRPr b="1" sz="15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AUTOMATIZACIÓN Y CONCEPTOS</a:t>
            </a:r>
            <a:endParaRPr b="1" sz="15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VENTAJAS / DESVENTAJAS Y CLASIFICACIÓN</a:t>
            </a:r>
            <a:endParaRPr b="1" sz="15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PROGRAMAS DE AUTOMATIZACIÓN</a:t>
            </a:r>
            <a:endParaRPr b="1" sz="15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CONCLUSIÓN</a:t>
            </a:r>
            <a:endParaRPr b="1" sz="16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grpSp>
        <p:nvGrpSpPr>
          <p:cNvPr id="999" name="Google Shape;999;p38"/>
          <p:cNvGrpSpPr/>
          <p:nvPr/>
        </p:nvGrpSpPr>
        <p:grpSpPr>
          <a:xfrm flipH="1">
            <a:off x="7690666" y="3303922"/>
            <a:ext cx="1490500" cy="1839578"/>
            <a:chOff x="7317341" y="3117397"/>
            <a:chExt cx="1490500" cy="1839578"/>
          </a:xfrm>
        </p:grpSpPr>
        <p:sp>
          <p:nvSpPr>
            <p:cNvPr id="1000" name="Google Shape;1000;p38"/>
            <p:cNvSpPr/>
            <p:nvPr/>
          </p:nvSpPr>
          <p:spPr>
            <a:xfrm>
              <a:off x="7457576" y="3119765"/>
              <a:ext cx="701174" cy="1439623"/>
            </a:xfrm>
            <a:custGeom>
              <a:rect b="b" l="l" r="r" t="t"/>
              <a:pathLst>
                <a:path extrusionOk="0" h="31013" w="15105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8"/>
            <p:cNvSpPr/>
            <p:nvPr/>
          </p:nvSpPr>
          <p:spPr>
            <a:xfrm>
              <a:off x="7495454" y="3117397"/>
              <a:ext cx="539632" cy="1404112"/>
            </a:xfrm>
            <a:custGeom>
              <a:rect b="b" l="l" r="r" t="t"/>
              <a:pathLst>
                <a:path extrusionOk="0" h="30248" w="11625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8"/>
            <p:cNvSpPr/>
            <p:nvPr/>
          </p:nvSpPr>
          <p:spPr>
            <a:xfrm>
              <a:off x="7333913" y="4393530"/>
              <a:ext cx="1470400" cy="550309"/>
            </a:xfrm>
            <a:custGeom>
              <a:rect b="b" l="l" r="r" t="t"/>
              <a:pathLst>
                <a:path extrusionOk="0" h="11855" w="31676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3" name="Google Shape;1003;p38"/>
            <p:cNvSpPr/>
            <p:nvPr/>
          </p:nvSpPr>
          <p:spPr>
            <a:xfrm>
              <a:off x="7365293" y="4419107"/>
              <a:ext cx="1442548" cy="418383"/>
            </a:xfrm>
            <a:custGeom>
              <a:rect b="b" l="l" r="r" t="t"/>
              <a:pathLst>
                <a:path extrusionOk="0" h="9013" w="31076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4" name="Google Shape;1004;p38"/>
            <p:cNvSpPr/>
            <p:nvPr/>
          </p:nvSpPr>
          <p:spPr>
            <a:xfrm>
              <a:off x="7317341" y="3531000"/>
              <a:ext cx="1310019" cy="1425976"/>
            </a:xfrm>
            <a:custGeom>
              <a:rect b="b" l="l" r="r" t="t"/>
              <a:pathLst>
                <a:path extrusionOk="0" h="30719" w="28221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8"/>
            <p:cNvSpPr/>
            <p:nvPr/>
          </p:nvSpPr>
          <p:spPr>
            <a:xfrm>
              <a:off x="7329178" y="3525058"/>
              <a:ext cx="1305887" cy="1389908"/>
            </a:xfrm>
            <a:custGeom>
              <a:rect b="b" l="l" r="r" t="t"/>
              <a:pathLst>
                <a:path extrusionOk="0" h="29942" w="28132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5" name="Shape 1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6" name="Google Shape;1596;p56"/>
          <p:cNvSpPr txBox="1"/>
          <p:nvPr>
            <p:ph idx="15" type="title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PROGRAMS</a:t>
            </a:r>
            <a:endParaRPr/>
          </a:p>
        </p:txBody>
      </p:sp>
      <p:sp>
        <p:nvSpPr>
          <p:cNvPr id="1597" name="Google Shape;1597;p56"/>
          <p:cNvSpPr txBox="1"/>
          <p:nvPr>
            <p:ph idx="2" type="title"/>
          </p:nvPr>
        </p:nvSpPr>
        <p:spPr>
          <a:xfrm>
            <a:off x="2236350" y="1261275"/>
            <a:ext cx="21537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Path</a:t>
            </a:r>
            <a:endParaRPr/>
          </a:p>
        </p:txBody>
      </p:sp>
      <p:sp>
        <p:nvSpPr>
          <p:cNvPr id="1598" name="Google Shape;1598;p56"/>
          <p:cNvSpPr txBox="1"/>
          <p:nvPr>
            <p:ph idx="4" type="title"/>
          </p:nvPr>
        </p:nvSpPr>
        <p:spPr>
          <a:xfrm>
            <a:off x="1017800" y="2870700"/>
            <a:ext cx="2157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Chocolatey</a:t>
            </a:r>
            <a:endParaRPr/>
          </a:p>
        </p:txBody>
      </p:sp>
      <p:sp>
        <p:nvSpPr>
          <p:cNvPr id="1599" name="Google Shape;1599;p56"/>
          <p:cNvSpPr txBox="1"/>
          <p:nvPr>
            <p:ph idx="6" type="title"/>
          </p:nvPr>
        </p:nvSpPr>
        <p:spPr>
          <a:xfrm>
            <a:off x="3497675" y="2870700"/>
            <a:ext cx="21537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Snapcraft</a:t>
            </a:r>
            <a:endParaRPr/>
          </a:p>
        </p:txBody>
      </p:sp>
      <p:sp>
        <p:nvSpPr>
          <p:cNvPr id="1600" name="Google Shape;1600;p56"/>
          <p:cNvSpPr txBox="1"/>
          <p:nvPr>
            <p:ph idx="8" type="title"/>
          </p:nvPr>
        </p:nvSpPr>
        <p:spPr>
          <a:xfrm>
            <a:off x="4792250" y="1248275"/>
            <a:ext cx="2157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Selenium</a:t>
            </a:r>
            <a:endParaRPr/>
          </a:p>
        </p:txBody>
      </p:sp>
      <p:sp>
        <p:nvSpPr>
          <p:cNvPr id="1601" name="Google Shape;1601;p56"/>
          <p:cNvSpPr txBox="1"/>
          <p:nvPr>
            <p:ph idx="13" type="title"/>
          </p:nvPr>
        </p:nvSpPr>
        <p:spPr>
          <a:xfrm>
            <a:off x="5973351" y="2870700"/>
            <a:ext cx="2157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FLATPAK</a:t>
            </a:r>
            <a:endParaRPr/>
          </a:p>
        </p:txBody>
      </p:sp>
      <p:pic>
        <p:nvPicPr>
          <p:cNvPr id="1602" name="Google Shape;160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925" y="1893613"/>
            <a:ext cx="720549" cy="720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3" name="Google Shape;1603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10925" y="1765864"/>
            <a:ext cx="720549" cy="752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4" name="Google Shape;1604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87613" y="3343825"/>
            <a:ext cx="1018276" cy="10182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5" name="Google Shape;1605;p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23863" y="3402313"/>
            <a:ext cx="901313" cy="901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6" name="Google Shape;1606;p5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634988" y="3402325"/>
            <a:ext cx="752925" cy="7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0" name="Shape 16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1" name="Google Shape;1611;p57"/>
          <p:cNvSpPr txBox="1"/>
          <p:nvPr>
            <p:ph idx="15" type="title"/>
          </p:nvPr>
        </p:nvSpPr>
        <p:spPr>
          <a:xfrm>
            <a:off x="710700" y="147575"/>
            <a:ext cx="772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MORE PROGRAMS</a:t>
            </a:r>
            <a:endParaRPr/>
          </a:p>
        </p:txBody>
      </p:sp>
      <p:sp>
        <p:nvSpPr>
          <p:cNvPr id="1612" name="Google Shape;1612;p57"/>
          <p:cNvSpPr txBox="1"/>
          <p:nvPr>
            <p:ph idx="2" type="title"/>
          </p:nvPr>
        </p:nvSpPr>
        <p:spPr>
          <a:xfrm>
            <a:off x="234400" y="859475"/>
            <a:ext cx="21537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UI Path</a:t>
            </a:r>
            <a:endParaRPr/>
          </a:p>
        </p:txBody>
      </p:sp>
      <p:sp>
        <p:nvSpPr>
          <p:cNvPr id="1613" name="Google Shape;1613;p57"/>
          <p:cNvSpPr txBox="1"/>
          <p:nvPr>
            <p:ph idx="4" type="title"/>
          </p:nvPr>
        </p:nvSpPr>
        <p:spPr>
          <a:xfrm>
            <a:off x="2715774" y="859475"/>
            <a:ext cx="2157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Chocolatey</a:t>
            </a:r>
            <a:endParaRPr/>
          </a:p>
        </p:txBody>
      </p:sp>
      <p:sp>
        <p:nvSpPr>
          <p:cNvPr id="1614" name="Google Shape;1614;p57"/>
          <p:cNvSpPr txBox="1"/>
          <p:nvPr>
            <p:ph idx="6" type="title"/>
          </p:nvPr>
        </p:nvSpPr>
        <p:spPr>
          <a:xfrm>
            <a:off x="1886425" y="4080750"/>
            <a:ext cx="21537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Snapcraft</a:t>
            </a:r>
            <a:endParaRPr/>
          </a:p>
        </p:txBody>
      </p:sp>
      <p:sp>
        <p:nvSpPr>
          <p:cNvPr id="1615" name="Google Shape;1615;p57"/>
          <p:cNvSpPr txBox="1"/>
          <p:nvPr>
            <p:ph idx="13" type="title"/>
          </p:nvPr>
        </p:nvSpPr>
        <p:spPr>
          <a:xfrm>
            <a:off x="6630226" y="859475"/>
            <a:ext cx="2157900" cy="3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FLATPAK</a:t>
            </a:r>
            <a:endParaRPr/>
          </a:p>
        </p:txBody>
      </p:sp>
      <p:pic>
        <p:nvPicPr>
          <p:cNvPr id="1616" name="Google Shape;1616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350" y="1387475"/>
            <a:ext cx="1746050" cy="19437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7" name="Google Shape;1617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59099" y="1342650"/>
            <a:ext cx="3581300" cy="18224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8" name="Google Shape;1618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8600" y="3497375"/>
            <a:ext cx="2458225" cy="155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9" name="Google Shape;1619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192775" y="1331075"/>
            <a:ext cx="2770475" cy="184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0" name="Google Shape;1620;p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37938" y="4549501"/>
            <a:ext cx="2050673" cy="444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4" name="Shape 1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25" name="Google Shape;1625;p58"/>
          <p:cNvGrpSpPr/>
          <p:nvPr/>
        </p:nvGrpSpPr>
        <p:grpSpPr>
          <a:xfrm>
            <a:off x="4635015" y="1078384"/>
            <a:ext cx="2609627" cy="2607990"/>
            <a:chOff x="4950014" y="-1313160"/>
            <a:chExt cx="3774410" cy="3772043"/>
          </a:xfrm>
        </p:grpSpPr>
        <p:sp>
          <p:nvSpPr>
            <p:cNvPr id="1626" name="Google Shape;1626;p58"/>
            <p:cNvSpPr/>
            <p:nvPr/>
          </p:nvSpPr>
          <p:spPr>
            <a:xfrm>
              <a:off x="5821549" y="-1302483"/>
              <a:ext cx="2030736" cy="3751896"/>
            </a:xfrm>
            <a:custGeom>
              <a:rect b="b" l="l" r="r" t="t"/>
              <a:pathLst>
                <a:path extrusionOk="0" h="80825" w="43747">
                  <a:moveTo>
                    <a:pt x="21874" y="0"/>
                  </a:moveTo>
                  <a:cubicBezTo>
                    <a:pt x="9803" y="0"/>
                    <a:pt x="1" y="18087"/>
                    <a:pt x="1" y="40406"/>
                  </a:cubicBezTo>
                  <a:cubicBezTo>
                    <a:pt x="1" y="62725"/>
                    <a:pt x="9803" y="80825"/>
                    <a:pt x="21874" y="80825"/>
                  </a:cubicBezTo>
                  <a:cubicBezTo>
                    <a:pt x="33957" y="80825"/>
                    <a:pt x="43746" y="62725"/>
                    <a:pt x="43746" y="40406"/>
                  </a:cubicBezTo>
                  <a:cubicBezTo>
                    <a:pt x="43746" y="18087"/>
                    <a:pt x="33957" y="0"/>
                    <a:pt x="21874" y="0"/>
                  </a:cubicBezTo>
                  <a:close/>
                </a:path>
              </a:pathLst>
            </a:custGeom>
            <a:solidFill>
              <a:srgbClr val="D2DFE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7" name="Google Shape;1627;p58"/>
            <p:cNvGrpSpPr/>
            <p:nvPr/>
          </p:nvGrpSpPr>
          <p:grpSpPr>
            <a:xfrm>
              <a:off x="4950014" y="-1313160"/>
              <a:ext cx="3774410" cy="3772043"/>
              <a:chOff x="4950014" y="-1313160"/>
              <a:chExt cx="3774410" cy="3772043"/>
            </a:xfrm>
          </p:grpSpPr>
          <p:sp>
            <p:nvSpPr>
              <p:cNvPr id="1628" name="Google Shape;1628;p58"/>
              <p:cNvSpPr/>
              <p:nvPr/>
            </p:nvSpPr>
            <p:spPr>
              <a:xfrm>
                <a:off x="4964218" y="-1299512"/>
                <a:ext cx="3745398" cy="3745398"/>
              </a:xfrm>
              <a:custGeom>
                <a:rect b="b" l="l" r="r" t="t"/>
                <a:pathLst>
                  <a:path extrusionOk="0" h="80685" w="80685">
                    <a:moveTo>
                      <a:pt x="40343" y="0"/>
                    </a:moveTo>
                    <a:cubicBezTo>
                      <a:pt x="18062" y="0"/>
                      <a:pt x="0" y="18062"/>
                      <a:pt x="0" y="40342"/>
                    </a:cubicBezTo>
                    <a:cubicBezTo>
                      <a:pt x="0" y="62623"/>
                      <a:pt x="18062" y="80684"/>
                      <a:pt x="40343" y="80684"/>
                    </a:cubicBezTo>
                    <a:cubicBezTo>
                      <a:pt x="62623" y="80684"/>
                      <a:pt x="80685" y="62623"/>
                      <a:pt x="80685" y="40342"/>
                    </a:cubicBezTo>
                    <a:cubicBezTo>
                      <a:pt x="80685" y="18062"/>
                      <a:pt x="62623" y="0"/>
                      <a:pt x="403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9" name="Google Shape;1629;p58"/>
              <p:cNvSpPr/>
              <p:nvPr/>
            </p:nvSpPr>
            <p:spPr>
              <a:xfrm>
                <a:off x="4954749" y="-1309585"/>
                <a:ext cx="3764941" cy="3765544"/>
              </a:xfrm>
              <a:custGeom>
                <a:rect b="b" l="l" r="r" t="t"/>
                <a:pathLst>
                  <a:path extrusionOk="0" h="81119" w="81106">
                    <a:moveTo>
                      <a:pt x="40547" y="421"/>
                    </a:moveTo>
                    <a:cubicBezTo>
                      <a:pt x="62687" y="421"/>
                      <a:pt x="80685" y="18432"/>
                      <a:pt x="80685" y="40559"/>
                    </a:cubicBezTo>
                    <a:cubicBezTo>
                      <a:pt x="80685" y="62687"/>
                      <a:pt x="62674" y="80698"/>
                      <a:pt x="40547" y="80698"/>
                    </a:cubicBezTo>
                    <a:cubicBezTo>
                      <a:pt x="18419" y="80698"/>
                      <a:pt x="421" y="62687"/>
                      <a:pt x="421" y="40559"/>
                    </a:cubicBezTo>
                    <a:cubicBezTo>
                      <a:pt x="421" y="18432"/>
                      <a:pt x="18419" y="421"/>
                      <a:pt x="40547" y="421"/>
                    </a:cubicBezTo>
                    <a:close/>
                    <a:moveTo>
                      <a:pt x="40547" y="0"/>
                    </a:moveTo>
                    <a:cubicBezTo>
                      <a:pt x="18189" y="0"/>
                      <a:pt x="0" y="18202"/>
                      <a:pt x="0" y="40559"/>
                    </a:cubicBezTo>
                    <a:cubicBezTo>
                      <a:pt x="0" y="62916"/>
                      <a:pt x="18189" y="81118"/>
                      <a:pt x="40547" y="81118"/>
                    </a:cubicBezTo>
                    <a:cubicBezTo>
                      <a:pt x="62916" y="81118"/>
                      <a:pt x="81105" y="62929"/>
                      <a:pt x="81105" y="40559"/>
                    </a:cubicBezTo>
                    <a:cubicBezTo>
                      <a:pt x="81105" y="18202"/>
                      <a:pt x="62916" y="0"/>
                      <a:pt x="4054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0" name="Google Shape;1630;p58"/>
              <p:cNvSpPr/>
              <p:nvPr/>
            </p:nvSpPr>
            <p:spPr>
              <a:xfrm>
                <a:off x="5812079" y="-1313160"/>
                <a:ext cx="2050232" cy="3772043"/>
              </a:xfrm>
              <a:custGeom>
                <a:rect b="b" l="l" r="r" t="t"/>
                <a:pathLst>
                  <a:path extrusionOk="0" h="81259" w="44167">
                    <a:moveTo>
                      <a:pt x="22078" y="434"/>
                    </a:moveTo>
                    <a:cubicBezTo>
                      <a:pt x="34021" y="434"/>
                      <a:pt x="43746" y="18470"/>
                      <a:pt x="43746" y="40636"/>
                    </a:cubicBezTo>
                    <a:cubicBezTo>
                      <a:pt x="43746" y="62802"/>
                      <a:pt x="34034" y="80838"/>
                      <a:pt x="22078" y="80838"/>
                    </a:cubicBezTo>
                    <a:cubicBezTo>
                      <a:pt x="10134" y="80838"/>
                      <a:pt x="409" y="62802"/>
                      <a:pt x="409" y="40636"/>
                    </a:cubicBezTo>
                    <a:cubicBezTo>
                      <a:pt x="409" y="18470"/>
                      <a:pt x="10134" y="434"/>
                      <a:pt x="22078" y="434"/>
                    </a:cubicBezTo>
                    <a:close/>
                    <a:moveTo>
                      <a:pt x="22078" y="1"/>
                    </a:moveTo>
                    <a:cubicBezTo>
                      <a:pt x="9905" y="1"/>
                      <a:pt x="1" y="18228"/>
                      <a:pt x="1" y="40636"/>
                    </a:cubicBezTo>
                    <a:cubicBezTo>
                      <a:pt x="1" y="63032"/>
                      <a:pt x="9905" y="81259"/>
                      <a:pt x="22078" y="81259"/>
                    </a:cubicBezTo>
                    <a:cubicBezTo>
                      <a:pt x="34263" y="81259"/>
                      <a:pt x="44167" y="63032"/>
                      <a:pt x="44167" y="40636"/>
                    </a:cubicBezTo>
                    <a:cubicBezTo>
                      <a:pt x="44167" y="18228"/>
                      <a:pt x="34263" y="1"/>
                      <a:pt x="22078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1" name="Google Shape;1631;p58"/>
              <p:cNvSpPr/>
              <p:nvPr/>
            </p:nvSpPr>
            <p:spPr>
              <a:xfrm>
                <a:off x="6827424" y="-1308425"/>
                <a:ext cx="19589" cy="3767308"/>
              </a:xfrm>
              <a:custGeom>
                <a:rect b="b" l="l" r="r" t="t"/>
                <a:pathLst>
                  <a:path extrusionOk="0" h="81157" w="422">
                    <a:moveTo>
                      <a:pt x="211" y="1"/>
                    </a:moveTo>
                    <a:cubicBezTo>
                      <a:pt x="112" y="1"/>
                      <a:pt x="13" y="65"/>
                      <a:pt x="1" y="192"/>
                    </a:cubicBezTo>
                    <a:lnTo>
                      <a:pt x="1" y="80953"/>
                    </a:lnTo>
                    <a:cubicBezTo>
                      <a:pt x="1" y="81068"/>
                      <a:pt x="90" y="81157"/>
                      <a:pt x="205" y="81157"/>
                    </a:cubicBezTo>
                    <a:cubicBezTo>
                      <a:pt x="319" y="81157"/>
                      <a:pt x="421" y="81068"/>
                      <a:pt x="421" y="80953"/>
                    </a:cubicBezTo>
                    <a:lnTo>
                      <a:pt x="421" y="192"/>
                    </a:lnTo>
                    <a:cubicBezTo>
                      <a:pt x="408" y="65"/>
                      <a:pt x="310" y="1"/>
                      <a:pt x="211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2" name="Google Shape;1632;p58"/>
              <p:cNvSpPr/>
              <p:nvPr/>
            </p:nvSpPr>
            <p:spPr>
              <a:xfrm>
                <a:off x="4950014" y="564854"/>
                <a:ext cx="3774410" cy="19589"/>
              </a:xfrm>
              <a:custGeom>
                <a:rect b="b" l="l" r="r" t="t"/>
                <a:pathLst>
                  <a:path extrusionOk="0" h="422" w="81310">
                    <a:moveTo>
                      <a:pt x="281" y="1"/>
                    </a:moveTo>
                    <a:cubicBezTo>
                      <a:pt x="0" y="1"/>
                      <a:pt x="0" y="421"/>
                      <a:pt x="281" y="421"/>
                    </a:cubicBezTo>
                    <a:lnTo>
                      <a:pt x="81029" y="421"/>
                    </a:lnTo>
                    <a:cubicBezTo>
                      <a:pt x="81309" y="421"/>
                      <a:pt x="81309" y="1"/>
                      <a:pt x="8102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3" name="Google Shape;1633;p58"/>
              <p:cNvSpPr/>
              <p:nvPr/>
            </p:nvSpPr>
            <p:spPr>
              <a:xfrm>
                <a:off x="5404419" y="-1308982"/>
                <a:ext cx="2868524" cy="3764941"/>
              </a:xfrm>
              <a:custGeom>
                <a:rect b="b" l="l" r="r" t="t"/>
                <a:pathLst>
                  <a:path extrusionOk="0" h="81106" w="61795">
                    <a:moveTo>
                      <a:pt x="30911" y="408"/>
                    </a:moveTo>
                    <a:cubicBezTo>
                      <a:pt x="42573" y="421"/>
                      <a:pt x="53650" y="5519"/>
                      <a:pt x="61260" y="14365"/>
                    </a:cubicBezTo>
                    <a:cubicBezTo>
                      <a:pt x="53612" y="19132"/>
                      <a:pt x="42548" y="21873"/>
                      <a:pt x="30860" y="21873"/>
                    </a:cubicBezTo>
                    <a:cubicBezTo>
                      <a:pt x="19171" y="21847"/>
                      <a:pt x="8146" y="19094"/>
                      <a:pt x="536" y="14314"/>
                    </a:cubicBezTo>
                    <a:cubicBezTo>
                      <a:pt x="8158" y="5481"/>
                      <a:pt x="19248" y="408"/>
                      <a:pt x="30911" y="408"/>
                    </a:cubicBezTo>
                    <a:close/>
                    <a:moveTo>
                      <a:pt x="30860" y="0"/>
                    </a:moveTo>
                    <a:cubicBezTo>
                      <a:pt x="19005" y="0"/>
                      <a:pt x="7750" y="5201"/>
                      <a:pt x="52" y="14225"/>
                    </a:cubicBezTo>
                    <a:cubicBezTo>
                      <a:pt x="13" y="14276"/>
                      <a:pt x="1" y="14327"/>
                      <a:pt x="13" y="14391"/>
                    </a:cubicBezTo>
                    <a:cubicBezTo>
                      <a:pt x="13" y="14442"/>
                      <a:pt x="52" y="14505"/>
                      <a:pt x="103" y="14531"/>
                    </a:cubicBezTo>
                    <a:cubicBezTo>
                      <a:pt x="7789" y="19438"/>
                      <a:pt x="19005" y="22255"/>
                      <a:pt x="30860" y="22281"/>
                    </a:cubicBezTo>
                    <a:cubicBezTo>
                      <a:pt x="42739" y="22281"/>
                      <a:pt x="53969" y="19477"/>
                      <a:pt x="61693" y="14595"/>
                    </a:cubicBezTo>
                    <a:cubicBezTo>
                      <a:pt x="61744" y="14556"/>
                      <a:pt x="61769" y="14505"/>
                      <a:pt x="61782" y="14442"/>
                    </a:cubicBezTo>
                    <a:cubicBezTo>
                      <a:pt x="61795" y="14391"/>
                      <a:pt x="61769" y="14327"/>
                      <a:pt x="61731" y="14276"/>
                    </a:cubicBezTo>
                    <a:cubicBezTo>
                      <a:pt x="54032" y="5213"/>
                      <a:pt x="42752" y="0"/>
                      <a:pt x="30860" y="0"/>
                    </a:cubicBezTo>
                    <a:close/>
                    <a:moveTo>
                      <a:pt x="30860" y="59232"/>
                    </a:moveTo>
                    <a:cubicBezTo>
                      <a:pt x="42548" y="59232"/>
                      <a:pt x="53612" y="61973"/>
                      <a:pt x="61260" y="66740"/>
                    </a:cubicBezTo>
                    <a:cubicBezTo>
                      <a:pt x="53650" y="75586"/>
                      <a:pt x="42573" y="80672"/>
                      <a:pt x="30911" y="80685"/>
                    </a:cubicBezTo>
                    <a:cubicBezTo>
                      <a:pt x="30896" y="80685"/>
                      <a:pt x="30881" y="80685"/>
                      <a:pt x="30867" y="80685"/>
                    </a:cubicBezTo>
                    <a:cubicBezTo>
                      <a:pt x="19220" y="80685"/>
                      <a:pt x="8149" y="75613"/>
                      <a:pt x="536" y="66791"/>
                    </a:cubicBezTo>
                    <a:cubicBezTo>
                      <a:pt x="8146" y="62011"/>
                      <a:pt x="19184" y="59258"/>
                      <a:pt x="30860" y="59232"/>
                    </a:cubicBezTo>
                    <a:close/>
                    <a:moveTo>
                      <a:pt x="30860" y="58812"/>
                    </a:moveTo>
                    <a:cubicBezTo>
                      <a:pt x="19005" y="58837"/>
                      <a:pt x="7789" y="61667"/>
                      <a:pt x="103" y="66562"/>
                    </a:cubicBezTo>
                    <a:cubicBezTo>
                      <a:pt x="52" y="66600"/>
                      <a:pt x="13" y="66651"/>
                      <a:pt x="13" y="66702"/>
                    </a:cubicBezTo>
                    <a:cubicBezTo>
                      <a:pt x="1" y="66766"/>
                      <a:pt x="13" y="66829"/>
                      <a:pt x="52" y="66880"/>
                    </a:cubicBezTo>
                    <a:cubicBezTo>
                      <a:pt x="7750" y="75892"/>
                      <a:pt x="19005" y="81092"/>
                      <a:pt x="30860" y="81105"/>
                    </a:cubicBezTo>
                    <a:cubicBezTo>
                      <a:pt x="42752" y="81105"/>
                      <a:pt x="54045" y="75879"/>
                      <a:pt x="61731" y="66816"/>
                    </a:cubicBezTo>
                    <a:cubicBezTo>
                      <a:pt x="61769" y="66778"/>
                      <a:pt x="61782" y="66715"/>
                      <a:pt x="61782" y="66664"/>
                    </a:cubicBezTo>
                    <a:cubicBezTo>
                      <a:pt x="61769" y="66600"/>
                      <a:pt x="61744" y="66549"/>
                      <a:pt x="61693" y="66511"/>
                    </a:cubicBezTo>
                    <a:cubicBezTo>
                      <a:pt x="53969" y="61616"/>
                      <a:pt x="42739" y="58812"/>
                      <a:pt x="30860" y="5881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34" name="Google Shape;1634;p58"/>
          <p:cNvGrpSpPr/>
          <p:nvPr/>
        </p:nvGrpSpPr>
        <p:grpSpPr>
          <a:xfrm flipH="1">
            <a:off x="4558820" y="2166424"/>
            <a:ext cx="1200784" cy="1112390"/>
            <a:chOff x="6431601" y="-1894477"/>
            <a:chExt cx="2004648" cy="1857079"/>
          </a:xfrm>
        </p:grpSpPr>
        <p:sp>
          <p:nvSpPr>
            <p:cNvPr id="1635" name="Google Shape;1635;p58"/>
            <p:cNvSpPr/>
            <p:nvPr/>
          </p:nvSpPr>
          <p:spPr>
            <a:xfrm>
              <a:off x="7424432" y="-981210"/>
              <a:ext cx="663342" cy="621332"/>
            </a:xfrm>
            <a:custGeom>
              <a:rect b="b" l="l" r="r" t="t"/>
              <a:pathLst>
                <a:path extrusionOk="0" h="13385" w="14290">
                  <a:moveTo>
                    <a:pt x="1479" y="1"/>
                  </a:moveTo>
                  <a:lnTo>
                    <a:pt x="1" y="1619"/>
                  </a:lnTo>
                  <a:lnTo>
                    <a:pt x="12811" y="13384"/>
                  </a:lnTo>
                  <a:lnTo>
                    <a:pt x="14289" y="11778"/>
                  </a:lnTo>
                  <a:lnTo>
                    <a:pt x="147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6" name="Google Shape;1636;p58"/>
            <p:cNvSpPr/>
            <p:nvPr/>
          </p:nvSpPr>
          <p:spPr>
            <a:xfrm>
              <a:off x="7797788" y="-638631"/>
              <a:ext cx="638461" cy="601232"/>
            </a:xfrm>
            <a:custGeom>
              <a:rect b="b" l="l" r="r" t="t"/>
              <a:pathLst>
                <a:path extrusionOk="0" h="12952" w="13754">
                  <a:moveTo>
                    <a:pt x="2219" y="0"/>
                  </a:moveTo>
                  <a:cubicBezTo>
                    <a:pt x="2134" y="0"/>
                    <a:pt x="2049" y="36"/>
                    <a:pt x="1989" y="103"/>
                  </a:cubicBezTo>
                  <a:lnTo>
                    <a:pt x="128" y="2142"/>
                  </a:lnTo>
                  <a:cubicBezTo>
                    <a:pt x="1" y="2270"/>
                    <a:pt x="13" y="2474"/>
                    <a:pt x="141" y="2588"/>
                  </a:cubicBezTo>
                  <a:lnTo>
                    <a:pt x="11319" y="12862"/>
                  </a:lnTo>
                  <a:cubicBezTo>
                    <a:pt x="11380" y="12922"/>
                    <a:pt x="11458" y="12951"/>
                    <a:pt x="11535" y="12951"/>
                  </a:cubicBezTo>
                  <a:cubicBezTo>
                    <a:pt x="11620" y="12951"/>
                    <a:pt x="11705" y="12916"/>
                    <a:pt x="11766" y="12849"/>
                  </a:cubicBezTo>
                  <a:lnTo>
                    <a:pt x="13639" y="10810"/>
                  </a:lnTo>
                  <a:cubicBezTo>
                    <a:pt x="13754" y="10682"/>
                    <a:pt x="13754" y="10478"/>
                    <a:pt x="13614" y="10364"/>
                  </a:cubicBezTo>
                  <a:lnTo>
                    <a:pt x="2435" y="90"/>
                  </a:lnTo>
                  <a:cubicBezTo>
                    <a:pt x="2375" y="29"/>
                    <a:pt x="2297" y="0"/>
                    <a:pt x="2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7" name="Google Shape;1637;p58"/>
            <p:cNvSpPr/>
            <p:nvPr/>
          </p:nvSpPr>
          <p:spPr>
            <a:xfrm>
              <a:off x="7796024" y="-621687"/>
              <a:ext cx="581596" cy="580714"/>
            </a:xfrm>
            <a:custGeom>
              <a:rect b="b" l="l" r="r" t="t"/>
              <a:pathLst>
                <a:path extrusionOk="0" h="12510" w="12529">
                  <a:moveTo>
                    <a:pt x="1576" y="1"/>
                  </a:moveTo>
                  <a:cubicBezTo>
                    <a:pt x="1521" y="1"/>
                    <a:pt x="1468" y="23"/>
                    <a:pt x="1428" y="69"/>
                  </a:cubicBezTo>
                  <a:lnTo>
                    <a:pt x="447" y="1127"/>
                  </a:lnTo>
                  <a:cubicBezTo>
                    <a:pt x="0" y="1611"/>
                    <a:pt x="39" y="2363"/>
                    <a:pt x="523" y="2810"/>
                  </a:cubicBezTo>
                  <a:lnTo>
                    <a:pt x="10733" y="12191"/>
                  </a:lnTo>
                  <a:cubicBezTo>
                    <a:pt x="10949" y="12395"/>
                    <a:pt x="11230" y="12510"/>
                    <a:pt x="11523" y="12510"/>
                  </a:cubicBezTo>
                  <a:lnTo>
                    <a:pt x="11574" y="12510"/>
                  </a:lnTo>
                  <a:cubicBezTo>
                    <a:pt x="11893" y="12497"/>
                    <a:pt x="12186" y="12357"/>
                    <a:pt x="12403" y="12127"/>
                  </a:cubicBezTo>
                  <a:cubicBezTo>
                    <a:pt x="12528" y="11972"/>
                    <a:pt x="12397" y="11781"/>
                    <a:pt x="12243" y="11781"/>
                  </a:cubicBezTo>
                  <a:cubicBezTo>
                    <a:pt x="12194" y="11781"/>
                    <a:pt x="12143" y="11801"/>
                    <a:pt x="12097" y="11847"/>
                  </a:cubicBezTo>
                  <a:cubicBezTo>
                    <a:pt x="11956" y="11987"/>
                    <a:pt x="11765" y="12076"/>
                    <a:pt x="11561" y="12089"/>
                  </a:cubicBezTo>
                  <a:cubicBezTo>
                    <a:pt x="11547" y="12090"/>
                    <a:pt x="11532" y="12090"/>
                    <a:pt x="11517" y="12090"/>
                  </a:cubicBezTo>
                  <a:cubicBezTo>
                    <a:pt x="11328" y="12090"/>
                    <a:pt x="11142" y="12015"/>
                    <a:pt x="11000" y="11885"/>
                  </a:cubicBezTo>
                  <a:lnTo>
                    <a:pt x="803" y="2504"/>
                  </a:lnTo>
                  <a:cubicBezTo>
                    <a:pt x="485" y="2211"/>
                    <a:pt x="472" y="1726"/>
                    <a:pt x="752" y="1420"/>
                  </a:cubicBezTo>
                  <a:lnTo>
                    <a:pt x="1734" y="350"/>
                  </a:lnTo>
                  <a:cubicBezTo>
                    <a:pt x="1810" y="273"/>
                    <a:pt x="1798" y="133"/>
                    <a:pt x="1721" y="56"/>
                  </a:cubicBezTo>
                  <a:cubicBezTo>
                    <a:pt x="1678" y="20"/>
                    <a:pt x="1627" y="1"/>
                    <a:pt x="1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8" name="Google Shape;1638;p58"/>
            <p:cNvSpPr/>
            <p:nvPr/>
          </p:nvSpPr>
          <p:spPr>
            <a:xfrm>
              <a:off x="6431601" y="-1894477"/>
              <a:ext cx="1456195" cy="1351193"/>
            </a:xfrm>
            <a:custGeom>
              <a:rect b="b" l="l" r="r" t="t"/>
              <a:pathLst>
                <a:path extrusionOk="0" h="29108" w="31370">
                  <a:moveTo>
                    <a:pt x="15688" y="0"/>
                  </a:moveTo>
                  <a:cubicBezTo>
                    <a:pt x="11759" y="0"/>
                    <a:pt x="7842" y="1584"/>
                    <a:pt x="4971" y="4710"/>
                  </a:cubicBezTo>
                  <a:cubicBezTo>
                    <a:pt x="982" y="9031"/>
                    <a:pt x="0" y="15341"/>
                    <a:pt x="2486" y="20682"/>
                  </a:cubicBezTo>
                  <a:cubicBezTo>
                    <a:pt x="4870" y="25831"/>
                    <a:pt x="10027" y="29108"/>
                    <a:pt x="15660" y="29108"/>
                  </a:cubicBezTo>
                  <a:cubicBezTo>
                    <a:pt x="15869" y="29108"/>
                    <a:pt x="16079" y="29103"/>
                    <a:pt x="16290" y="29094"/>
                  </a:cubicBezTo>
                  <a:cubicBezTo>
                    <a:pt x="22179" y="28852"/>
                    <a:pt x="27328" y="25092"/>
                    <a:pt x="29355" y="19560"/>
                  </a:cubicBezTo>
                  <a:cubicBezTo>
                    <a:pt x="31369" y="14028"/>
                    <a:pt x="29865" y="7820"/>
                    <a:pt x="25531" y="3844"/>
                  </a:cubicBezTo>
                  <a:cubicBezTo>
                    <a:pt x="22736" y="1272"/>
                    <a:pt x="19207" y="0"/>
                    <a:pt x="156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9" name="Google Shape;1639;p58"/>
            <p:cNvSpPr/>
            <p:nvPr/>
          </p:nvSpPr>
          <p:spPr>
            <a:xfrm>
              <a:off x="6613242" y="-1743798"/>
              <a:ext cx="1093470" cy="1050206"/>
            </a:xfrm>
            <a:custGeom>
              <a:rect b="b" l="l" r="r" t="t"/>
              <a:pathLst>
                <a:path extrusionOk="0" h="22624" w="23556">
                  <a:moveTo>
                    <a:pt x="11771" y="0"/>
                  </a:moveTo>
                  <a:cubicBezTo>
                    <a:pt x="5938" y="0"/>
                    <a:pt x="982" y="4486"/>
                    <a:pt x="498" y="10400"/>
                  </a:cubicBezTo>
                  <a:cubicBezTo>
                    <a:pt x="0" y="16633"/>
                    <a:pt x="4640" y="22088"/>
                    <a:pt x="10873" y="22585"/>
                  </a:cubicBezTo>
                  <a:cubicBezTo>
                    <a:pt x="11186" y="22611"/>
                    <a:pt x="11498" y="22623"/>
                    <a:pt x="11806" y="22623"/>
                  </a:cubicBezTo>
                  <a:cubicBezTo>
                    <a:pt x="17642" y="22623"/>
                    <a:pt x="22586" y="18130"/>
                    <a:pt x="23059" y="12222"/>
                  </a:cubicBezTo>
                  <a:cubicBezTo>
                    <a:pt x="23556" y="5989"/>
                    <a:pt x="18916" y="534"/>
                    <a:pt x="12683" y="37"/>
                  </a:cubicBezTo>
                  <a:cubicBezTo>
                    <a:pt x="12377" y="12"/>
                    <a:pt x="12073" y="0"/>
                    <a:pt x="117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0" name="Google Shape;1640;p58"/>
            <p:cNvSpPr/>
            <p:nvPr/>
          </p:nvSpPr>
          <p:spPr>
            <a:xfrm>
              <a:off x="6584230" y="-1584113"/>
              <a:ext cx="976027" cy="899991"/>
            </a:xfrm>
            <a:custGeom>
              <a:rect b="b" l="l" r="r" t="t"/>
              <a:pathLst>
                <a:path extrusionOk="0" h="19388" w="21026">
                  <a:moveTo>
                    <a:pt x="4060" y="0"/>
                  </a:moveTo>
                  <a:cubicBezTo>
                    <a:pt x="4010" y="0"/>
                    <a:pt x="3959" y="19"/>
                    <a:pt x="3914" y="64"/>
                  </a:cubicBezTo>
                  <a:cubicBezTo>
                    <a:pt x="817" y="3429"/>
                    <a:pt x="1" y="8311"/>
                    <a:pt x="1836" y="12491"/>
                  </a:cubicBezTo>
                  <a:cubicBezTo>
                    <a:pt x="3672" y="16685"/>
                    <a:pt x="7814" y="19387"/>
                    <a:pt x="12390" y="19387"/>
                  </a:cubicBezTo>
                  <a:cubicBezTo>
                    <a:pt x="12543" y="19387"/>
                    <a:pt x="12709" y="19387"/>
                    <a:pt x="12887" y="19375"/>
                  </a:cubicBezTo>
                  <a:cubicBezTo>
                    <a:pt x="15947" y="19260"/>
                    <a:pt x="18827" y="17921"/>
                    <a:pt x="20892" y="15665"/>
                  </a:cubicBezTo>
                  <a:cubicBezTo>
                    <a:pt x="21025" y="15504"/>
                    <a:pt x="20882" y="15307"/>
                    <a:pt x="20726" y="15307"/>
                  </a:cubicBezTo>
                  <a:cubicBezTo>
                    <a:pt x="20673" y="15307"/>
                    <a:pt x="20619" y="15330"/>
                    <a:pt x="20573" y="15385"/>
                  </a:cubicBezTo>
                  <a:cubicBezTo>
                    <a:pt x="18389" y="17710"/>
                    <a:pt x="15433" y="18887"/>
                    <a:pt x="12471" y="18887"/>
                  </a:cubicBezTo>
                  <a:cubicBezTo>
                    <a:pt x="9782" y="18887"/>
                    <a:pt x="7088" y="17917"/>
                    <a:pt x="4959" y="15958"/>
                  </a:cubicBezTo>
                  <a:cubicBezTo>
                    <a:pt x="472" y="11841"/>
                    <a:pt x="141" y="4882"/>
                    <a:pt x="4220" y="357"/>
                  </a:cubicBezTo>
                  <a:cubicBezTo>
                    <a:pt x="4366" y="201"/>
                    <a:pt x="4221" y="0"/>
                    <a:pt x="40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1" name="Google Shape;1641;p58"/>
          <p:cNvGrpSpPr/>
          <p:nvPr/>
        </p:nvGrpSpPr>
        <p:grpSpPr>
          <a:xfrm flipH="1">
            <a:off x="5083405" y="3140711"/>
            <a:ext cx="951386" cy="1174203"/>
            <a:chOff x="7317341" y="3117397"/>
            <a:chExt cx="1490500" cy="1839578"/>
          </a:xfrm>
        </p:grpSpPr>
        <p:sp>
          <p:nvSpPr>
            <p:cNvPr id="1642" name="Google Shape;1642;p58"/>
            <p:cNvSpPr/>
            <p:nvPr/>
          </p:nvSpPr>
          <p:spPr>
            <a:xfrm>
              <a:off x="7457576" y="3119765"/>
              <a:ext cx="701174" cy="1439623"/>
            </a:xfrm>
            <a:custGeom>
              <a:rect b="b" l="l" r="r" t="t"/>
              <a:pathLst>
                <a:path extrusionOk="0" h="31013" w="15105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3" name="Google Shape;1643;p58"/>
            <p:cNvSpPr/>
            <p:nvPr/>
          </p:nvSpPr>
          <p:spPr>
            <a:xfrm>
              <a:off x="7495454" y="3117397"/>
              <a:ext cx="539632" cy="1404112"/>
            </a:xfrm>
            <a:custGeom>
              <a:rect b="b" l="l" r="r" t="t"/>
              <a:pathLst>
                <a:path extrusionOk="0" h="30248" w="11625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4" name="Google Shape;1644;p58"/>
            <p:cNvSpPr/>
            <p:nvPr/>
          </p:nvSpPr>
          <p:spPr>
            <a:xfrm>
              <a:off x="7333913" y="4393530"/>
              <a:ext cx="1470400" cy="550309"/>
            </a:xfrm>
            <a:custGeom>
              <a:rect b="b" l="l" r="r" t="t"/>
              <a:pathLst>
                <a:path extrusionOk="0" h="11855" w="31676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5" name="Google Shape;1645;p58"/>
            <p:cNvSpPr/>
            <p:nvPr/>
          </p:nvSpPr>
          <p:spPr>
            <a:xfrm>
              <a:off x="7365293" y="4419107"/>
              <a:ext cx="1442548" cy="418383"/>
            </a:xfrm>
            <a:custGeom>
              <a:rect b="b" l="l" r="r" t="t"/>
              <a:pathLst>
                <a:path extrusionOk="0" h="9013" w="31076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6" name="Google Shape;1646;p58"/>
            <p:cNvSpPr/>
            <p:nvPr/>
          </p:nvSpPr>
          <p:spPr>
            <a:xfrm>
              <a:off x="7317341" y="3531000"/>
              <a:ext cx="1310019" cy="1425976"/>
            </a:xfrm>
            <a:custGeom>
              <a:rect b="b" l="l" r="r" t="t"/>
              <a:pathLst>
                <a:path extrusionOk="0" h="30719" w="28221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47" name="Google Shape;1647;p58"/>
            <p:cNvSpPr/>
            <p:nvPr/>
          </p:nvSpPr>
          <p:spPr>
            <a:xfrm>
              <a:off x="7329178" y="3525058"/>
              <a:ext cx="1305887" cy="1389908"/>
            </a:xfrm>
            <a:custGeom>
              <a:rect b="b" l="l" r="r" t="t"/>
              <a:pathLst>
                <a:path extrusionOk="0" h="29942" w="28132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8" name="Google Shape;1648;p58"/>
          <p:cNvSpPr txBox="1"/>
          <p:nvPr>
            <p:ph type="ctrTitle"/>
          </p:nvPr>
        </p:nvSpPr>
        <p:spPr>
          <a:xfrm>
            <a:off x="681000" y="742950"/>
            <a:ext cx="4856400" cy="79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CONCLUSIÓN</a:t>
            </a:r>
            <a:endParaRPr/>
          </a:p>
        </p:txBody>
      </p:sp>
      <p:sp>
        <p:nvSpPr>
          <p:cNvPr id="1649" name="Google Shape;1649;p58"/>
          <p:cNvSpPr txBox="1"/>
          <p:nvPr>
            <p:ph idx="1" type="subTitle"/>
          </p:nvPr>
        </p:nvSpPr>
        <p:spPr>
          <a:xfrm>
            <a:off x="681000" y="1700650"/>
            <a:ext cx="3820500" cy="131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ASIR202333333@salesianasnsp.es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+666666666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clustersyautomatización.com</a:t>
            </a:r>
            <a:endParaRPr/>
          </a:p>
        </p:txBody>
      </p:sp>
      <p:grpSp>
        <p:nvGrpSpPr>
          <p:cNvPr id="1650" name="Google Shape;1650;p58"/>
          <p:cNvGrpSpPr/>
          <p:nvPr/>
        </p:nvGrpSpPr>
        <p:grpSpPr>
          <a:xfrm>
            <a:off x="3948988" y="2058638"/>
            <a:ext cx="4856375" cy="2536225"/>
            <a:chOff x="4025188" y="2058638"/>
            <a:chExt cx="4856375" cy="2536225"/>
          </a:xfrm>
        </p:grpSpPr>
        <p:sp>
          <p:nvSpPr>
            <p:cNvPr id="1651" name="Google Shape;1651;p58"/>
            <p:cNvSpPr/>
            <p:nvPr/>
          </p:nvSpPr>
          <p:spPr>
            <a:xfrm flipH="1">
              <a:off x="4025188" y="4365413"/>
              <a:ext cx="4752175" cy="229450"/>
            </a:xfrm>
            <a:custGeom>
              <a:rect b="b" l="l" r="r" t="t"/>
              <a:pathLst>
                <a:path extrusionOk="0" h="9178" w="190087">
                  <a:moveTo>
                    <a:pt x="4589" y="1"/>
                  </a:moveTo>
                  <a:cubicBezTo>
                    <a:pt x="2065" y="1"/>
                    <a:pt x="0" y="2053"/>
                    <a:pt x="0" y="4589"/>
                  </a:cubicBezTo>
                  <a:cubicBezTo>
                    <a:pt x="0" y="7126"/>
                    <a:pt x="2052" y="9178"/>
                    <a:pt x="4589" y="9178"/>
                  </a:cubicBezTo>
                  <a:lnTo>
                    <a:pt x="185498" y="9178"/>
                  </a:lnTo>
                  <a:cubicBezTo>
                    <a:pt x="188034" y="9178"/>
                    <a:pt x="190086" y="7126"/>
                    <a:pt x="190086" y="4589"/>
                  </a:cubicBezTo>
                  <a:cubicBezTo>
                    <a:pt x="190086" y="2053"/>
                    <a:pt x="188034" y="1"/>
                    <a:pt x="1854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2" name="Google Shape;1652;p58"/>
            <p:cNvSpPr/>
            <p:nvPr/>
          </p:nvSpPr>
          <p:spPr>
            <a:xfrm flipH="1">
              <a:off x="8105288" y="2535663"/>
              <a:ext cx="479925" cy="1786750"/>
            </a:xfrm>
            <a:custGeom>
              <a:rect b="b" l="l" r="r" t="t"/>
              <a:pathLst>
                <a:path extrusionOk="0" h="71470" w="19197">
                  <a:moveTo>
                    <a:pt x="3289" y="1"/>
                  </a:moveTo>
                  <a:cubicBezTo>
                    <a:pt x="1441" y="1"/>
                    <a:pt x="0" y="1633"/>
                    <a:pt x="217" y="3468"/>
                  </a:cubicBezTo>
                  <a:lnTo>
                    <a:pt x="8069" y="68742"/>
                  </a:lnTo>
                  <a:cubicBezTo>
                    <a:pt x="8260" y="70297"/>
                    <a:pt x="9573" y="71470"/>
                    <a:pt x="11140" y="71470"/>
                  </a:cubicBezTo>
                  <a:lnTo>
                    <a:pt x="15844" y="71470"/>
                  </a:lnTo>
                  <a:cubicBezTo>
                    <a:pt x="17743" y="71470"/>
                    <a:pt x="19196" y="69775"/>
                    <a:pt x="18916" y="67901"/>
                  </a:cubicBezTo>
                  <a:lnTo>
                    <a:pt x="8961" y="2639"/>
                  </a:lnTo>
                  <a:cubicBezTo>
                    <a:pt x="8731" y="1123"/>
                    <a:pt x="7431" y="1"/>
                    <a:pt x="5902" y="1"/>
                  </a:cubicBezTo>
                  <a:close/>
                </a:path>
              </a:pathLst>
            </a:custGeom>
            <a:solidFill>
              <a:srgbClr val="87A1C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3" name="Google Shape;1653;p58"/>
            <p:cNvSpPr/>
            <p:nvPr/>
          </p:nvSpPr>
          <p:spPr>
            <a:xfrm flipH="1">
              <a:off x="8105288" y="2535663"/>
              <a:ext cx="479925" cy="1786750"/>
            </a:xfrm>
            <a:custGeom>
              <a:rect b="b" l="l" r="r" t="t"/>
              <a:pathLst>
                <a:path extrusionOk="0" h="71470" w="19197">
                  <a:moveTo>
                    <a:pt x="3289" y="1"/>
                  </a:moveTo>
                  <a:cubicBezTo>
                    <a:pt x="1441" y="1"/>
                    <a:pt x="0" y="1633"/>
                    <a:pt x="217" y="3468"/>
                  </a:cubicBezTo>
                  <a:lnTo>
                    <a:pt x="8069" y="68742"/>
                  </a:lnTo>
                  <a:cubicBezTo>
                    <a:pt x="8260" y="70297"/>
                    <a:pt x="9573" y="71470"/>
                    <a:pt x="11140" y="71470"/>
                  </a:cubicBezTo>
                  <a:lnTo>
                    <a:pt x="15844" y="71470"/>
                  </a:lnTo>
                  <a:cubicBezTo>
                    <a:pt x="17743" y="71470"/>
                    <a:pt x="19196" y="69775"/>
                    <a:pt x="18916" y="67901"/>
                  </a:cubicBezTo>
                  <a:lnTo>
                    <a:pt x="8961" y="2639"/>
                  </a:lnTo>
                  <a:cubicBezTo>
                    <a:pt x="8731" y="1123"/>
                    <a:pt x="7431" y="1"/>
                    <a:pt x="5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4" name="Google Shape;1654;p58"/>
            <p:cNvSpPr/>
            <p:nvPr/>
          </p:nvSpPr>
          <p:spPr>
            <a:xfrm flipH="1">
              <a:off x="5897313" y="2535663"/>
              <a:ext cx="2601550" cy="1786450"/>
            </a:xfrm>
            <a:custGeom>
              <a:rect b="b" l="l" r="r" t="t"/>
              <a:pathLst>
                <a:path extrusionOk="0" h="71458" w="104062">
                  <a:moveTo>
                    <a:pt x="2983" y="1"/>
                  </a:moveTo>
                  <a:cubicBezTo>
                    <a:pt x="1301" y="1"/>
                    <a:pt x="0" y="1454"/>
                    <a:pt x="192" y="3124"/>
                  </a:cubicBezTo>
                  <a:lnTo>
                    <a:pt x="7801" y="68806"/>
                  </a:lnTo>
                  <a:cubicBezTo>
                    <a:pt x="7980" y="70323"/>
                    <a:pt x="9267" y="71457"/>
                    <a:pt x="10784" y="71457"/>
                  </a:cubicBezTo>
                  <a:lnTo>
                    <a:pt x="100021" y="71457"/>
                  </a:lnTo>
                  <a:cubicBezTo>
                    <a:pt x="102290" y="71457"/>
                    <a:pt x="104062" y="69481"/>
                    <a:pt x="103794" y="67225"/>
                  </a:cubicBezTo>
                  <a:lnTo>
                    <a:pt x="96452" y="2920"/>
                  </a:lnTo>
                  <a:cubicBezTo>
                    <a:pt x="96261" y="1314"/>
                    <a:pt x="94910" y="116"/>
                    <a:pt x="93304" y="103"/>
                  </a:cubicBezTo>
                  <a:lnTo>
                    <a:pt x="29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5" name="Google Shape;1655;p58"/>
            <p:cNvSpPr/>
            <p:nvPr/>
          </p:nvSpPr>
          <p:spPr>
            <a:xfrm flipH="1">
              <a:off x="4745363" y="4336675"/>
              <a:ext cx="3617425" cy="101050"/>
            </a:xfrm>
            <a:custGeom>
              <a:rect b="b" l="l" r="r" t="t"/>
              <a:pathLst>
                <a:path extrusionOk="0" h="4042" w="144697">
                  <a:moveTo>
                    <a:pt x="2027" y="1"/>
                  </a:moveTo>
                  <a:cubicBezTo>
                    <a:pt x="905" y="1"/>
                    <a:pt x="0" y="906"/>
                    <a:pt x="0" y="2015"/>
                  </a:cubicBezTo>
                  <a:cubicBezTo>
                    <a:pt x="0" y="3136"/>
                    <a:pt x="905" y="4041"/>
                    <a:pt x="2027" y="4041"/>
                  </a:cubicBezTo>
                  <a:lnTo>
                    <a:pt x="142670" y="4041"/>
                  </a:lnTo>
                  <a:cubicBezTo>
                    <a:pt x="143792" y="4041"/>
                    <a:pt x="144697" y="3136"/>
                    <a:pt x="144697" y="2015"/>
                  </a:cubicBezTo>
                  <a:cubicBezTo>
                    <a:pt x="144697" y="906"/>
                    <a:pt x="143792" y="1"/>
                    <a:pt x="14267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6" name="Google Shape;1656;p58"/>
            <p:cNvSpPr/>
            <p:nvPr/>
          </p:nvSpPr>
          <p:spPr>
            <a:xfrm flipH="1">
              <a:off x="6808988" y="4336675"/>
              <a:ext cx="1553800" cy="101050"/>
            </a:xfrm>
            <a:custGeom>
              <a:rect b="b" l="l" r="r" t="t"/>
              <a:pathLst>
                <a:path extrusionOk="0" h="4042" w="62152">
                  <a:moveTo>
                    <a:pt x="344" y="1"/>
                  </a:moveTo>
                  <a:cubicBezTo>
                    <a:pt x="153" y="1"/>
                    <a:pt x="0" y="141"/>
                    <a:pt x="0" y="332"/>
                  </a:cubicBezTo>
                  <a:lnTo>
                    <a:pt x="0" y="3710"/>
                  </a:lnTo>
                  <a:cubicBezTo>
                    <a:pt x="0" y="3888"/>
                    <a:pt x="153" y="4041"/>
                    <a:pt x="344" y="4041"/>
                  </a:cubicBezTo>
                  <a:lnTo>
                    <a:pt x="61807" y="4041"/>
                  </a:lnTo>
                  <a:cubicBezTo>
                    <a:pt x="61998" y="4041"/>
                    <a:pt x="62151" y="3888"/>
                    <a:pt x="62151" y="3710"/>
                  </a:cubicBezTo>
                  <a:lnTo>
                    <a:pt x="62151" y="332"/>
                  </a:lnTo>
                  <a:cubicBezTo>
                    <a:pt x="62151" y="141"/>
                    <a:pt x="61998" y="1"/>
                    <a:pt x="61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7" name="Google Shape;1657;p58"/>
            <p:cNvSpPr/>
            <p:nvPr/>
          </p:nvSpPr>
          <p:spPr>
            <a:xfrm flipH="1">
              <a:off x="5951488" y="2605788"/>
              <a:ext cx="2492575" cy="1640800"/>
            </a:xfrm>
            <a:custGeom>
              <a:rect b="b" l="l" r="r" t="t"/>
              <a:pathLst>
                <a:path extrusionOk="0" h="65632" w="99703">
                  <a:moveTo>
                    <a:pt x="1" y="0"/>
                  </a:moveTo>
                  <a:lnTo>
                    <a:pt x="7636" y="65631"/>
                  </a:lnTo>
                  <a:lnTo>
                    <a:pt x="99703" y="65631"/>
                  </a:lnTo>
                  <a:lnTo>
                    <a:pt x="9222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8" name="Google Shape;1658;p58"/>
            <p:cNvSpPr/>
            <p:nvPr/>
          </p:nvSpPr>
          <p:spPr>
            <a:xfrm flipH="1">
              <a:off x="6570963" y="2600638"/>
              <a:ext cx="1878825" cy="1651050"/>
            </a:xfrm>
            <a:custGeom>
              <a:rect b="b" l="l" r="r" t="t"/>
              <a:pathLst>
                <a:path extrusionOk="0" h="66042" w="75153">
                  <a:moveTo>
                    <a:pt x="229" y="1"/>
                  </a:moveTo>
                  <a:cubicBezTo>
                    <a:pt x="221" y="1"/>
                    <a:pt x="213" y="1"/>
                    <a:pt x="204" y="2"/>
                  </a:cubicBezTo>
                  <a:cubicBezTo>
                    <a:pt x="90" y="15"/>
                    <a:pt x="0" y="117"/>
                    <a:pt x="26" y="232"/>
                  </a:cubicBezTo>
                  <a:lnTo>
                    <a:pt x="7661" y="65863"/>
                  </a:lnTo>
                  <a:lnTo>
                    <a:pt x="7686" y="66041"/>
                  </a:lnTo>
                  <a:lnTo>
                    <a:pt x="74898" y="66041"/>
                  </a:lnTo>
                  <a:cubicBezTo>
                    <a:pt x="75153" y="66016"/>
                    <a:pt x="75153" y="65646"/>
                    <a:pt x="74898" y="65620"/>
                  </a:cubicBezTo>
                  <a:lnTo>
                    <a:pt x="8056" y="65620"/>
                  </a:lnTo>
                  <a:lnTo>
                    <a:pt x="434" y="181"/>
                  </a:lnTo>
                  <a:cubicBezTo>
                    <a:pt x="422" y="74"/>
                    <a:pt x="333" y="1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58"/>
            <p:cNvSpPr/>
            <p:nvPr/>
          </p:nvSpPr>
          <p:spPr>
            <a:xfrm flipH="1">
              <a:off x="6566488" y="3760588"/>
              <a:ext cx="1109900" cy="305950"/>
            </a:xfrm>
            <a:custGeom>
              <a:rect b="b" l="l" r="r" t="t"/>
              <a:pathLst>
                <a:path extrusionOk="0" h="12238" w="44396">
                  <a:moveTo>
                    <a:pt x="4375" y="1"/>
                  </a:moveTo>
                  <a:cubicBezTo>
                    <a:pt x="1925" y="1"/>
                    <a:pt x="0" y="2086"/>
                    <a:pt x="191" y="4526"/>
                  </a:cubicBezTo>
                  <a:lnTo>
                    <a:pt x="369" y="7075"/>
                  </a:lnTo>
                  <a:cubicBezTo>
                    <a:pt x="586" y="9981"/>
                    <a:pt x="3008" y="12237"/>
                    <a:pt x="5927" y="12237"/>
                  </a:cubicBezTo>
                  <a:lnTo>
                    <a:pt x="39807" y="12237"/>
                  </a:lnTo>
                  <a:cubicBezTo>
                    <a:pt x="42432" y="12237"/>
                    <a:pt x="44395" y="9828"/>
                    <a:pt x="43873" y="7254"/>
                  </a:cubicBezTo>
                  <a:lnTo>
                    <a:pt x="43299" y="4449"/>
                  </a:lnTo>
                  <a:cubicBezTo>
                    <a:pt x="42764" y="1862"/>
                    <a:pt x="40482" y="1"/>
                    <a:pt x="37844" y="1"/>
                  </a:cubicBezTo>
                  <a:lnTo>
                    <a:pt x="4397" y="1"/>
                  </a:lnTo>
                  <a:cubicBezTo>
                    <a:pt x="4390" y="1"/>
                    <a:pt x="4382" y="1"/>
                    <a:pt x="437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58"/>
            <p:cNvSpPr/>
            <p:nvPr/>
          </p:nvSpPr>
          <p:spPr>
            <a:xfrm>
              <a:off x="6945788" y="3816463"/>
              <a:ext cx="304500" cy="170725"/>
            </a:xfrm>
            <a:custGeom>
              <a:rect b="b" l="l" r="r" t="t"/>
              <a:pathLst>
                <a:path extrusionOk="0" h="6829" w="12180">
                  <a:moveTo>
                    <a:pt x="11576" y="0"/>
                  </a:moveTo>
                  <a:cubicBezTo>
                    <a:pt x="11476" y="0"/>
                    <a:pt x="11371" y="41"/>
                    <a:pt x="11278" y="137"/>
                  </a:cubicBezTo>
                  <a:lnTo>
                    <a:pt x="5581" y="5873"/>
                  </a:lnTo>
                  <a:lnTo>
                    <a:pt x="839" y="2584"/>
                  </a:lnTo>
                  <a:cubicBezTo>
                    <a:pt x="758" y="2530"/>
                    <a:pt x="676" y="2506"/>
                    <a:pt x="600" y="2506"/>
                  </a:cubicBezTo>
                  <a:cubicBezTo>
                    <a:pt x="246" y="2506"/>
                    <a:pt x="0" y="3010"/>
                    <a:pt x="367" y="3272"/>
                  </a:cubicBezTo>
                  <a:lnTo>
                    <a:pt x="5389" y="6752"/>
                  </a:lnTo>
                  <a:cubicBezTo>
                    <a:pt x="5453" y="6803"/>
                    <a:pt x="5542" y="6829"/>
                    <a:pt x="5619" y="6829"/>
                  </a:cubicBezTo>
                  <a:cubicBezTo>
                    <a:pt x="5734" y="6829"/>
                    <a:pt x="5835" y="6790"/>
                    <a:pt x="5925" y="6714"/>
                  </a:cubicBezTo>
                  <a:lnTo>
                    <a:pt x="11877" y="723"/>
                  </a:lnTo>
                  <a:cubicBezTo>
                    <a:pt x="12179" y="421"/>
                    <a:pt x="11901" y="0"/>
                    <a:pt x="11576" y="0"/>
                  </a:cubicBezTo>
                  <a:close/>
                </a:path>
              </a:pathLst>
            </a:custGeom>
            <a:solidFill>
              <a:schemeClr val="lt1"/>
            </a:solidFill>
            <a:ln cap="flat" cmpd="sng" w="952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58"/>
            <p:cNvSpPr/>
            <p:nvPr/>
          </p:nvSpPr>
          <p:spPr>
            <a:xfrm flipH="1">
              <a:off x="7052138" y="2058638"/>
              <a:ext cx="940700" cy="1565925"/>
            </a:xfrm>
            <a:custGeom>
              <a:rect b="b" l="l" r="r" t="t"/>
              <a:pathLst>
                <a:path extrusionOk="0" h="62637" w="37628">
                  <a:moveTo>
                    <a:pt x="33813" y="1"/>
                  </a:moveTo>
                  <a:cubicBezTo>
                    <a:pt x="27353" y="1"/>
                    <a:pt x="13629" y="1277"/>
                    <a:pt x="1" y="10657"/>
                  </a:cubicBezTo>
                  <a:cubicBezTo>
                    <a:pt x="1" y="10657"/>
                    <a:pt x="867" y="58226"/>
                    <a:pt x="35792" y="62636"/>
                  </a:cubicBezTo>
                  <a:lnTo>
                    <a:pt x="37628" y="179"/>
                  </a:lnTo>
                  <a:cubicBezTo>
                    <a:pt x="37628" y="179"/>
                    <a:pt x="36228" y="1"/>
                    <a:pt x="33813" y="1"/>
                  </a:cubicBezTo>
                  <a:close/>
                </a:path>
              </a:pathLst>
            </a:custGeom>
            <a:solidFill>
              <a:srgbClr val="3396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58"/>
            <p:cNvSpPr/>
            <p:nvPr/>
          </p:nvSpPr>
          <p:spPr>
            <a:xfrm flipH="1">
              <a:off x="7052138" y="2058638"/>
              <a:ext cx="940700" cy="1565925"/>
            </a:xfrm>
            <a:custGeom>
              <a:rect b="b" l="l" r="r" t="t"/>
              <a:pathLst>
                <a:path extrusionOk="0" h="62637" w="37628">
                  <a:moveTo>
                    <a:pt x="33813" y="1"/>
                  </a:moveTo>
                  <a:cubicBezTo>
                    <a:pt x="27353" y="1"/>
                    <a:pt x="13629" y="1277"/>
                    <a:pt x="1" y="10657"/>
                  </a:cubicBezTo>
                  <a:cubicBezTo>
                    <a:pt x="1" y="10657"/>
                    <a:pt x="867" y="58226"/>
                    <a:pt x="35792" y="62636"/>
                  </a:cubicBezTo>
                  <a:lnTo>
                    <a:pt x="37628" y="179"/>
                  </a:lnTo>
                  <a:cubicBezTo>
                    <a:pt x="37628" y="179"/>
                    <a:pt x="36228" y="1"/>
                    <a:pt x="33813" y="1"/>
                  </a:cubicBezTo>
                  <a:close/>
                </a:path>
              </a:pathLst>
            </a:custGeom>
            <a:solidFill>
              <a:srgbClr val="0B2140">
                <a:alpha val="184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58"/>
            <p:cNvSpPr/>
            <p:nvPr/>
          </p:nvSpPr>
          <p:spPr>
            <a:xfrm flipH="1">
              <a:off x="6310938" y="2062513"/>
              <a:ext cx="1574200" cy="1562050"/>
            </a:xfrm>
            <a:custGeom>
              <a:rect b="b" l="l" r="r" t="t"/>
              <a:pathLst>
                <a:path extrusionOk="0" h="62482" w="62968">
                  <a:moveTo>
                    <a:pt x="30872" y="1"/>
                  </a:moveTo>
                  <a:cubicBezTo>
                    <a:pt x="27885" y="1"/>
                    <a:pt x="14440" y="586"/>
                    <a:pt x="1084" y="10502"/>
                  </a:cubicBezTo>
                  <a:cubicBezTo>
                    <a:pt x="1084" y="10502"/>
                    <a:pt x="1" y="53801"/>
                    <a:pt x="31484" y="62481"/>
                  </a:cubicBezTo>
                  <a:cubicBezTo>
                    <a:pt x="62968" y="53801"/>
                    <a:pt x="61884" y="10502"/>
                    <a:pt x="61884" y="10502"/>
                  </a:cubicBezTo>
                  <a:cubicBezTo>
                    <a:pt x="48529" y="586"/>
                    <a:pt x="35084" y="1"/>
                    <a:pt x="32096" y="1"/>
                  </a:cubicBezTo>
                  <a:cubicBezTo>
                    <a:pt x="31697" y="1"/>
                    <a:pt x="31484" y="11"/>
                    <a:pt x="31484" y="11"/>
                  </a:cubicBezTo>
                  <a:cubicBezTo>
                    <a:pt x="31484" y="11"/>
                    <a:pt x="31272" y="1"/>
                    <a:pt x="308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58"/>
            <p:cNvSpPr/>
            <p:nvPr/>
          </p:nvSpPr>
          <p:spPr>
            <a:xfrm flipH="1">
              <a:off x="6901413" y="2272788"/>
              <a:ext cx="421925" cy="297650"/>
            </a:xfrm>
            <a:custGeom>
              <a:rect b="b" l="l" r="r" t="t"/>
              <a:pathLst>
                <a:path extrusionOk="0" h="11906" w="16877">
                  <a:moveTo>
                    <a:pt x="3353" y="0"/>
                  </a:moveTo>
                  <a:cubicBezTo>
                    <a:pt x="1505" y="0"/>
                    <a:pt x="1" y="1492"/>
                    <a:pt x="1" y="3340"/>
                  </a:cubicBezTo>
                  <a:lnTo>
                    <a:pt x="1" y="11905"/>
                  </a:lnTo>
                  <a:lnTo>
                    <a:pt x="3621" y="11905"/>
                  </a:lnTo>
                  <a:lnTo>
                    <a:pt x="3621" y="5277"/>
                  </a:lnTo>
                  <a:cubicBezTo>
                    <a:pt x="3621" y="3722"/>
                    <a:pt x="4883" y="2473"/>
                    <a:pt x="6438" y="2473"/>
                  </a:cubicBezTo>
                  <a:lnTo>
                    <a:pt x="11460" y="2473"/>
                  </a:lnTo>
                  <a:cubicBezTo>
                    <a:pt x="13129" y="2473"/>
                    <a:pt x="14481" y="3824"/>
                    <a:pt x="14481" y="5494"/>
                  </a:cubicBezTo>
                  <a:lnTo>
                    <a:pt x="14481" y="11905"/>
                  </a:lnTo>
                  <a:lnTo>
                    <a:pt x="16877" y="11905"/>
                  </a:lnTo>
                  <a:lnTo>
                    <a:pt x="16877" y="2320"/>
                  </a:lnTo>
                  <a:cubicBezTo>
                    <a:pt x="16877" y="1033"/>
                    <a:pt x="15832" y="0"/>
                    <a:pt x="1454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58"/>
            <p:cNvSpPr/>
            <p:nvPr/>
          </p:nvSpPr>
          <p:spPr>
            <a:xfrm flipH="1">
              <a:off x="6846263" y="2272463"/>
              <a:ext cx="393575" cy="297975"/>
            </a:xfrm>
            <a:custGeom>
              <a:rect b="b" l="l" r="r" t="t"/>
              <a:pathLst>
                <a:path extrusionOk="0" h="11919" w="15743">
                  <a:moveTo>
                    <a:pt x="3544" y="1"/>
                  </a:moveTo>
                  <a:cubicBezTo>
                    <a:pt x="1581" y="1"/>
                    <a:pt x="0" y="1581"/>
                    <a:pt x="0" y="3544"/>
                  </a:cubicBezTo>
                  <a:lnTo>
                    <a:pt x="0" y="11918"/>
                  </a:lnTo>
                  <a:lnTo>
                    <a:pt x="2473" y="11918"/>
                  </a:lnTo>
                  <a:lnTo>
                    <a:pt x="2473" y="4615"/>
                  </a:lnTo>
                  <a:cubicBezTo>
                    <a:pt x="2473" y="3429"/>
                    <a:pt x="3429" y="2473"/>
                    <a:pt x="4602" y="2473"/>
                  </a:cubicBezTo>
                  <a:lnTo>
                    <a:pt x="11243" y="2473"/>
                  </a:lnTo>
                  <a:cubicBezTo>
                    <a:pt x="12402" y="2473"/>
                    <a:pt x="13346" y="3417"/>
                    <a:pt x="13346" y="4589"/>
                  </a:cubicBezTo>
                  <a:lnTo>
                    <a:pt x="13346" y="11918"/>
                  </a:lnTo>
                  <a:lnTo>
                    <a:pt x="15742" y="11918"/>
                  </a:lnTo>
                  <a:lnTo>
                    <a:pt x="15742" y="3442"/>
                  </a:lnTo>
                  <a:cubicBezTo>
                    <a:pt x="15742" y="1543"/>
                    <a:pt x="14200" y="1"/>
                    <a:pt x="1228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58"/>
            <p:cNvSpPr/>
            <p:nvPr/>
          </p:nvSpPr>
          <p:spPr>
            <a:xfrm flipH="1">
              <a:off x="6869213" y="2557038"/>
              <a:ext cx="567250" cy="436575"/>
            </a:xfrm>
            <a:custGeom>
              <a:rect b="b" l="l" r="r" t="t"/>
              <a:pathLst>
                <a:path extrusionOk="0" h="17463" w="22690">
                  <a:moveTo>
                    <a:pt x="727" y="0"/>
                  </a:moveTo>
                  <a:cubicBezTo>
                    <a:pt x="319" y="0"/>
                    <a:pt x="1" y="331"/>
                    <a:pt x="1" y="727"/>
                  </a:cubicBezTo>
                  <a:lnTo>
                    <a:pt x="1" y="16736"/>
                  </a:lnTo>
                  <a:cubicBezTo>
                    <a:pt x="1" y="17131"/>
                    <a:pt x="319" y="17463"/>
                    <a:pt x="727" y="17463"/>
                  </a:cubicBezTo>
                  <a:lnTo>
                    <a:pt x="21963" y="17463"/>
                  </a:lnTo>
                  <a:cubicBezTo>
                    <a:pt x="22371" y="17463"/>
                    <a:pt x="22689" y="17131"/>
                    <a:pt x="22689" y="16736"/>
                  </a:cubicBezTo>
                  <a:lnTo>
                    <a:pt x="22689" y="727"/>
                  </a:lnTo>
                  <a:cubicBezTo>
                    <a:pt x="22689" y="331"/>
                    <a:pt x="22371" y="0"/>
                    <a:pt x="2196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58"/>
            <p:cNvSpPr/>
            <p:nvPr/>
          </p:nvSpPr>
          <p:spPr>
            <a:xfrm flipH="1">
              <a:off x="6775538" y="2557038"/>
              <a:ext cx="567225" cy="436575"/>
            </a:xfrm>
            <a:custGeom>
              <a:rect b="b" l="l" r="r" t="t"/>
              <a:pathLst>
                <a:path extrusionOk="0" h="17463" w="22689">
                  <a:moveTo>
                    <a:pt x="727" y="0"/>
                  </a:moveTo>
                  <a:cubicBezTo>
                    <a:pt x="319" y="0"/>
                    <a:pt x="0" y="331"/>
                    <a:pt x="0" y="727"/>
                  </a:cubicBezTo>
                  <a:lnTo>
                    <a:pt x="0" y="16736"/>
                  </a:lnTo>
                  <a:cubicBezTo>
                    <a:pt x="0" y="17131"/>
                    <a:pt x="319" y="17463"/>
                    <a:pt x="727" y="17463"/>
                  </a:cubicBezTo>
                  <a:lnTo>
                    <a:pt x="21962" y="17463"/>
                  </a:lnTo>
                  <a:cubicBezTo>
                    <a:pt x="22370" y="17463"/>
                    <a:pt x="22689" y="17131"/>
                    <a:pt x="22689" y="16736"/>
                  </a:cubicBezTo>
                  <a:lnTo>
                    <a:pt x="22689" y="727"/>
                  </a:lnTo>
                  <a:cubicBezTo>
                    <a:pt x="22689" y="331"/>
                    <a:pt x="22370" y="0"/>
                    <a:pt x="219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58"/>
            <p:cNvSpPr/>
            <p:nvPr/>
          </p:nvSpPr>
          <p:spPr>
            <a:xfrm flipH="1">
              <a:off x="6974113" y="2664413"/>
              <a:ext cx="152300" cy="206525"/>
            </a:xfrm>
            <a:custGeom>
              <a:rect b="b" l="l" r="r" t="t"/>
              <a:pathLst>
                <a:path extrusionOk="0" h="8261" w="6092">
                  <a:moveTo>
                    <a:pt x="3325" y="1"/>
                  </a:moveTo>
                  <a:cubicBezTo>
                    <a:pt x="2955" y="1"/>
                    <a:pt x="2576" y="77"/>
                    <a:pt x="2206" y="243"/>
                  </a:cubicBezTo>
                  <a:cubicBezTo>
                    <a:pt x="383" y="1046"/>
                    <a:pt x="1" y="3480"/>
                    <a:pt x="1492" y="4806"/>
                  </a:cubicBezTo>
                  <a:lnTo>
                    <a:pt x="1492" y="8260"/>
                  </a:lnTo>
                  <a:lnTo>
                    <a:pt x="5049" y="8260"/>
                  </a:lnTo>
                  <a:lnTo>
                    <a:pt x="5049" y="4908"/>
                  </a:lnTo>
                  <a:cubicBezTo>
                    <a:pt x="5699" y="4385"/>
                    <a:pt x="6081" y="3595"/>
                    <a:pt x="6081" y="2766"/>
                  </a:cubicBezTo>
                  <a:cubicBezTo>
                    <a:pt x="6091" y="1181"/>
                    <a:pt x="4781" y="1"/>
                    <a:pt x="3325" y="1"/>
                  </a:cubicBezTo>
                  <a:close/>
                </a:path>
              </a:pathLst>
            </a:custGeom>
            <a:solidFill>
              <a:srgbClr val="0B2140">
                <a:alpha val="19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58"/>
            <p:cNvSpPr/>
            <p:nvPr/>
          </p:nvSpPr>
          <p:spPr>
            <a:xfrm flipH="1">
              <a:off x="6949313" y="2664738"/>
              <a:ext cx="124825" cy="206200"/>
            </a:xfrm>
            <a:custGeom>
              <a:rect b="b" l="l" r="r" t="t"/>
              <a:pathLst>
                <a:path extrusionOk="0" h="8248" w="4993">
                  <a:moveTo>
                    <a:pt x="1252" y="0"/>
                  </a:moveTo>
                  <a:cubicBezTo>
                    <a:pt x="1247" y="0"/>
                    <a:pt x="1242" y="0"/>
                    <a:pt x="1237" y="0"/>
                  </a:cubicBezTo>
                  <a:cubicBezTo>
                    <a:pt x="803" y="13"/>
                    <a:pt x="383" y="115"/>
                    <a:pt x="0" y="306"/>
                  </a:cubicBezTo>
                  <a:cubicBezTo>
                    <a:pt x="1785" y="1198"/>
                    <a:pt x="2053" y="3646"/>
                    <a:pt x="485" y="4895"/>
                  </a:cubicBezTo>
                  <a:lnTo>
                    <a:pt x="485" y="8247"/>
                  </a:lnTo>
                  <a:lnTo>
                    <a:pt x="2958" y="8247"/>
                  </a:lnTo>
                  <a:lnTo>
                    <a:pt x="2958" y="4895"/>
                  </a:lnTo>
                  <a:cubicBezTo>
                    <a:pt x="4993" y="3266"/>
                    <a:pt x="3842" y="0"/>
                    <a:pt x="1252" y="0"/>
                  </a:cubicBezTo>
                  <a:close/>
                </a:path>
              </a:pathLst>
            </a:custGeom>
            <a:solidFill>
              <a:srgbClr val="0B2140">
                <a:alpha val="19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58"/>
            <p:cNvSpPr/>
            <p:nvPr/>
          </p:nvSpPr>
          <p:spPr>
            <a:xfrm flipH="1">
              <a:off x="8111663" y="2931763"/>
              <a:ext cx="769900" cy="440100"/>
            </a:xfrm>
            <a:custGeom>
              <a:rect b="b" l="l" r="r" t="t"/>
              <a:pathLst>
                <a:path extrusionOk="0" h="17604" w="30796">
                  <a:moveTo>
                    <a:pt x="15487" y="1"/>
                  </a:moveTo>
                  <a:cubicBezTo>
                    <a:pt x="10350" y="1"/>
                    <a:pt x="6131" y="4016"/>
                    <a:pt x="5863" y="9140"/>
                  </a:cubicBezTo>
                  <a:lnTo>
                    <a:pt x="4321" y="9140"/>
                  </a:lnTo>
                  <a:cubicBezTo>
                    <a:pt x="4290" y="9139"/>
                    <a:pt x="4259" y="9139"/>
                    <a:pt x="4228" y="9139"/>
                  </a:cubicBezTo>
                  <a:cubicBezTo>
                    <a:pt x="1900" y="9139"/>
                    <a:pt x="0" y="11032"/>
                    <a:pt x="0" y="13372"/>
                  </a:cubicBezTo>
                  <a:cubicBezTo>
                    <a:pt x="0" y="15719"/>
                    <a:pt x="1912" y="17604"/>
                    <a:pt x="4251" y="17604"/>
                  </a:cubicBezTo>
                  <a:cubicBezTo>
                    <a:pt x="4274" y="17604"/>
                    <a:pt x="4298" y="17604"/>
                    <a:pt x="4321" y="17603"/>
                  </a:cubicBezTo>
                  <a:lnTo>
                    <a:pt x="26640" y="17603"/>
                  </a:lnTo>
                  <a:cubicBezTo>
                    <a:pt x="28947" y="17552"/>
                    <a:pt x="30795" y="15666"/>
                    <a:pt x="30795" y="13372"/>
                  </a:cubicBezTo>
                  <a:cubicBezTo>
                    <a:pt x="30795" y="11065"/>
                    <a:pt x="28947" y="9178"/>
                    <a:pt x="26640" y="9140"/>
                  </a:cubicBezTo>
                  <a:lnTo>
                    <a:pt x="25098" y="9140"/>
                  </a:lnTo>
                  <a:cubicBezTo>
                    <a:pt x="24830" y="4016"/>
                    <a:pt x="20611" y="1"/>
                    <a:pt x="1548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58"/>
            <p:cNvSpPr/>
            <p:nvPr/>
          </p:nvSpPr>
          <p:spPr>
            <a:xfrm flipH="1">
              <a:off x="6022863" y="2531538"/>
              <a:ext cx="280125" cy="599100"/>
            </a:xfrm>
            <a:custGeom>
              <a:rect b="b" l="l" r="r" t="t"/>
              <a:pathLst>
                <a:path extrusionOk="0" h="23964" w="11205">
                  <a:moveTo>
                    <a:pt x="5519" y="0"/>
                  </a:moveTo>
                  <a:cubicBezTo>
                    <a:pt x="5511" y="0"/>
                    <a:pt x="5503" y="0"/>
                    <a:pt x="5494" y="0"/>
                  </a:cubicBezTo>
                  <a:lnTo>
                    <a:pt x="5456" y="0"/>
                  </a:lnTo>
                  <a:lnTo>
                    <a:pt x="281" y="64"/>
                  </a:lnTo>
                  <a:cubicBezTo>
                    <a:pt x="1" y="64"/>
                    <a:pt x="1" y="485"/>
                    <a:pt x="281" y="485"/>
                  </a:cubicBezTo>
                  <a:lnTo>
                    <a:pt x="5456" y="408"/>
                  </a:lnTo>
                  <a:cubicBezTo>
                    <a:pt x="6692" y="408"/>
                    <a:pt x="7750" y="1313"/>
                    <a:pt x="7916" y="2537"/>
                  </a:cubicBezTo>
                  <a:lnTo>
                    <a:pt x="10771" y="23785"/>
                  </a:lnTo>
                  <a:cubicBezTo>
                    <a:pt x="10784" y="23887"/>
                    <a:pt x="10873" y="23963"/>
                    <a:pt x="10975" y="23963"/>
                  </a:cubicBezTo>
                  <a:lnTo>
                    <a:pt x="11001" y="23963"/>
                  </a:lnTo>
                  <a:cubicBezTo>
                    <a:pt x="11115" y="23951"/>
                    <a:pt x="11205" y="23836"/>
                    <a:pt x="11192" y="23734"/>
                  </a:cubicBezTo>
                  <a:lnTo>
                    <a:pt x="8337" y="2486"/>
                  </a:lnTo>
                  <a:cubicBezTo>
                    <a:pt x="8147" y="1067"/>
                    <a:pt x="6936" y="0"/>
                    <a:pt x="5519" y="0"/>
                  </a:cubicBez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2" name="Google Shape;1672;p58"/>
          <p:cNvGrpSpPr/>
          <p:nvPr/>
        </p:nvGrpSpPr>
        <p:grpSpPr>
          <a:xfrm>
            <a:off x="7402280" y="1623098"/>
            <a:ext cx="369882" cy="364325"/>
            <a:chOff x="1190200" y="238125"/>
            <a:chExt cx="5306767" cy="5212083"/>
          </a:xfrm>
        </p:grpSpPr>
        <p:grpSp>
          <p:nvGrpSpPr>
            <p:cNvPr id="1673" name="Google Shape;1673;p58"/>
            <p:cNvGrpSpPr/>
            <p:nvPr/>
          </p:nvGrpSpPr>
          <p:grpSpPr>
            <a:xfrm>
              <a:off x="1190200" y="238125"/>
              <a:ext cx="5212075" cy="5212075"/>
              <a:chOff x="1190200" y="238125"/>
              <a:chExt cx="5212075" cy="5212075"/>
            </a:xfrm>
          </p:grpSpPr>
          <p:sp>
            <p:nvSpPr>
              <p:cNvPr id="1674" name="Google Shape;1674;p58"/>
              <p:cNvSpPr/>
              <p:nvPr/>
            </p:nvSpPr>
            <p:spPr>
              <a:xfrm>
                <a:off x="1190200" y="238125"/>
                <a:ext cx="5212075" cy="5212075"/>
              </a:xfrm>
              <a:custGeom>
                <a:rect b="b" l="l" r="r" t="t"/>
                <a:pathLst>
                  <a:path extrusionOk="0" h="208483" w="208483">
                    <a:moveTo>
                      <a:pt x="104241" y="0"/>
                    </a:moveTo>
                    <a:cubicBezTo>
                      <a:pt x="46667" y="0"/>
                      <a:pt x="0" y="46667"/>
                      <a:pt x="0" y="104241"/>
                    </a:cubicBezTo>
                    <a:cubicBezTo>
                      <a:pt x="0" y="161816"/>
                      <a:pt x="46667" y="208483"/>
                      <a:pt x="104241" y="208483"/>
                    </a:cubicBezTo>
                    <a:cubicBezTo>
                      <a:pt x="161816" y="208483"/>
                      <a:pt x="208482" y="161816"/>
                      <a:pt x="208482" y="104241"/>
                    </a:cubicBezTo>
                    <a:cubicBezTo>
                      <a:pt x="208482" y="46667"/>
                      <a:pt x="161816" y="0"/>
                      <a:pt x="10424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5" name="Google Shape;1675;p58"/>
              <p:cNvSpPr/>
              <p:nvPr/>
            </p:nvSpPr>
            <p:spPr>
              <a:xfrm>
                <a:off x="2368338" y="1220419"/>
                <a:ext cx="2856522" cy="3247339"/>
              </a:xfrm>
              <a:custGeom>
                <a:rect b="b" l="l" r="r" t="t"/>
                <a:pathLst>
                  <a:path extrusionOk="0" h="148841" w="130928">
                    <a:moveTo>
                      <a:pt x="70184" y="0"/>
                    </a:moveTo>
                    <a:cubicBezTo>
                      <a:pt x="67749" y="0"/>
                      <a:pt x="65781" y="1968"/>
                      <a:pt x="65781" y="4370"/>
                    </a:cubicBezTo>
                    <a:lnTo>
                      <a:pt x="65781" y="100105"/>
                    </a:lnTo>
                    <a:cubicBezTo>
                      <a:pt x="65781" y="106844"/>
                      <a:pt x="61744" y="112915"/>
                      <a:pt x="55507" y="115483"/>
                    </a:cubicBezTo>
                    <a:cubicBezTo>
                      <a:pt x="53445" y="116348"/>
                      <a:pt x="51279" y="116767"/>
                      <a:pt x="49132" y="116767"/>
                    </a:cubicBezTo>
                    <a:cubicBezTo>
                      <a:pt x="44819" y="116767"/>
                      <a:pt x="40578" y="115076"/>
                      <a:pt x="37394" y="111914"/>
                    </a:cubicBezTo>
                    <a:cubicBezTo>
                      <a:pt x="32624" y="107177"/>
                      <a:pt x="31156" y="100039"/>
                      <a:pt x="33691" y="93801"/>
                    </a:cubicBezTo>
                    <a:cubicBezTo>
                      <a:pt x="36260" y="87563"/>
                      <a:pt x="42297" y="83493"/>
                      <a:pt x="49035" y="83460"/>
                    </a:cubicBezTo>
                    <a:cubicBezTo>
                      <a:pt x="51437" y="83460"/>
                      <a:pt x="53405" y="81492"/>
                      <a:pt x="53405" y="79090"/>
                    </a:cubicBezTo>
                    <a:lnTo>
                      <a:pt x="53405" y="55740"/>
                    </a:lnTo>
                    <a:cubicBezTo>
                      <a:pt x="53405" y="53305"/>
                      <a:pt x="51437" y="51370"/>
                      <a:pt x="49035" y="51370"/>
                    </a:cubicBezTo>
                    <a:cubicBezTo>
                      <a:pt x="21983" y="51370"/>
                      <a:pt x="0" y="73253"/>
                      <a:pt x="0" y="100105"/>
                    </a:cubicBezTo>
                    <a:cubicBezTo>
                      <a:pt x="0" y="126991"/>
                      <a:pt x="21949" y="148840"/>
                      <a:pt x="49002" y="148840"/>
                    </a:cubicBezTo>
                    <a:cubicBezTo>
                      <a:pt x="76021" y="148840"/>
                      <a:pt x="98037" y="126991"/>
                      <a:pt x="98037" y="100105"/>
                    </a:cubicBezTo>
                    <a:lnTo>
                      <a:pt x="98037" y="57742"/>
                    </a:lnTo>
                    <a:cubicBezTo>
                      <a:pt x="106751" y="62347"/>
                      <a:pt x="116484" y="64780"/>
                      <a:pt x="126356" y="64780"/>
                    </a:cubicBezTo>
                    <a:cubicBezTo>
                      <a:pt x="126423" y="64780"/>
                      <a:pt x="126490" y="64780"/>
                      <a:pt x="126557" y="64780"/>
                    </a:cubicBezTo>
                    <a:cubicBezTo>
                      <a:pt x="128959" y="64780"/>
                      <a:pt x="130927" y="62812"/>
                      <a:pt x="130927" y="60410"/>
                    </a:cubicBezTo>
                    <a:lnTo>
                      <a:pt x="130927" y="37094"/>
                    </a:lnTo>
                    <a:cubicBezTo>
                      <a:pt x="130927" y="34658"/>
                      <a:pt x="128959" y="32724"/>
                      <a:pt x="126557" y="32724"/>
                    </a:cubicBezTo>
                    <a:cubicBezTo>
                      <a:pt x="110813" y="32724"/>
                      <a:pt x="98037" y="19981"/>
                      <a:pt x="98037" y="4370"/>
                    </a:cubicBezTo>
                    <a:cubicBezTo>
                      <a:pt x="98037" y="1968"/>
                      <a:pt x="96069" y="0"/>
                      <a:pt x="9366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76" name="Google Shape;1676;p58"/>
            <p:cNvSpPr/>
            <p:nvPr/>
          </p:nvSpPr>
          <p:spPr>
            <a:xfrm>
              <a:off x="3459822" y="238126"/>
              <a:ext cx="3037144" cy="5212082"/>
            </a:xfrm>
            <a:custGeom>
              <a:rect b="b" l="l" r="r" t="t"/>
              <a:pathLst>
                <a:path extrusionOk="0" h="13602" w="7926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rgbClr val="0B2140">
                <a:alpha val="19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77" name="Google Shape;1677;p58"/>
          <p:cNvGrpSpPr/>
          <p:nvPr/>
        </p:nvGrpSpPr>
        <p:grpSpPr>
          <a:xfrm>
            <a:off x="7048844" y="971532"/>
            <a:ext cx="362947" cy="356576"/>
            <a:chOff x="4211985" y="3817357"/>
            <a:chExt cx="362947" cy="356576"/>
          </a:xfrm>
        </p:grpSpPr>
        <p:sp>
          <p:nvSpPr>
            <p:cNvPr id="1678" name="Google Shape;1678;p58"/>
            <p:cNvSpPr/>
            <p:nvPr/>
          </p:nvSpPr>
          <p:spPr>
            <a:xfrm>
              <a:off x="4211985" y="3817357"/>
              <a:ext cx="356498" cy="356498"/>
            </a:xfrm>
            <a:custGeom>
              <a:rect b="b" l="l" r="r" t="t"/>
              <a:pathLst>
                <a:path extrusionOk="0" h="13599" w="13599">
                  <a:moveTo>
                    <a:pt x="6800" y="0"/>
                  </a:moveTo>
                  <a:cubicBezTo>
                    <a:pt x="3047" y="0"/>
                    <a:pt x="1" y="3046"/>
                    <a:pt x="1" y="6799"/>
                  </a:cubicBezTo>
                  <a:cubicBezTo>
                    <a:pt x="1" y="10552"/>
                    <a:pt x="3047" y="13598"/>
                    <a:pt x="6800" y="13598"/>
                  </a:cubicBezTo>
                  <a:cubicBezTo>
                    <a:pt x="10553" y="13598"/>
                    <a:pt x="13599" y="10552"/>
                    <a:pt x="13599" y="6799"/>
                  </a:cubicBezTo>
                  <a:cubicBezTo>
                    <a:pt x="13599" y="3046"/>
                    <a:pt x="10553" y="0"/>
                    <a:pt x="68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58"/>
            <p:cNvSpPr/>
            <p:nvPr/>
          </p:nvSpPr>
          <p:spPr>
            <a:xfrm>
              <a:off x="4366758" y="3817357"/>
              <a:ext cx="208173" cy="356576"/>
            </a:xfrm>
            <a:custGeom>
              <a:rect b="b" l="l" r="r" t="t"/>
              <a:pathLst>
                <a:path extrusionOk="0" h="13602" w="7941">
                  <a:moveTo>
                    <a:pt x="896" y="0"/>
                  </a:moveTo>
                  <a:cubicBezTo>
                    <a:pt x="593" y="0"/>
                    <a:pt x="304" y="15"/>
                    <a:pt x="1" y="58"/>
                  </a:cubicBezTo>
                  <a:cubicBezTo>
                    <a:pt x="3393" y="505"/>
                    <a:pt x="5919" y="3378"/>
                    <a:pt x="5919" y="6799"/>
                  </a:cubicBezTo>
                  <a:cubicBezTo>
                    <a:pt x="5919" y="10220"/>
                    <a:pt x="3393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1" y="10865"/>
                    <a:pt x="7681" y="7247"/>
                  </a:cubicBezTo>
                  <a:cubicBezTo>
                    <a:pt x="7940" y="3320"/>
                    <a:pt x="4822" y="0"/>
                    <a:pt x="896" y="0"/>
                  </a:cubicBezTo>
                  <a:close/>
                </a:path>
              </a:pathLst>
            </a:custGeom>
            <a:solidFill>
              <a:srgbClr val="0B2140">
                <a:alpha val="19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58"/>
            <p:cNvSpPr/>
            <p:nvPr/>
          </p:nvSpPr>
          <p:spPr>
            <a:xfrm>
              <a:off x="4288061" y="3909555"/>
              <a:ext cx="227756" cy="187463"/>
            </a:xfrm>
            <a:custGeom>
              <a:rect b="b" l="l" r="r" t="t"/>
              <a:pathLst>
                <a:path extrusionOk="0" h="7151" w="8688">
                  <a:moveTo>
                    <a:pt x="5678" y="0"/>
                  </a:moveTo>
                  <a:cubicBezTo>
                    <a:pt x="4639" y="0"/>
                    <a:pt x="3643" y="810"/>
                    <a:pt x="3652" y="2026"/>
                  </a:cubicBezTo>
                  <a:lnTo>
                    <a:pt x="3652" y="2070"/>
                  </a:lnTo>
                  <a:lnTo>
                    <a:pt x="3551" y="2070"/>
                  </a:lnTo>
                  <a:cubicBezTo>
                    <a:pt x="3219" y="2012"/>
                    <a:pt x="2887" y="1940"/>
                    <a:pt x="2570" y="1839"/>
                  </a:cubicBezTo>
                  <a:cubicBezTo>
                    <a:pt x="1819" y="1579"/>
                    <a:pt x="1155" y="1160"/>
                    <a:pt x="592" y="612"/>
                  </a:cubicBezTo>
                  <a:lnTo>
                    <a:pt x="390" y="410"/>
                  </a:lnTo>
                  <a:cubicBezTo>
                    <a:pt x="375" y="395"/>
                    <a:pt x="358" y="388"/>
                    <a:pt x="342" y="388"/>
                  </a:cubicBezTo>
                  <a:cubicBezTo>
                    <a:pt x="312" y="388"/>
                    <a:pt x="284" y="410"/>
                    <a:pt x="275" y="438"/>
                  </a:cubicBezTo>
                  <a:lnTo>
                    <a:pt x="202" y="727"/>
                  </a:lnTo>
                  <a:cubicBezTo>
                    <a:pt x="0" y="1492"/>
                    <a:pt x="318" y="2301"/>
                    <a:pt x="982" y="2734"/>
                  </a:cubicBezTo>
                  <a:cubicBezTo>
                    <a:pt x="852" y="2734"/>
                    <a:pt x="708" y="2719"/>
                    <a:pt x="578" y="2690"/>
                  </a:cubicBezTo>
                  <a:lnTo>
                    <a:pt x="332" y="2633"/>
                  </a:lnTo>
                  <a:cubicBezTo>
                    <a:pt x="327" y="2631"/>
                    <a:pt x="321" y="2630"/>
                    <a:pt x="315" y="2630"/>
                  </a:cubicBezTo>
                  <a:cubicBezTo>
                    <a:pt x="278" y="2630"/>
                    <a:pt x="246" y="2667"/>
                    <a:pt x="246" y="2705"/>
                  </a:cubicBezTo>
                  <a:lnTo>
                    <a:pt x="289" y="2950"/>
                  </a:lnTo>
                  <a:cubicBezTo>
                    <a:pt x="390" y="3513"/>
                    <a:pt x="751" y="3990"/>
                    <a:pt x="1256" y="4221"/>
                  </a:cubicBezTo>
                  <a:cubicBezTo>
                    <a:pt x="1314" y="4249"/>
                    <a:pt x="1299" y="4336"/>
                    <a:pt x="1242" y="4350"/>
                  </a:cubicBezTo>
                  <a:lnTo>
                    <a:pt x="967" y="4350"/>
                  </a:lnTo>
                  <a:cubicBezTo>
                    <a:pt x="910" y="4365"/>
                    <a:pt x="881" y="4408"/>
                    <a:pt x="910" y="4452"/>
                  </a:cubicBezTo>
                  <a:lnTo>
                    <a:pt x="1040" y="4697"/>
                  </a:lnTo>
                  <a:cubicBezTo>
                    <a:pt x="1314" y="5173"/>
                    <a:pt x="1790" y="5491"/>
                    <a:pt x="2324" y="5563"/>
                  </a:cubicBezTo>
                  <a:cubicBezTo>
                    <a:pt x="2382" y="5577"/>
                    <a:pt x="2397" y="5650"/>
                    <a:pt x="2353" y="5693"/>
                  </a:cubicBezTo>
                  <a:cubicBezTo>
                    <a:pt x="1891" y="6025"/>
                    <a:pt x="1357" y="6256"/>
                    <a:pt x="794" y="6357"/>
                  </a:cubicBezTo>
                  <a:lnTo>
                    <a:pt x="188" y="6458"/>
                  </a:lnTo>
                  <a:cubicBezTo>
                    <a:pt x="116" y="6472"/>
                    <a:pt x="116" y="6559"/>
                    <a:pt x="174" y="6588"/>
                  </a:cubicBezTo>
                  <a:lnTo>
                    <a:pt x="751" y="6804"/>
                  </a:lnTo>
                  <a:cubicBezTo>
                    <a:pt x="1328" y="7035"/>
                    <a:pt x="1949" y="7151"/>
                    <a:pt x="2570" y="7151"/>
                  </a:cubicBezTo>
                  <a:cubicBezTo>
                    <a:pt x="5385" y="7136"/>
                    <a:pt x="7680" y="4870"/>
                    <a:pt x="7694" y="2055"/>
                  </a:cubicBezTo>
                  <a:lnTo>
                    <a:pt x="7694" y="2026"/>
                  </a:lnTo>
                  <a:lnTo>
                    <a:pt x="7694" y="1983"/>
                  </a:lnTo>
                  <a:lnTo>
                    <a:pt x="7694" y="1969"/>
                  </a:lnTo>
                  <a:cubicBezTo>
                    <a:pt x="7896" y="1839"/>
                    <a:pt x="8070" y="1680"/>
                    <a:pt x="8243" y="1507"/>
                  </a:cubicBezTo>
                  <a:lnTo>
                    <a:pt x="8647" y="1088"/>
                  </a:lnTo>
                  <a:cubicBezTo>
                    <a:pt x="8687" y="1048"/>
                    <a:pt x="8653" y="971"/>
                    <a:pt x="8591" y="971"/>
                  </a:cubicBezTo>
                  <a:cubicBezTo>
                    <a:pt x="8586" y="971"/>
                    <a:pt x="8580" y="971"/>
                    <a:pt x="8575" y="973"/>
                  </a:cubicBezTo>
                  <a:lnTo>
                    <a:pt x="8012" y="1117"/>
                  </a:lnTo>
                  <a:lnTo>
                    <a:pt x="7824" y="1146"/>
                  </a:lnTo>
                  <a:cubicBezTo>
                    <a:pt x="7820" y="1147"/>
                    <a:pt x="7816" y="1147"/>
                    <a:pt x="7812" y="1147"/>
                  </a:cubicBezTo>
                  <a:cubicBezTo>
                    <a:pt x="7761" y="1147"/>
                    <a:pt x="7728" y="1070"/>
                    <a:pt x="7781" y="1030"/>
                  </a:cubicBezTo>
                  <a:cubicBezTo>
                    <a:pt x="7839" y="973"/>
                    <a:pt x="7896" y="915"/>
                    <a:pt x="7954" y="857"/>
                  </a:cubicBezTo>
                  <a:lnTo>
                    <a:pt x="8402" y="366"/>
                  </a:lnTo>
                  <a:cubicBezTo>
                    <a:pt x="8439" y="329"/>
                    <a:pt x="8401" y="259"/>
                    <a:pt x="8353" y="259"/>
                  </a:cubicBezTo>
                  <a:cubicBezTo>
                    <a:pt x="8346" y="259"/>
                    <a:pt x="8338" y="261"/>
                    <a:pt x="8330" y="265"/>
                  </a:cubicBezTo>
                  <a:lnTo>
                    <a:pt x="7709" y="467"/>
                  </a:lnTo>
                  <a:cubicBezTo>
                    <a:pt x="7521" y="525"/>
                    <a:pt x="7334" y="583"/>
                    <a:pt x="7131" y="612"/>
                  </a:cubicBezTo>
                  <a:cubicBezTo>
                    <a:pt x="7117" y="612"/>
                    <a:pt x="7088" y="597"/>
                    <a:pt x="7074" y="583"/>
                  </a:cubicBezTo>
                  <a:cubicBezTo>
                    <a:pt x="6667" y="180"/>
                    <a:pt x="6168" y="0"/>
                    <a:pt x="56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1" name="Google Shape;1681;p58"/>
          <p:cNvGrpSpPr/>
          <p:nvPr/>
        </p:nvGrpSpPr>
        <p:grpSpPr>
          <a:xfrm>
            <a:off x="6283247" y="624195"/>
            <a:ext cx="362920" cy="356865"/>
            <a:chOff x="3314750" y="3817357"/>
            <a:chExt cx="362920" cy="356865"/>
          </a:xfrm>
        </p:grpSpPr>
        <p:grpSp>
          <p:nvGrpSpPr>
            <p:cNvPr id="1682" name="Google Shape;1682;p58"/>
            <p:cNvGrpSpPr/>
            <p:nvPr/>
          </p:nvGrpSpPr>
          <p:grpSpPr>
            <a:xfrm>
              <a:off x="3314750" y="3817357"/>
              <a:ext cx="362920" cy="356865"/>
              <a:chOff x="3314750" y="3817357"/>
              <a:chExt cx="362920" cy="356865"/>
            </a:xfrm>
          </p:grpSpPr>
          <p:sp>
            <p:nvSpPr>
              <p:cNvPr id="1683" name="Google Shape;1683;p58"/>
              <p:cNvSpPr/>
              <p:nvPr/>
            </p:nvSpPr>
            <p:spPr>
              <a:xfrm>
                <a:off x="3314750" y="3817357"/>
                <a:ext cx="356865" cy="356498"/>
              </a:xfrm>
              <a:custGeom>
                <a:rect b="b" l="l" r="r" t="t"/>
                <a:pathLst>
                  <a:path extrusionOk="0" h="13599" w="13613">
                    <a:moveTo>
                      <a:pt x="6814" y="0"/>
                    </a:moveTo>
                    <a:cubicBezTo>
                      <a:pt x="3046" y="0"/>
                      <a:pt x="0" y="3046"/>
                      <a:pt x="0" y="6799"/>
                    </a:cubicBezTo>
                    <a:cubicBezTo>
                      <a:pt x="0" y="10552"/>
                      <a:pt x="3046" y="13598"/>
                      <a:pt x="6814" y="13598"/>
                    </a:cubicBezTo>
                    <a:cubicBezTo>
                      <a:pt x="10567" y="13598"/>
                      <a:pt x="13613" y="10552"/>
                      <a:pt x="13613" y="6799"/>
                    </a:cubicBezTo>
                    <a:cubicBezTo>
                      <a:pt x="13613" y="3046"/>
                      <a:pt x="10567" y="0"/>
                      <a:pt x="6814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4" name="Google Shape;1684;p58"/>
              <p:cNvSpPr/>
              <p:nvPr/>
            </p:nvSpPr>
            <p:spPr>
              <a:xfrm>
                <a:off x="3469891" y="3817357"/>
                <a:ext cx="207780" cy="356865"/>
              </a:xfrm>
              <a:custGeom>
                <a:rect b="b" l="l" r="r" t="t"/>
                <a:pathLst>
                  <a:path extrusionOk="0" h="13613" w="7926">
                    <a:moveTo>
                      <a:pt x="881" y="0"/>
                    </a:moveTo>
                    <a:cubicBezTo>
                      <a:pt x="884" y="0"/>
                      <a:pt x="886" y="0"/>
                      <a:pt x="888" y="0"/>
                    </a:cubicBezTo>
                    <a:lnTo>
                      <a:pt x="888" y="0"/>
                    </a:lnTo>
                    <a:cubicBezTo>
                      <a:pt x="891" y="0"/>
                      <a:pt x="893" y="0"/>
                      <a:pt x="896" y="0"/>
                    </a:cubicBezTo>
                    <a:close/>
                    <a:moveTo>
                      <a:pt x="888" y="0"/>
                    </a:moveTo>
                    <a:lnTo>
                      <a:pt x="888" y="0"/>
                    </a:lnTo>
                    <a:cubicBezTo>
                      <a:pt x="588" y="0"/>
                      <a:pt x="301" y="15"/>
                      <a:pt x="1" y="58"/>
                    </a:cubicBezTo>
                    <a:cubicBezTo>
                      <a:pt x="3393" y="491"/>
                      <a:pt x="5934" y="3378"/>
                      <a:pt x="5934" y="6799"/>
                    </a:cubicBezTo>
                    <a:cubicBezTo>
                      <a:pt x="5934" y="10220"/>
                      <a:pt x="3393" y="13107"/>
                      <a:pt x="1" y="13555"/>
                    </a:cubicBezTo>
                    <a:cubicBezTo>
                      <a:pt x="299" y="13594"/>
                      <a:pt x="595" y="13612"/>
                      <a:pt x="887" y="13612"/>
                    </a:cubicBezTo>
                    <a:cubicBezTo>
                      <a:pt x="4418" y="13612"/>
                      <a:pt x="7441" y="10873"/>
                      <a:pt x="7680" y="7247"/>
                    </a:cubicBezTo>
                    <a:cubicBezTo>
                      <a:pt x="7926" y="3323"/>
                      <a:pt x="4826" y="4"/>
                      <a:pt x="888" y="0"/>
                    </a:cubicBezTo>
                    <a:close/>
                  </a:path>
                </a:pathLst>
              </a:custGeom>
              <a:solidFill>
                <a:srgbClr val="0B2140">
                  <a:alpha val="1905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85" name="Google Shape;1685;p58"/>
            <p:cNvGrpSpPr/>
            <p:nvPr/>
          </p:nvGrpSpPr>
          <p:grpSpPr>
            <a:xfrm>
              <a:off x="3394986" y="3894612"/>
              <a:ext cx="202339" cy="202323"/>
              <a:chOff x="935197" y="1793977"/>
              <a:chExt cx="256451" cy="256430"/>
            </a:xfrm>
          </p:grpSpPr>
          <p:sp>
            <p:nvSpPr>
              <p:cNvPr id="1686" name="Google Shape;1686;p58"/>
              <p:cNvSpPr/>
              <p:nvPr/>
            </p:nvSpPr>
            <p:spPr>
              <a:xfrm>
                <a:off x="935197" y="1793977"/>
                <a:ext cx="256451" cy="256430"/>
              </a:xfrm>
              <a:custGeom>
                <a:rect b="b" l="l" r="r" t="t"/>
                <a:pathLst>
                  <a:path extrusionOk="0" h="12287" w="12288">
                    <a:moveTo>
                      <a:pt x="10053" y="1117"/>
                    </a:moveTo>
                    <a:cubicBezTo>
                      <a:pt x="10669" y="1117"/>
                      <a:pt x="11171" y="1617"/>
                      <a:pt x="11171" y="2233"/>
                    </a:cubicBezTo>
                    <a:cubicBezTo>
                      <a:pt x="11170" y="2850"/>
                      <a:pt x="10669" y="3351"/>
                      <a:pt x="10053" y="3351"/>
                    </a:cubicBezTo>
                    <a:cubicBezTo>
                      <a:pt x="9438" y="3351"/>
                      <a:pt x="8937" y="2850"/>
                      <a:pt x="8937" y="2233"/>
                    </a:cubicBezTo>
                    <a:cubicBezTo>
                      <a:pt x="8937" y="1617"/>
                      <a:pt x="9438" y="1117"/>
                      <a:pt x="10053" y="1117"/>
                    </a:cubicBezTo>
                    <a:close/>
                    <a:moveTo>
                      <a:pt x="6144" y="2233"/>
                    </a:moveTo>
                    <a:cubicBezTo>
                      <a:pt x="8300" y="2233"/>
                      <a:pt x="10053" y="3988"/>
                      <a:pt x="10053" y="6144"/>
                    </a:cubicBezTo>
                    <a:cubicBezTo>
                      <a:pt x="10053" y="8299"/>
                      <a:pt x="8300" y="10054"/>
                      <a:pt x="6144" y="10054"/>
                    </a:cubicBezTo>
                    <a:cubicBezTo>
                      <a:pt x="3989" y="10054"/>
                      <a:pt x="2234" y="8299"/>
                      <a:pt x="2234" y="6144"/>
                    </a:cubicBezTo>
                    <a:cubicBezTo>
                      <a:pt x="2234" y="3988"/>
                      <a:pt x="3987" y="2233"/>
                      <a:pt x="6144" y="2233"/>
                    </a:cubicBezTo>
                    <a:close/>
                    <a:moveTo>
                      <a:pt x="1675" y="1"/>
                    </a:moveTo>
                    <a:cubicBezTo>
                      <a:pt x="752" y="1"/>
                      <a:pt x="0" y="751"/>
                      <a:pt x="0" y="1676"/>
                    </a:cubicBezTo>
                    <a:lnTo>
                      <a:pt x="0" y="10611"/>
                    </a:lnTo>
                    <a:cubicBezTo>
                      <a:pt x="0" y="11536"/>
                      <a:pt x="752" y="12286"/>
                      <a:pt x="1675" y="12286"/>
                    </a:cubicBezTo>
                    <a:lnTo>
                      <a:pt x="10612" y="12286"/>
                    </a:lnTo>
                    <a:cubicBezTo>
                      <a:pt x="11536" y="12286"/>
                      <a:pt x="12288" y="11536"/>
                      <a:pt x="12288" y="10611"/>
                    </a:cubicBezTo>
                    <a:lnTo>
                      <a:pt x="12288" y="1676"/>
                    </a:lnTo>
                    <a:cubicBezTo>
                      <a:pt x="12288" y="752"/>
                      <a:pt x="11536" y="1"/>
                      <a:pt x="10612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7" name="Google Shape;1687;p58"/>
              <p:cNvSpPr/>
              <p:nvPr/>
            </p:nvSpPr>
            <p:spPr>
              <a:xfrm>
                <a:off x="1005109" y="1863910"/>
                <a:ext cx="116622" cy="116559"/>
              </a:xfrm>
              <a:custGeom>
                <a:rect b="b" l="l" r="r" t="t"/>
                <a:pathLst>
                  <a:path extrusionOk="0" h="5585" w="5588">
                    <a:moveTo>
                      <a:pt x="2794" y="0"/>
                    </a:moveTo>
                    <a:cubicBezTo>
                      <a:pt x="1255" y="0"/>
                      <a:pt x="1" y="1252"/>
                      <a:pt x="1" y="2793"/>
                    </a:cubicBezTo>
                    <a:cubicBezTo>
                      <a:pt x="1" y="4332"/>
                      <a:pt x="1255" y="5585"/>
                      <a:pt x="2794" y="5585"/>
                    </a:cubicBezTo>
                    <a:cubicBezTo>
                      <a:pt x="4333" y="5585"/>
                      <a:pt x="5587" y="4332"/>
                      <a:pt x="5587" y="2793"/>
                    </a:cubicBezTo>
                    <a:cubicBezTo>
                      <a:pt x="5587" y="1252"/>
                      <a:pt x="4333" y="0"/>
                      <a:pt x="279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88" name="Google Shape;1688;p58"/>
          <p:cNvGrpSpPr/>
          <p:nvPr/>
        </p:nvGrpSpPr>
        <p:grpSpPr>
          <a:xfrm>
            <a:off x="5453838" y="614670"/>
            <a:ext cx="362920" cy="356865"/>
            <a:chOff x="2866317" y="3817357"/>
            <a:chExt cx="362920" cy="356865"/>
          </a:xfrm>
        </p:grpSpPr>
        <p:sp>
          <p:nvSpPr>
            <p:cNvPr id="1689" name="Google Shape;1689;p58"/>
            <p:cNvSpPr/>
            <p:nvPr/>
          </p:nvSpPr>
          <p:spPr>
            <a:xfrm>
              <a:off x="2866317" y="3817357"/>
              <a:ext cx="356865" cy="356498"/>
            </a:xfrm>
            <a:custGeom>
              <a:rect b="b" l="l" r="r" t="t"/>
              <a:pathLst>
                <a:path extrusionOk="0" h="13599" w="13613">
                  <a:moveTo>
                    <a:pt x="6799" y="0"/>
                  </a:moveTo>
                  <a:cubicBezTo>
                    <a:pt x="3046" y="0"/>
                    <a:pt x="0" y="3046"/>
                    <a:pt x="0" y="6799"/>
                  </a:cubicBezTo>
                  <a:cubicBezTo>
                    <a:pt x="0" y="10552"/>
                    <a:pt x="3046" y="13598"/>
                    <a:pt x="6799" y="13598"/>
                  </a:cubicBezTo>
                  <a:cubicBezTo>
                    <a:pt x="10567" y="13598"/>
                    <a:pt x="13613" y="10552"/>
                    <a:pt x="13613" y="6799"/>
                  </a:cubicBezTo>
                  <a:cubicBezTo>
                    <a:pt x="13613" y="3046"/>
                    <a:pt x="10567" y="0"/>
                    <a:pt x="67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0" name="Google Shape;1690;p58"/>
            <p:cNvSpPr/>
            <p:nvPr/>
          </p:nvSpPr>
          <p:spPr>
            <a:xfrm>
              <a:off x="3021457" y="3817357"/>
              <a:ext cx="207780" cy="356576"/>
            </a:xfrm>
            <a:custGeom>
              <a:rect b="b" l="l" r="r" t="t"/>
              <a:pathLst>
                <a:path extrusionOk="0" h="13602" w="7926">
                  <a:moveTo>
                    <a:pt x="881" y="0"/>
                  </a:moveTo>
                  <a:cubicBezTo>
                    <a:pt x="593" y="0"/>
                    <a:pt x="290" y="15"/>
                    <a:pt x="1" y="58"/>
                  </a:cubicBezTo>
                  <a:cubicBezTo>
                    <a:pt x="3379" y="505"/>
                    <a:pt x="5919" y="3378"/>
                    <a:pt x="5919" y="6799"/>
                  </a:cubicBezTo>
                  <a:cubicBezTo>
                    <a:pt x="5919" y="10220"/>
                    <a:pt x="3379" y="13093"/>
                    <a:pt x="1" y="13541"/>
                  </a:cubicBezTo>
                  <a:cubicBezTo>
                    <a:pt x="306" y="13581"/>
                    <a:pt x="610" y="13601"/>
                    <a:pt x="909" y="13601"/>
                  </a:cubicBezTo>
                  <a:cubicBezTo>
                    <a:pt x="4431" y="13601"/>
                    <a:pt x="7440" y="10865"/>
                    <a:pt x="7666" y="7247"/>
                  </a:cubicBezTo>
                  <a:cubicBezTo>
                    <a:pt x="7926" y="3320"/>
                    <a:pt x="4822" y="0"/>
                    <a:pt x="881" y="0"/>
                  </a:cubicBezTo>
                  <a:close/>
                </a:path>
              </a:pathLst>
            </a:custGeom>
            <a:solidFill>
              <a:srgbClr val="0B2140">
                <a:alpha val="19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1" name="Google Shape;1691;p58"/>
            <p:cNvSpPr/>
            <p:nvPr/>
          </p:nvSpPr>
          <p:spPr>
            <a:xfrm>
              <a:off x="2928367" y="3894561"/>
              <a:ext cx="194175" cy="279662"/>
            </a:xfrm>
            <a:custGeom>
              <a:rect b="b" l="l" r="r" t="t"/>
              <a:pathLst>
                <a:path extrusionOk="0" h="10668" w="7407">
                  <a:moveTo>
                    <a:pt x="6208" y="0"/>
                  </a:moveTo>
                  <a:cubicBezTo>
                    <a:pt x="4086" y="14"/>
                    <a:pt x="2079" y="1732"/>
                    <a:pt x="2079" y="3854"/>
                  </a:cubicBezTo>
                  <a:lnTo>
                    <a:pt x="2079" y="4114"/>
                  </a:lnTo>
                  <a:cubicBezTo>
                    <a:pt x="2079" y="4129"/>
                    <a:pt x="2051" y="4157"/>
                    <a:pt x="2036" y="4157"/>
                  </a:cubicBezTo>
                  <a:lnTo>
                    <a:pt x="174" y="4157"/>
                  </a:lnTo>
                  <a:cubicBezTo>
                    <a:pt x="73" y="4157"/>
                    <a:pt x="1" y="4230"/>
                    <a:pt x="1" y="4331"/>
                  </a:cubicBezTo>
                  <a:lnTo>
                    <a:pt x="1" y="6048"/>
                  </a:lnTo>
                  <a:cubicBezTo>
                    <a:pt x="1" y="6149"/>
                    <a:pt x="73" y="6236"/>
                    <a:pt x="174" y="6236"/>
                  </a:cubicBezTo>
                  <a:lnTo>
                    <a:pt x="2036" y="6236"/>
                  </a:lnTo>
                  <a:cubicBezTo>
                    <a:pt x="2051" y="6236"/>
                    <a:pt x="2079" y="6251"/>
                    <a:pt x="2079" y="6279"/>
                  </a:cubicBezTo>
                  <a:lnTo>
                    <a:pt x="2079" y="10220"/>
                  </a:lnTo>
                  <a:cubicBezTo>
                    <a:pt x="2079" y="10235"/>
                    <a:pt x="2079" y="10249"/>
                    <a:pt x="2108" y="10264"/>
                  </a:cubicBezTo>
                  <a:cubicBezTo>
                    <a:pt x="2743" y="10495"/>
                    <a:pt x="3422" y="10624"/>
                    <a:pt x="4100" y="10668"/>
                  </a:cubicBezTo>
                  <a:cubicBezTo>
                    <a:pt x="4129" y="10668"/>
                    <a:pt x="4144" y="10639"/>
                    <a:pt x="4144" y="10624"/>
                  </a:cubicBezTo>
                  <a:lnTo>
                    <a:pt x="4144" y="6279"/>
                  </a:lnTo>
                  <a:cubicBezTo>
                    <a:pt x="4144" y="6251"/>
                    <a:pt x="4158" y="6236"/>
                    <a:pt x="4187" y="6236"/>
                  </a:cubicBezTo>
                  <a:lnTo>
                    <a:pt x="7218" y="6236"/>
                  </a:lnTo>
                  <a:cubicBezTo>
                    <a:pt x="7319" y="6236"/>
                    <a:pt x="7406" y="6149"/>
                    <a:pt x="7406" y="6048"/>
                  </a:cubicBezTo>
                  <a:lnTo>
                    <a:pt x="7406" y="4331"/>
                  </a:lnTo>
                  <a:cubicBezTo>
                    <a:pt x="7406" y="4230"/>
                    <a:pt x="7319" y="4143"/>
                    <a:pt x="7218" y="4143"/>
                  </a:cubicBezTo>
                  <a:lnTo>
                    <a:pt x="4187" y="4143"/>
                  </a:lnTo>
                  <a:cubicBezTo>
                    <a:pt x="4158" y="4143"/>
                    <a:pt x="4144" y="4129"/>
                    <a:pt x="4144" y="4100"/>
                  </a:cubicBezTo>
                  <a:lnTo>
                    <a:pt x="4144" y="3854"/>
                  </a:lnTo>
                  <a:cubicBezTo>
                    <a:pt x="4144" y="2714"/>
                    <a:pt x="5068" y="2079"/>
                    <a:pt x="6208" y="2079"/>
                  </a:cubicBezTo>
                  <a:lnTo>
                    <a:pt x="7218" y="2079"/>
                  </a:lnTo>
                  <a:cubicBezTo>
                    <a:pt x="7319" y="2079"/>
                    <a:pt x="7406" y="1992"/>
                    <a:pt x="7406" y="1891"/>
                  </a:cubicBezTo>
                  <a:lnTo>
                    <a:pt x="7406" y="173"/>
                  </a:lnTo>
                  <a:cubicBezTo>
                    <a:pt x="7406" y="72"/>
                    <a:pt x="7319" y="0"/>
                    <a:pt x="72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92" name="Google Shape;1692;p58"/>
          <p:cNvSpPr/>
          <p:nvPr/>
        </p:nvSpPr>
        <p:spPr>
          <a:xfrm>
            <a:off x="575025" y="3089700"/>
            <a:ext cx="3756000" cy="796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96" name="Shape 1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7" name="Google Shape;1697;p59"/>
          <p:cNvSpPr/>
          <p:nvPr/>
        </p:nvSpPr>
        <p:spPr>
          <a:xfrm>
            <a:off x="-674450" y="3426950"/>
            <a:ext cx="3572100" cy="18552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p39"/>
          <p:cNvSpPr txBox="1"/>
          <p:nvPr>
            <p:ph type="title"/>
          </p:nvPr>
        </p:nvSpPr>
        <p:spPr>
          <a:xfrm>
            <a:off x="-126650" y="1581639"/>
            <a:ext cx="4491900" cy="4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Definición</a:t>
            </a:r>
            <a:endParaRPr/>
          </a:p>
        </p:txBody>
      </p:sp>
      <p:sp>
        <p:nvSpPr>
          <p:cNvPr id="1011" name="Google Shape;1011;p39"/>
          <p:cNvSpPr txBox="1"/>
          <p:nvPr>
            <p:ph idx="2" type="title"/>
          </p:nvPr>
        </p:nvSpPr>
        <p:spPr>
          <a:xfrm>
            <a:off x="-126713" y="946793"/>
            <a:ext cx="4486200" cy="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012" name="Google Shape;1012;p39"/>
          <p:cNvSpPr txBox="1"/>
          <p:nvPr>
            <p:ph idx="1" type="subTitle"/>
          </p:nvPr>
        </p:nvSpPr>
        <p:spPr>
          <a:xfrm>
            <a:off x="-126650" y="2077406"/>
            <a:ext cx="4491900" cy="7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3" name="Google Shape;1013;p39"/>
          <p:cNvSpPr txBox="1"/>
          <p:nvPr>
            <p:ph idx="3" type="title"/>
          </p:nvPr>
        </p:nvSpPr>
        <p:spPr>
          <a:xfrm>
            <a:off x="4782414" y="1581646"/>
            <a:ext cx="4486200" cy="4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Conceptos</a:t>
            </a:r>
            <a:endParaRPr/>
          </a:p>
        </p:txBody>
      </p:sp>
      <p:sp>
        <p:nvSpPr>
          <p:cNvPr id="1014" name="Google Shape;1014;p39"/>
          <p:cNvSpPr txBox="1"/>
          <p:nvPr>
            <p:ph idx="4" type="title"/>
          </p:nvPr>
        </p:nvSpPr>
        <p:spPr>
          <a:xfrm>
            <a:off x="4782414" y="946826"/>
            <a:ext cx="4488300" cy="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015" name="Google Shape;1015;p39"/>
          <p:cNvSpPr txBox="1"/>
          <p:nvPr>
            <p:ph idx="5" type="subTitle"/>
          </p:nvPr>
        </p:nvSpPr>
        <p:spPr>
          <a:xfrm>
            <a:off x="4782414" y="2077412"/>
            <a:ext cx="4485900" cy="7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6" name="Google Shape;1016;p39"/>
          <p:cNvSpPr txBox="1"/>
          <p:nvPr>
            <p:ph idx="6" type="title"/>
          </p:nvPr>
        </p:nvSpPr>
        <p:spPr>
          <a:xfrm>
            <a:off x="-126650" y="3828035"/>
            <a:ext cx="4486200" cy="4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</a:t>
            </a:r>
            <a:endParaRPr/>
          </a:p>
        </p:txBody>
      </p:sp>
      <p:sp>
        <p:nvSpPr>
          <p:cNvPr id="1017" name="Google Shape;1017;p39"/>
          <p:cNvSpPr txBox="1"/>
          <p:nvPr>
            <p:ph idx="7" type="title"/>
          </p:nvPr>
        </p:nvSpPr>
        <p:spPr>
          <a:xfrm>
            <a:off x="-126713" y="3193219"/>
            <a:ext cx="4486200" cy="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018" name="Google Shape;1018;p39"/>
          <p:cNvSpPr txBox="1"/>
          <p:nvPr>
            <p:ph idx="8" type="subTitle"/>
          </p:nvPr>
        </p:nvSpPr>
        <p:spPr>
          <a:xfrm>
            <a:off x="-126650" y="4323818"/>
            <a:ext cx="4491900" cy="7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9" name="Google Shape;1019;p39"/>
          <p:cNvSpPr txBox="1"/>
          <p:nvPr>
            <p:ph idx="9" type="title"/>
          </p:nvPr>
        </p:nvSpPr>
        <p:spPr>
          <a:xfrm>
            <a:off x="4782414" y="3828031"/>
            <a:ext cx="4485900" cy="49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Ejemplos Prácticos</a:t>
            </a:r>
            <a:endParaRPr/>
          </a:p>
        </p:txBody>
      </p:sp>
      <p:sp>
        <p:nvSpPr>
          <p:cNvPr id="1020" name="Google Shape;1020;p39"/>
          <p:cNvSpPr txBox="1"/>
          <p:nvPr>
            <p:ph idx="13" type="title"/>
          </p:nvPr>
        </p:nvSpPr>
        <p:spPr>
          <a:xfrm>
            <a:off x="4782424" y="3193225"/>
            <a:ext cx="4486200" cy="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021" name="Google Shape;1021;p39"/>
          <p:cNvSpPr txBox="1"/>
          <p:nvPr>
            <p:ph idx="14" type="subTitle"/>
          </p:nvPr>
        </p:nvSpPr>
        <p:spPr>
          <a:xfrm>
            <a:off x="4782414" y="4323817"/>
            <a:ext cx="4485900" cy="7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2" name="Google Shape;1022;p39"/>
          <p:cNvSpPr txBox="1"/>
          <p:nvPr>
            <p:ph idx="15" type="title"/>
          </p:nvPr>
        </p:nvSpPr>
        <p:spPr>
          <a:xfrm>
            <a:off x="439503" y="276400"/>
            <a:ext cx="8270400" cy="62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CLUSTERS</a:t>
            </a:r>
            <a:endParaRPr/>
          </a:p>
        </p:txBody>
      </p:sp>
      <p:pic>
        <p:nvPicPr>
          <p:cNvPr id="1023" name="Google Shape;102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65327" y="1538344"/>
            <a:ext cx="2119389" cy="2282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40"/>
          <p:cNvSpPr txBox="1"/>
          <p:nvPr>
            <p:ph idx="3" type="subTitle"/>
          </p:nvPr>
        </p:nvSpPr>
        <p:spPr>
          <a:xfrm>
            <a:off x="3389763" y="2829100"/>
            <a:ext cx="2369100" cy="10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Virtualización y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Cloud</a:t>
            </a:r>
            <a:endParaRPr/>
          </a:p>
        </p:txBody>
      </p:sp>
      <p:sp>
        <p:nvSpPr>
          <p:cNvPr id="1029" name="Google Shape;1029;p40"/>
          <p:cNvSpPr txBox="1"/>
          <p:nvPr>
            <p:ph idx="4" type="subTitle"/>
          </p:nvPr>
        </p:nvSpPr>
        <p:spPr>
          <a:xfrm>
            <a:off x="5932743" y="2721800"/>
            <a:ext cx="23670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Alternativa </a:t>
            </a:r>
            <a:endParaRPr/>
          </a:p>
        </p:txBody>
      </p:sp>
      <p:sp>
        <p:nvSpPr>
          <p:cNvPr id="1030" name="Google Shape;1030;p40"/>
          <p:cNvSpPr txBox="1"/>
          <p:nvPr>
            <p:ph type="title"/>
          </p:nvPr>
        </p:nvSpPr>
        <p:spPr>
          <a:xfrm>
            <a:off x="713225" y="445025"/>
            <a:ext cx="772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CONCEPTOS</a:t>
            </a:r>
            <a:endParaRPr/>
          </a:p>
        </p:txBody>
      </p:sp>
      <p:sp>
        <p:nvSpPr>
          <p:cNvPr id="1031" name="Google Shape;1031;p40"/>
          <p:cNvSpPr txBox="1"/>
          <p:nvPr>
            <p:ph idx="6" type="subTitle"/>
          </p:nvPr>
        </p:nvSpPr>
        <p:spPr>
          <a:xfrm>
            <a:off x="846784" y="2721800"/>
            <a:ext cx="2369100" cy="4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Servicios</a:t>
            </a:r>
            <a:endParaRPr/>
          </a:p>
        </p:txBody>
      </p:sp>
      <p:pic>
        <p:nvPicPr>
          <p:cNvPr id="1032" name="Google Shape;103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0138" y="1710263"/>
            <a:ext cx="962375" cy="962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3" name="Google Shape;103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28409" y="1656226"/>
            <a:ext cx="1560789" cy="10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4" name="Google Shape;1034;p4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9500" y="1408300"/>
            <a:ext cx="1313500" cy="131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35" name="Google Shape;1035;p40"/>
          <p:cNvSpPr txBox="1"/>
          <p:nvPr/>
        </p:nvSpPr>
        <p:spPr>
          <a:xfrm>
            <a:off x="1778975" y="100325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02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41"/>
          <p:cNvSpPr txBox="1"/>
          <p:nvPr>
            <p:ph type="title"/>
          </p:nvPr>
        </p:nvSpPr>
        <p:spPr>
          <a:xfrm>
            <a:off x="-1779900" y="1048175"/>
            <a:ext cx="772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CLASIFICACIÓN</a:t>
            </a:r>
            <a:endParaRPr/>
          </a:p>
        </p:txBody>
      </p:sp>
      <p:sp>
        <p:nvSpPr>
          <p:cNvPr id="1041" name="Google Shape;1041;p41"/>
          <p:cNvSpPr txBox="1"/>
          <p:nvPr/>
        </p:nvSpPr>
        <p:spPr>
          <a:xfrm>
            <a:off x="2414654" y="4226489"/>
            <a:ext cx="20952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Alto Rendimiento</a:t>
            </a:r>
            <a:endParaRPr sz="15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Alta Disponibilidad</a:t>
            </a:r>
            <a:endParaRPr sz="15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042" name="Google Shape;1042;p41"/>
          <p:cNvSpPr txBox="1"/>
          <p:nvPr/>
        </p:nvSpPr>
        <p:spPr>
          <a:xfrm>
            <a:off x="5101460" y="4340890"/>
            <a:ext cx="1809300" cy="4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Físicas</a:t>
            </a:r>
            <a:endParaRPr sz="15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Virtuales</a:t>
            </a:r>
            <a:endParaRPr sz="15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Cloud</a:t>
            </a:r>
            <a:endParaRPr sz="15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sp>
        <p:nvSpPr>
          <p:cNvPr id="1043" name="Google Shape;1043;p41"/>
          <p:cNvSpPr txBox="1"/>
          <p:nvPr/>
        </p:nvSpPr>
        <p:spPr>
          <a:xfrm>
            <a:off x="3612375" y="1039325"/>
            <a:ext cx="21816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SAN</a:t>
            </a:r>
            <a:endParaRPr sz="15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DFS</a:t>
            </a:r>
            <a:endParaRPr sz="15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Bai Jamjuree"/>
                <a:ea typeface="Bai Jamjuree"/>
                <a:cs typeface="Bai Jamjuree"/>
                <a:sym typeface="Bai Jamjuree"/>
              </a:rPr>
              <a:t>DRBD</a:t>
            </a:r>
            <a:endParaRPr sz="1500">
              <a:solidFill>
                <a:schemeClr val="dk1"/>
              </a:solidFill>
              <a:latin typeface="Bai Jamjuree"/>
              <a:ea typeface="Bai Jamjuree"/>
              <a:cs typeface="Bai Jamjuree"/>
              <a:sym typeface="Bai Jamjuree"/>
            </a:endParaRPr>
          </a:p>
        </p:txBody>
      </p:sp>
      <p:cxnSp>
        <p:nvCxnSpPr>
          <p:cNvPr id="1044" name="Google Shape;1044;p41"/>
          <p:cNvCxnSpPr>
            <a:endCxn id="1045" idx="0"/>
          </p:cNvCxnSpPr>
          <p:nvPr/>
        </p:nvCxnSpPr>
        <p:spPr>
          <a:xfrm>
            <a:off x="3462237" y="2901449"/>
            <a:ext cx="0" cy="88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46" name="Google Shape;1046;p41"/>
          <p:cNvCxnSpPr>
            <a:endCxn id="1047" idx="0"/>
          </p:cNvCxnSpPr>
          <p:nvPr/>
        </p:nvCxnSpPr>
        <p:spPr>
          <a:xfrm>
            <a:off x="5843060" y="2901449"/>
            <a:ext cx="0" cy="8880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48" name="Google Shape;1048;p41"/>
          <p:cNvCxnSpPr>
            <a:endCxn id="1049" idx="2"/>
          </p:cNvCxnSpPr>
          <p:nvPr/>
        </p:nvCxnSpPr>
        <p:spPr>
          <a:xfrm flipH="1" rot="10800000">
            <a:off x="4647249" y="2010017"/>
            <a:ext cx="5400" cy="8913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050" name="Google Shape;1050;p41"/>
          <p:cNvCxnSpPr/>
          <p:nvPr/>
        </p:nvCxnSpPr>
        <p:spPr>
          <a:xfrm flipH="1" rot="10800000">
            <a:off x="2208150" y="2895800"/>
            <a:ext cx="4727700" cy="990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oval"/>
            <a:tailEnd len="med" w="med" type="oval"/>
          </a:ln>
        </p:spPr>
      </p:cxnSp>
      <p:sp>
        <p:nvSpPr>
          <p:cNvPr id="1045" name="Google Shape;1045;p41"/>
          <p:cNvSpPr txBox="1"/>
          <p:nvPr/>
        </p:nvSpPr>
        <p:spPr>
          <a:xfrm>
            <a:off x="2557587" y="3789449"/>
            <a:ext cx="18093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TIPOS</a:t>
            </a:r>
            <a:endParaRPr b="1" sz="2400">
              <a:solidFill>
                <a:schemeClr val="accent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47" name="Google Shape;1047;p41"/>
          <p:cNvSpPr txBox="1"/>
          <p:nvPr/>
        </p:nvSpPr>
        <p:spPr>
          <a:xfrm>
            <a:off x="4938410" y="3789449"/>
            <a:ext cx="18093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MÁQUINA</a:t>
            </a:r>
            <a:endParaRPr b="1" sz="2400">
              <a:solidFill>
                <a:schemeClr val="accent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1049" name="Google Shape;1049;p41"/>
          <p:cNvSpPr txBox="1"/>
          <p:nvPr/>
        </p:nvSpPr>
        <p:spPr>
          <a:xfrm>
            <a:off x="3747999" y="1668617"/>
            <a:ext cx="1809300" cy="34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accent3"/>
                </a:solidFill>
                <a:latin typeface="IBM Plex Sans"/>
                <a:ea typeface="IBM Plex Sans"/>
                <a:cs typeface="IBM Plex Sans"/>
                <a:sym typeface="IBM Plex Sans"/>
              </a:rPr>
              <a:t>STORAGE</a:t>
            </a:r>
            <a:endParaRPr b="1" sz="2400">
              <a:solidFill>
                <a:schemeClr val="accent3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grpSp>
        <p:nvGrpSpPr>
          <p:cNvPr id="1051" name="Google Shape;1051;p41"/>
          <p:cNvGrpSpPr/>
          <p:nvPr/>
        </p:nvGrpSpPr>
        <p:grpSpPr>
          <a:xfrm>
            <a:off x="5495096" y="2057773"/>
            <a:ext cx="706945" cy="705898"/>
            <a:chOff x="10330322" y="2087452"/>
            <a:chExt cx="662492" cy="662380"/>
          </a:xfrm>
        </p:grpSpPr>
        <p:sp>
          <p:nvSpPr>
            <p:cNvPr id="1052" name="Google Shape;1052;p41"/>
            <p:cNvSpPr/>
            <p:nvPr/>
          </p:nvSpPr>
          <p:spPr>
            <a:xfrm>
              <a:off x="10330322" y="2087452"/>
              <a:ext cx="662492" cy="520617"/>
            </a:xfrm>
            <a:custGeom>
              <a:rect b="b" l="l" r="r" t="t"/>
              <a:pathLst>
                <a:path extrusionOk="0" h="32615" w="41503">
                  <a:moveTo>
                    <a:pt x="20752" y="0"/>
                  </a:moveTo>
                  <a:cubicBezTo>
                    <a:pt x="9297" y="0"/>
                    <a:pt x="7" y="9290"/>
                    <a:pt x="7" y="20751"/>
                  </a:cubicBezTo>
                  <a:cubicBezTo>
                    <a:pt x="1" y="24991"/>
                    <a:pt x="1304" y="29133"/>
                    <a:pt x="3735" y="32614"/>
                  </a:cubicBezTo>
                  <a:lnTo>
                    <a:pt x="37769" y="32614"/>
                  </a:lnTo>
                  <a:cubicBezTo>
                    <a:pt x="40200" y="29133"/>
                    <a:pt x="41503" y="24991"/>
                    <a:pt x="41496" y="20751"/>
                  </a:cubicBezTo>
                  <a:cubicBezTo>
                    <a:pt x="41496" y="9290"/>
                    <a:pt x="32213" y="0"/>
                    <a:pt x="20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3" name="Google Shape;1053;p41"/>
            <p:cNvSpPr/>
            <p:nvPr/>
          </p:nvSpPr>
          <p:spPr>
            <a:xfrm>
              <a:off x="10389926" y="2126352"/>
              <a:ext cx="543284" cy="623479"/>
            </a:xfrm>
            <a:custGeom>
              <a:rect b="b" l="l" r="r" t="t"/>
              <a:pathLst>
                <a:path extrusionOk="0" h="39059" w="34035">
                  <a:moveTo>
                    <a:pt x="17018" y="1"/>
                  </a:moveTo>
                  <a:lnTo>
                    <a:pt x="4474" y="1790"/>
                  </a:lnTo>
                  <a:lnTo>
                    <a:pt x="1" y="2432"/>
                  </a:lnTo>
                  <a:lnTo>
                    <a:pt x="1" y="30177"/>
                  </a:lnTo>
                  <a:cubicBezTo>
                    <a:pt x="3884" y="35740"/>
                    <a:pt x="10237" y="39059"/>
                    <a:pt x="17018" y="39059"/>
                  </a:cubicBezTo>
                  <a:cubicBezTo>
                    <a:pt x="23805" y="39059"/>
                    <a:pt x="30158" y="35740"/>
                    <a:pt x="34035" y="30177"/>
                  </a:cubicBezTo>
                  <a:lnTo>
                    <a:pt x="34035" y="2432"/>
                  </a:lnTo>
                  <a:lnTo>
                    <a:pt x="29568" y="1790"/>
                  </a:lnTo>
                  <a:lnTo>
                    <a:pt x="1701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4" name="Google Shape;1054;p41"/>
            <p:cNvSpPr/>
            <p:nvPr/>
          </p:nvSpPr>
          <p:spPr>
            <a:xfrm>
              <a:off x="10389926" y="2150360"/>
              <a:ext cx="543284" cy="599472"/>
            </a:xfrm>
            <a:custGeom>
              <a:rect b="b" l="l" r="r" t="t"/>
              <a:pathLst>
                <a:path extrusionOk="0" h="37555" w="34035">
                  <a:moveTo>
                    <a:pt x="6457" y="1"/>
                  </a:moveTo>
                  <a:lnTo>
                    <a:pt x="4474" y="286"/>
                  </a:lnTo>
                  <a:lnTo>
                    <a:pt x="1" y="928"/>
                  </a:lnTo>
                  <a:lnTo>
                    <a:pt x="1" y="28673"/>
                  </a:lnTo>
                  <a:cubicBezTo>
                    <a:pt x="3884" y="34236"/>
                    <a:pt x="10237" y="37555"/>
                    <a:pt x="17018" y="37555"/>
                  </a:cubicBezTo>
                  <a:cubicBezTo>
                    <a:pt x="23805" y="37555"/>
                    <a:pt x="30158" y="34236"/>
                    <a:pt x="34035" y="28673"/>
                  </a:cubicBezTo>
                  <a:cubicBezTo>
                    <a:pt x="18800" y="28673"/>
                    <a:pt x="6457" y="16324"/>
                    <a:pt x="6457" y="1096"/>
                  </a:cubicBezTo>
                  <a:lnTo>
                    <a:pt x="6457" y="1"/>
                  </a:lnTo>
                  <a:close/>
                </a:path>
              </a:pathLst>
            </a:custGeom>
            <a:solidFill>
              <a:srgbClr val="0B2140">
                <a:alpha val="19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5" name="Google Shape;1055;p41"/>
            <p:cNvSpPr/>
            <p:nvPr/>
          </p:nvSpPr>
          <p:spPr>
            <a:xfrm>
              <a:off x="10389926" y="2087547"/>
              <a:ext cx="543284" cy="77626"/>
            </a:xfrm>
            <a:custGeom>
              <a:rect b="b" l="l" r="r" t="t"/>
              <a:pathLst>
                <a:path extrusionOk="0" h="4863" w="34035">
                  <a:moveTo>
                    <a:pt x="1621" y="1"/>
                  </a:moveTo>
                  <a:cubicBezTo>
                    <a:pt x="727" y="1"/>
                    <a:pt x="1" y="720"/>
                    <a:pt x="1" y="1621"/>
                  </a:cubicBezTo>
                  <a:lnTo>
                    <a:pt x="1" y="4863"/>
                  </a:lnTo>
                  <a:lnTo>
                    <a:pt x="34035" y="4863"/>
                  </a:lnTo>
                  <a:lnTo>
                    <a:pt x="34035" y="1621"/>
                  </a:lnTo>
                  <a:cubicBezTo>
                    <a:pt x="34035" y="720"/>
                    <a:pt x="33309" y="1"/>
                    <a:pt x="3241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6" name="Google Shape;1056;p41"/>
            <p:cNvSpPr/>
            <p:nvPr/>
          </p:nvSpPr>
          <p:spPr>
            <a:xfrm>
              <a:off x="10389926" y="2087547"/>
              <a:ext cx="101633" cy="77626"/>
            </a:xfrm>
            <a:custGeom>
              <a:rect b="b" l="l" r="r" t="t"/>
              <a:pathLst>
                <a:path extrusionOk="0" h="4863" w="6367">
                  <a:moveTo>
                    <a:pt x="1621" y="1"/>
                  </a:moveTo>
                  <a:cubicBezTo>
                    <a:pt x="727" y="1"/>
                    <a:pt x="1" y="720"/>
                    <a:pt x="1" y="1621"/>
                  </a:cubicBezTo>
                  <a:lnTo>
                    <a:pt x="1" y="4863"/>
                  </a:lnTo>
                  <a:lnTo>
                    <a:pt x="6367" y="4863"/>
                  </a:lnTo>
                  <a:cubicBezTo>
                    <a:pt x="5919" y="4863"/>
                    <a:pt x="5556" y="4500"/>
                    <a:pt x="5556" y="4052"/>
                  </a:cubicBezTo>
                  <a:cubicBezTo>
                    <a:pt x="5556" y="3599"/>
                    <a:pt x="5919" y="3242"/>
                    <a:pt x="6367" y="3242"/>
                  </a:cubicBezTo>
                  <a:lnTo>
                    <a:pt x="6367" y="1621"/>
                  </a:lnTo>
                  <a:cubicBezTo>
                    <a:pt x="5919" y="1621"/>
                    <a:pt x="5556" y="1258"/>
                    <a:pt x="5556" y="811"/>
                  </a:cubicBezTo>
                  <a:cubicBezTo>
                    <a:pt x="5556" y="357"/>
                    <a:pt x="5919" y="1"/>
                    <a:pt x="63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7" name="Google Shape;1057;p41"/>
            <p:cNvSpPr/>
            <p:nvPr/>
          </p:nvSpPr>
          <p:spPr>
            <a:xfrm>
              <a:off x="10865322" y="2113423"/>
              <a:ext cx="25875" cy="25891"/>
            </a:xfrm>
            <a:custGeom>
              <a:rect b="b" l="l" r="r" t="t"/>
              <a:pathLst>
                <a:path extrusionOk="0" h="1622" w="1621">
                  <a:moveTo>
                    <a:pt x="810" y="0"/>
                  </a:moveTo>
                  <a:cubicBezTo>
                    <a:pt x="363" y="0"/>
                    <a:pt x="0" y="357"/>
                    <a:pt x="0" y="811"/>
                  </a:cubicBezTo>
                  <a:cubicBezTo>
                    <a:pt x="0" y="1258"/>
                    <a:pt x="363" y="1621"/>
                    <a:pt x="810" y="1621"/>
                  </a:cubicBezTo>
                  <a:cubicBezTo>
                    <a:pt x="1258" y="1621"/>
                    <a:pt x="1621" y="1258"/>
                    <a:pt x="1621" y="811"/>
                  </a:cubicBezTo>
                  <a:cubicBezTo>
                    <a:pt x="1621" y="357"/>
                    <a:pt x="1258" y="0"/>
                    <a:pt x="8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8" name="Google Shape;1058;p41"/>
            <p:cNvSpPr/>
            <p:nvPr/>
          </p:nvSpPr>
          <p:spPr>
            <a:xfrm>
              <a:off x="10820100" y="2113423"/>
              <a:ext cx="25875" cy="25891"/>
            </a:xfrm>
            <a:custGeom>
              <a:rect b="b" l="l" r="r" t="t"/>
              <a:pathLst>
                <a:path extrusionOk="0" h="1622" w="1621">
                  <a:moveTo>
                    <a:pt x="810" y="0"/>
                  </a:moveTo>
                  <a:cubicBezTo>
                    <a:pt x="357" y="0"/>
                    <a:pt x="0" y="357"/>
                    <a:pt x="0" y="811"/>
                  </a:cubicBezTo>
                  <a:cubicBezTo>
                    <a:pt x="0" y="1258"/>
                    <a:pt x="357" y="1621"/>
                    <a:pt x="810" y="1621"/>
                  </a:cubicBezTo>
                  <a:cubicBezTo>
                    <a:pt x="1258" y="1621"/>
                    <a:pt x="1621" y="1258"/>
                    <a:pt x="1621" y="811"/>
                  </a:cubicBezTo>
                  <a:cubicBezTo>
                    <a:pt x="1621" y="357"/>
                    <a:pt x="1258" y="0"/>
                    <a:pt x="8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9" name="Google Shape;1059;p41"/>
            <p:cNvSpPr/>
            <p:nvPr/>
          </p:nvSpPr>
          <p:spPr>
            <a:xfrm>
              <a:off x="10774766" y="2113423"/>
              <a:ext cx="25891" cy="25891"/>
            </a:xfrm>
            <a:custGeom>
              <a:rect b="b" l="l" r="r" t="t"/>
              <a:pathLst>
                <a:path extrusionOk="0" h="1622" w="1622">
                  <a:moveTo>
                    <a:pt x="811" y="0"/>
                  </a:moveTo>
                  <a:cubicBezTo>
                    <a:pt x="364" y="0"/>
                    <a:pt x="1" y="357"/>
                    <a:pt x="1" y="811"/>
                  </a:cubicBezTo>
                  <a:cubicBezTo>
                    <a:pt x="1" y="1258"/>
                    <a:pt x="364" y="1621"/>
                    <a:pt x="811" y="1621"/>
                  </a:cubicBezTo>
                  <a:cubicBezTo>
                    <a:pt x="1258" y="1621"/>
                    <a:pt x="1621" y="1258"/>
                    <a:pt x="1621" y="811"/>
                  </a:cubicBezTo>
                  <a:cubicBezTo>
                    <a:pt x="1621" y="357"/>
                    <a:pt x="1258" y="0"/>
                    <a:pt x="81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0" name="Google Shape;1060;p41"/>
            <p:cNvSpPr/>
            <p:nvPr/>
          </p:nvSpPr>
          <p:spPr>
            <a:xfrm>
              <a:off x="10432051" y="2113423"/>
              <a:ext cx="303926" cy="25891"/>
            </a:xfrm>
            <a:custGeom>
              <a:rect b="b" l="l" r="r" t="t"/>
              <a:pathLst>
                <a:path extrusionOk="0" h="1622" w="19040">
                  <a:moveTo>
                    <a:pt x="810" y="0"/>
                  </a:moveTo>
                  <a:cubicBezTo>
                    <a:pt x="357" y="0"/>
                    <a:pt x="0" y="357"/>
                    <a:pt x="0" y="811"/>
                  </a:cubicBezTo>
                  <a:cubicBezTo>
                    <a:pt x="0" y="1258"/>
                    <a:pt x="357" y="1621"/>
                    <a:pt x="810" y="1621"/>
                  </a:cubicBezTo>
                  <a:lnTo>
                    <a:pt x="18229" y="1621"/>
                  </a:lnTo>
                  <a:cubicBezTo>
                    <a:pt x="18677" y="1621"/>
                    <a:pt x="19040" y="1258"/>
                    <a:pt x="19040" y="811"/>
                  </a:cubicBezTo>
                  <a:cubicBezTo>
                    <a:pt x="19040" y="357"/>
                    <a:pt x="18677" y="0"/>
                    <a:pt x="1822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1" name="Google Shape;1061;p41"/>
            <p:cNvSpPr/>
            <p:nvPr/>
          </p:nvSpPr>
          <p:spPr>
            <a:xfrm>
              <a:off x="10512870" y="2207170"/>
              <a:ext cx="297509" cy="297525"/>
            </a:xfrm>
            <a:custGeom>
              <a:rect b="b" l="l" r="r" t="t"/>
              <a:pathLst>
                <a:path extrusionOk="0" h="18639" w="18638">
                  <a:moveTo>
                    <a:pt x="9316" y="1"/>
                  </a:moveTo>
                  <a:cubicBezTo>
                    <a:pt x="4168" y="1"/>
                    <a:pt x="0" y="4169"/>
                    <a:pt x="0" y="9316"/>
                  </a:cubicBezTo>
                  <a:cubicBezTo>
                    <a:pt x="0" y="14463"/>
                    <a:pt x="4168" y="18638"/>
                    <a:pt x="9316" y="18638"/>
                  </a:cubicBezTo>
                  <a:cubicBezTo>
                    <a:pt x="14463" y="18638"/>
                    <a:pt x="18638" y="14463"/>
                    <a:pt x="18638" y="9316"/>
                  </a:cubicBezTo>
                  <a:cubicBezTo>
                    <a:pt x="18638" y="4169"/>
                    <a:pt x="14463" y="1"/>
                    <a:pt x="93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2" name="Google Shape;1062;p41"/>
            <p:cNvSpPr/>
            <p:nvPr/>
          </p:nvSpPr>
          <p:spPr>
            <a:xfrm>
              <a:off x="10522686" y="2226517"/>
              <a:ext cx="277859" cy="215669"/>
            </a:xfrm>
            <a:custGeom>
              <a:rect b="b" l="l" r="r" t="t"/>
              <a:pathLst>
                <a:path extrusionOk="0" h="13511" w="17407">
                  <a:moveTo>
                    <a:pt x="8701" y="1"/>
                  </a:moveTo>
                  <a:cubicBezTo>
                    <a:pt x="5505" y="1"/>
                    <a:pt x="2607" y="1881"/>
                    <a:pt x="1304" y="4798"/>
                  </a:cubicBezTo>
                  <a:cubicBezTo>
                    <a:pt x="1" y="7722"/>
                    <a:pt x="533" y="11132"/>
                    <a:pt x="2665" y="13511"/>
                  </a:cubicBezTo>
                  <a:lnTo>
                    <a:pt x="14743" y="13511"/>
                  </a:lnTo>
                  <a:cubicBezTo>
                    <a:pt x="16869" y="11132"/>
                    <a:pt x="17407" y="7722"/>
                    <a:pt x="16097" y="4798"/>
                  </a:cubicBezTo>
                  <a:cubicBezTo>
                    <a:pt x="14794" y="1881"/>
                    <a:pt x="11897" y="1"/>
                    <a:pt x="870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3" name="Google Shape;1063;p41"/>
            <p:cNvSpPr/>
            <p:nvPr/>
          </p:nvSpPr>
          <p:spPr>
            <a:xfrm>
              <a:off x="10565227" y="2336115"/>
              <a:ext cx="192795" cy="149154"/>
            </a:xfrm>
            <a:custGeom>
              <a:rect b="b" l="l" r="r" t="t"/>
              <a:pathLst>
                <a:path extrusionOk="0" h="9344" w="12078">
                  <a:moveTo>
                    <a:pt x="4655" y="0"/>
                  </a:moveTo>
                  <a:lnTo>
                    <a:pt x="4655" y="3546"/>
                  </a:lnTo>
                  <a:cubicBezTo>
                    <a:pt x="4655" y="3546"/>
                    <a:pt x="1640" y="4045"/>
                    <a:pt x="940" y="4661"/>
                  </a:cubicBezTo>
                  <a:cubicBezTo>
                    <a:pt x="655" y="4914"/>
                    <a:pt x="311" y="5750"/>
                    <a:pt x="0" y="6645"/>
                  </a:cubicBezTo>
                  <a:cubicBezTo>
                    <a:pt x="1611" y="8444"/>
                    <a:pt x="3825" y="9343"/>
                    <a:pt x="6039" y="9343"/>
                  </a:cubicBezTo>
                  <a:cubicBezTo>
                    <a:pt x="8253" y="9343"/>
                    <a:pt x="10467" y="8444"/>
                    <a:pt x="12078" y="6645"/>
                  </a:cubicBezTo>
                  <a:cubicBezTo>
                    <a:pt x="11766" y="5750"/>
                    <a:pt x="11423" y="4914"/>
                    <a:pt x="11131" y="4661"/>
                  </a:cubicBezTo>
                  <a:cubicBezTo>
                    <a:pt x="10437" y="4045"/>
                    <a:pt x="7423" y="3546"/>
                    <a:pt x="7423" y="3546"/>
                  </a:cubicBezTo>
                  <a:lnTo>
                    <a:pt x="742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4" name="Google Shape;1064;p41"/>
            <p:cNvSpPr/>
            <p:nvPr/>
          </p:nvSpPr>
          <p:spPr>
            <a:xfrm>
              <a:off x="10565227" y="2401195"/>
              <a:ext cx="162897" cy="84106"/>
            </a:xfrm>
            <a:custGeom>
              <a:rect b="b" l="l" r="r" t="t"/>
              <a:pathLst>
                <a:path extrusionOk="0" h="5269" w="10205">
                  <a:moveTo>
                    <a:pt x="2269" y="1"/>
                  </a:moveTo>
                  <a:cubicBezTo>
                    <a:pt x="1699" y="169"/>
                    <a:pt x="1180" y="370"/>
                    <a:pt x="940" y="584"/>
                  </a:cubicBezTo>
                  <a:cubicBezTo>
                    <a:pt x="655" y="837"/>
                    <a:pt x="305" y="1673"/>
                    <a:pt x="0" y="2568"/>
                  </a:cubicBezTo>
                  <a:cubicBezTo>
                    <a:pt x="1584" y="4338"/>
                    <a:pt x="3797" y="5268"/>
                    <a:pt x="6038" y="5268"/>
                  </a:cubicBezTo>
                  <a:cubicBezTo>
                    <a:pt x="7467" y="5268"/>
                    <a:pt x="8907" y="4890"/>
                    <a:pt x="10204" y="4111"/>
                  </a:cubicBezTo>
                  <a:lnTo>
                    <a:pt x="10204" y="4111"/>
                  </a:lnTo>
                  <a:cubicBezTo>
                    <a:pt x="9919" y="4143"/>
                    <a:pt x="9634" y="4156"/>
                    <a:pt x="9348" y="4156"/>
                  </a:cubicBezTo>
                  <a:cubicBezTo>
                    <a:pt x="6412" y="4156"/>
                    <a:pt x="3702" y="2568"/>
                    <a:pt x="2269" y="1"/>
                  </a:cubicBezTo>
                  <a:close/>
                </a:path>
              </a:pathLst>
            </a:custGeom>
            <a:solidFill>
              <a:srgbClr val="0B2140">
                <a:alpha val="19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5" name="Google Shape;1065;p41"/>
            <p:cNvSpPr/>
            <p:nvPr/>
          </p:nvSpPr>
          <p:spPr>
            <a:xfrm>
              <a:off x="10639516" y="2336115"/>
              <a:ext cx="44200" cy="56619"/>
            </a:xfrm>
            <a:custGeom>
              <a:rect b="b" l="l" r="r" t="t"/>
              <a:pathLst>
                <a:path extrusionOk="0" h="3547" w="2769">
                  <a:moveTo>
                    <a:pt x="1" y="0"/>
                  </a:moveTo>
                  <a:lnTo>
                    <a:pt x="1" y="3546"/>
                  </a:lnTo>
                  <a:cubicBezTo>
                    <a:pt x="1485" y="3546"/>
                    <a:pt x="2322" y="2405"/>
                    <a:pt x="2322" y="2405"/>
                  </a:cubicBezTo>
                  <a:lnTo>
                    <a:pt x="2769" y="0"/>
                  </a:lnTo>
                  <a:close/>
                </a:path>
              </a:pathLst>
            </a:custGeom>
            <a:solidFill>
              <a:srgbClr val="0B2140">
                <a:alpha val="19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6" name="Google Shape;1066;p41"/>
            <p:cNvSpPr/>
            <p:nvPr/>
          </p:nvSpPr>
          <p:spPr>
            <a:xfrm>
              <a:off x="10620584" y="2262113"/>
              <a:ext cx="82079" cy="117676"/>
            </a:xfrm>
            <a:custGeom>
              <a:rect b="b" l="l" r="r" t="t"/>
              <a:pathLst>
                <a:path extrusionOk="0" h="7372" w="5142">
                  <a:moveTo>
                    <a:pt x="2568" y="1"/>
                  </a:moveTo>
                  <a:cubicBezTo>
                    <a:pt x="1154" y="1"/>
                    <a:pt x="1" y="1362"/>
                    <a:pt x="1" y="3255"/>
                  </a:cubicBezTo>
                  <a:cubicBezTo>
                    <a:pt x="1" y="5148"/>
                    <a:pt x="1148" y="7372"/>
                    <a:pt x="2568" y="7372"/>
                  </a:cubicBezTo>
                  <a:cubicBezTo>
                    <a:pt x="3987" y="7372"/>
                    <a:pt x="5141" y="5148"/>
                    <a:pt x="5141" y="3255"/>
                  </a:cubicBezTo>
                  <a:cubicBezTo>
                    <a:pt x="5141" y="1362"/>
                    <a:pt x="3987" y="1"/>
                    <a:pt x="25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41"/>
            <p:cNvSpPr/>
            <p:nvPr/>
          </p:nvSpPr>
          <p:spPr>
            <a:xfrm>
              <a:off x="10620489" y="2262113"/>
              <a:ext cx="48223" cy="117676"/>
            </a:xfrm>
            <a:custGeom>
              <a:rect b="b" l="l" r="r" t="t"/>
              <a:pathLst>
                <a:path extrusionOk="0" h="7372" w="3021">
                  <a:moveTo>
                    <a:pt x="2574" y="1"/>
                  </a:moveTo>
                  <a:cubicBezTo>
                    <a:pt x="1154" y="1"/>
                    <a:pt x="0" y="1362"/>
                    <a:pt x="0" y="3255"/>
                  </a:cubicBezTo>
                  <a:cubicBezTo>
                    <a:pt x="0" y="5148"/>
                    <a:pt x="1160" y="7372"/>
                    <a:pt x="2574" y="7372"/>
                  </a:cubicBezTo>
                  <a:cubicBezTo>
                    <a:pt x="2723" y="7372"/>
                    <a:pt x="2872" y="7346"/>
                    <a:pt x="3021" y="7300"/>
                  </a:cubicBezTo>
                  <a:cubicBezTo>
                    <a:pt x="1809" y="6905"/>
                    <a:pt x="888" y="4947"/>
                    <a:pt x="888" y="3255"/>
                  </a:cubicBezTo>
                  <a:cubicBezTo>
                    <a:pt x="888" y="1563"/>
                    <a:pt x="1809" y="293"/>
                    <a:pt x="3015" y="46"/>
                  </a:cubicBezTo>
                  <a:cubicBezTo>
                    <a:pt x="2872" y="14"/>
                    <a:pt x="2723" y="1"/>
                    <a:pt x="2574" y="1"/>
                  </a:cubicBezTo>
                  <a:close/>
                </a:path>
              </a:pathLst>
            </a:custGeom>
            <a:solidFill>
              <a:srgbClr val="0B2140">
                <a:alpha val="1905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8" name="Google Shape;1068;p41"/>
            <p:cNvSpPr/>
            <p:nvPr/>
          </p:nvSpPr>
          <p:spPr>
            <a:xfrm>
              <a:off x="10480482" y="2546693"/>
              <a:ext cx="362189" cy="51750"/>
            </a:xfrm>
            <a:custGeom>
              <a:rect b="b" l="l" r="r" t="t"/>
              <a:pathLst>
                <a:path extrusionOk="0" h="3242" w="22690">
                  <a:moveTo>
                    <a:pt x="1621" y="0"/>
                  </a:moveTo>
                  <a:cubicBezTo>
                    <a:pt x="726" y="0"/>
                    <a:pt x="0" y="726"/>
                    <a:pt x="0" y="1621"/>
                  </a:cubicBezTo>
                  <a:cubicBezTo>
                    <a:pt x="0" y="2516"/>
                    <a:pt x="726" y="3242"/>
                    <a:pt x="1621" y="3242"/>
                  </a:cubicBezTo>
                  <a:lnTo>
                    <a:pt x="21069" y="3242"/>
                  </a:lnTo>
                  <a:cubicBezTo>
                    <a:pt x="21963" y="3242"/>
                    <a:pt x="22689" y="2516"/>
                    <a:pt x="22689" y="1621"/>
                  </a:cubicBezTo>
                  <a:cubicBezTo>
                    <a:pt x="22689" y="726"/>
                    <a:pt x="21963" y="0"/>
                    <a:pt x="2106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9" name="Google Shape;1069;p41"/>
            <p:cNvSpPr/>
            <p:nvPr/>
          </p:nvSpPr>
          <p:spPr>
            <a:xfrm>
              <a:off x="10593688" y="2562831"/>
              <a:ext cx="19458" cy="19474"/>
            </a:xfrm>
            <a:custGeom>
              <a:rect b="b" l="l" r="r" t="t"/>
              <a:pathLst>
                <a:path extrusionOk="0" h="1220" w="1219">
                  <a:moveTo>
                    <a:pt x="609" y="1"/>
                  </a:moveTo>
                  <a:cubicBezTo>
                    <a:pt x="272" y="1"/>
                    <a:pt x="0" y="273"/>
                    <a:pt x="0" y="610"/>
                  </a:cubicBezTo>
                  <a:cubicBezTo>
                    <a:pt x="0" y="947"/>
                    <a:pt x="272" y="1219"/>
                    <a:pt x="609" y="1219"/>
                  </a:cubicBezTo>
                  <a:cubicBezTo>
                    <a:pt x="947" y="1219"/>
                    <a:pt x="1219" y="947"/>
                    <a:pt x="1219" y="610"/>
                  </a:cubicBezTo>
                  <a:cubicBezTo>
                    <a:pt x="1219" y="273"/>
                    <a:pt x="947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0" name="Google Shape;1070;p41"/>
            <p:cNvSpPr/>
            <p:nvPr/>
          </p:nvSpPr>
          <p:spPr>
            <a:xfrm>
              <a:off x="10632493" y="2562831"/>
              <a:ext cx="19458" cy="19474"/>
            </a:xfrm>
            <a:custGeom>
              <a:rect b="b" l="l" r="r" t="t"/>
              <a:pathLst>
                <a:path extrusionOk="0" h="1220" w="1219">
                  <a:moveTo>
                    <a:pt x="609" y="1"/>
                  </a:moveTo>
                  <a:cubicBezTo>
                    <a:pt x="272" y="1"/>
                    <a:pt x="0" y="273"/>
                    <a:pt x="0" y="610"/>
                  </a:cubicBezTo>
                  <a:cubicBezTo>
                    <a:pt x="0" y="947"/>
                    <a:pt x="272" y="1219"/>
                    <a:pt x="609" y="1219"/>
                  </a:cubicBezTo>
                  <a:cubicBezTo>
                    <a:pt x="947" y="1219"/>
                    <a:pt x="1219" y="947"/>
                    <a:pt x="1219" y="610"/>
                  </a:cubicBezTo>
                  <a:cubicBezTo>
                    <a:pt x="1219" y="273"/>
                    <a:pt x="947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1" name="Google Shape;1071;p41"/>
            <p:cNvSpPr/>
            <p:nvPr/>
          </p:nvSpPr>
          <p:spPr>
            <a:xfrm>
              <a:off x="10671297" y="2562831"/>
              <a:ext cx="19458" cy="19474"/>
            </a:xfrm>
            <a:custGeom>
              <a:rect b="b" l="l" r="r" t="t"/>
              <a:pathLst>
                <a:path extrusionOk="0" h="1220" w="1219">
                  <a:moveTo>
                    <a:pt x="609" y="1"/>
                  </a:moveTo>
                  <a:cubicBezTo>
                    <a:pt x="272" y="1"/>
                    <a:pt x="0" y="273"/>
                    <a:pt x="0" y="610"/>
                  </a:cubicBezTo>
                  <a:cubicBezTo>
                    <a:pt x="0" y="947"/>
                    <a:pt x="272" y="1219"/>
                    <a:pt x="609" y="1219"/>
                  </a:cubicBezTo>
                  <a:cubicBezTo>
                    <a:pt x="947" y="1219"/>
                    <a:pt x="1219" y="947"/>
                    <a:pt x="1219" y="610"/>
                  </a:cubicBezTo>
                  <a:cubicBezTo>
                    <a:pt x="1219" y="273"/>
                    <a:pt x="947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2" name="Google Shape;1072;p41"/>
            <p:cNvSpPr/>
            <p:nvPr/>
          </p:nvSpPr>
          <p:spPr>
            <a:xfrm>
              <a:off x="10710102" y="2562831"/>
              <a:ext cx="19458" cy="19474"/>
            </a:xfrm>
            <a:custGeom>
              <a:rect b="b" l="l" r="r" t="t"/>
              <a:pathLst>
                <a:path extrusionOk="0" h="1220" w="1219">
                  <a:moveTo>
                    <a:pt x="609" y="1"/>
                  </a:moveTo>
                  <a:cubicBezTo>
                    <a:pt x="272" y="1"/>
                    <a:pt x="0" y="273"/>
                    <a:pt x="0" y="610"/>
                  </a:cubicBezTo>
                  <a:cubicBezTo>
                    <a:pt x="0" y="947"/>
                    <a:pt x="272" y="1219"/>
                    <a:pt x="609" y="1219"/>
                  </a:cubicBezTo>
                  <a:cubicBezTo>
                    <a:pt x="947" y="1219"/>
                    <a:pt x="1219" y="947"/>
                    <a:pt x="1219" y="610"/>
                  </a:cubicBezTo>
                  <a:cubicBezTo>
                    <a:pt x="1219" y="273"/>
                    <a:pt x="947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3" name="Google Shape;1073;p41"/>
            <p:cNvSpPr/>
            <p:nvPr/>
          </p:nvSpPr>
          <p:spPr>
            <a:xfrm>
              <a:off x="10748907" y="2562831"/>
              <a:ext cx="19458" cy="19474"/>
            </a:xfrm>
            <a:custGeom>
              <a:rect b="b" l="l" r="r" t="t"/>
              <a:pathLst>
                <a:path extrusionOk="0" h="1220" w="1219">
                  <a:moveTo>
                    <a:pt x="609" y="1"/>
                  </a:moveTo>
                  <a:cubicBezTo>
                    <a:pt x="272" y="1"/>
                    <a:pt x="0" y="273"/>
                    <a:pt x="0" y="610"/>
                  </a:cubicBezTo>
                  <a:cubicBezTo>
                    <a:pt x="0" y="947"/>
                    <a:pt x="272" y="1219"/>
                    <a:pt x="609" y="1219"/>
                  </a:cubicBezTo>
                  <a:cubicBezTo>
                    <a:pt x="947" y="1219"/>
                    <a:pt x="1219" y="947"/>
                    <a:pt x="1219" y="610"/>
                  </a:cubicBezTo>
                  <a:cubicBezTo>
                    <a:pt x="1219" y="273"/>
                    <a:pt x="947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4" name="Google Shape;1074;p41"/>
            <p:cNvSpPr/>
            <p:nvPr/>
          </p:nvSpPr>
          <p:spPr>
            <a:xfrm>
              <a:off x="10787712" y="2562831"/>
              <a:ext cx="19458" cy="19474"/>
            </a:xfrm>
            <a:custGeom>
              <a:rect b="b" l="l" r="r" t="t"/>
              <a:pathLst>
                <a:path extrusionOk="0" h="1220" w="1219">
                  <a:moveTo>
                    <a:pt x="609" y="1"/>
                  </a:moveTo>
                  <a:cubicBezTo>
                    <a:pt x="272" y="1"/>
                    <a:pt x="0" y="273"/>
                    <a:pt x="0" y="610"/>
                  </a:cubicBezTo>
                  <a:cubicBezTo>
                    <a:pt x="0" y="947"/>
                    <a:pt x="272" y="1219"/>
                    <a:pt x="609" y="1219"/>
                  </a:cubicBezTo>
                  <a:cubicBezTo>
                    <a:pt x="947" y="1219"/>
                    <a:pt x="1219" y="947"/>
                    <a:pt x="1219" y="610"/>
                  </a:cubicBezTo>
                  <a:cubicBezTo>
                    <a:pt x="1219" y="273"/>
                    <a:pt x="947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5" name="Google Shape;1075;p41"/>
            <p:cNvSpPr/>
            <p:nvPr/>
          </p:nvSpPr>
          <p:spPr>
            <a:xfrm>
              <a:off x="10554883" y="2562831"/>
              <a:ext cx="19458" cy="19474"/>
            </a:xfrm>
            <a:custGeom>
              <a:rect b="b" l="l" r="r" t="t"/>
              <a:pathLst>
                <a:path extrusionOk="0" h="1220" w="1219">
                  <a:moveTo>
                    <a:pt x="609" y="1"/>
                  </a:moveTo>
                  <a:cubicBezTo>
                    <a:pt x="272" y="1"/>
                    <a:pt x="0" y="273"/>
                    <a:pt x="0" y="610"/>
                  </a:cubicBezTo>
                  <a:cubicBezTo>
                    <a:pt x="0" y="947"/>
                    <a:pt x="272" y="1219"/>
                    <a:pt x="609" y="1219"/>
                  </a:cubicBezTo>
                  <a:cubicBezTo>
                    <a:pt x="947" y="1219"/>
                    <a:pt x="1219" y="947"/>
                    <a:pt x="1219" y="610"/>
                  </a:cubicBezTo>
                  <a:cubicBezTo>
                    <a:pt x="1219" y="273"/>
                    <a:pt x="947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6" name="Google Shape;1076;p41"/>
            <p:cNvSpPr/>
            <p:nvPr/>
          </p:nvSpPr>
          <p:spPr>
            <a:xfrm>
              <a:off x="10516078" y="2562831"/>
              <a:ext cx="19458" cy="19474"/>
            </a:xfrm>
            <a:custGeom>
              <a:rect b="b" l="l" r="r" t="t"/>
              <a:pathLst>
                <a:path extrusionOk="0" h="1220" w="1219">
                  <a:moveTo>
                    <a:pt x="609" y="1"/>
                  </a:moveTo>
                  <a:cubicBezTo>
                    <a:pt x="272" y="1"/>
                    <a:pt x="0" y="273"/>
                    <a:pt x="0" y="610"/>
                  </a:cubicBezTo>
                  <a:cubicBezTo>
                    <a:pt x="0" y="947"/>
                    <a:pt x="272" y="1219"/>
                    <a:pt x="609" y="1219"/>
                  </a:cubicBezTo>
                  <a:cubicBezTo>
                    <a:pt x="947" y="1219"/>
                    <a:pt x="1219" y="947"/>
                    <a:pt x="1219" y="610"/>
                  </a:cubicBezTo>
                  <a:cubicBezTo>
                    <a:pt x="1219" y="273"/>
                    <a:pt x="947" y="1"/>
                    <a:pt x="6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7" name="Google Shape;1077;p41"/>
            <p:cNvSpPr/>
            <p:nvPr/>
          </p:nvSpPr>
          <p:spPr>
            <a:xfrm>
              <a:off x="10480482" y="2617886"/>
              <a:ext cx="310455" cy="51750"/>
            </a:xfrm>
            <a:custGeom>
              <a:rect b="b" l="l" r="r" t="t"/>
              <a:pathLst>
                <a:path extrusionOk="0" h="3242" w="19449">
                  <a:moveTo>
                    <a:pt x="1621" y="0"/>
                  </a:moveTo>
                  <a:cubicBezTo>
                    <a:pt x="726" y="0"/>
                    <a:pt x="0" y="720"/>
                    <a:pt x="0" y="1621"/>
                  </a:cubicBezTo>
                  <a:cubicBezTo>
                    <a:pt x="0" y="2516"/>
                    <a:pt x="726" y="3242"/>
                    <a:pt x="1621" y="3242"/>
                  </a:cubicBezTo>
                  <a:lnTo>
                    <a:pt x="19448" y="3242"/>
                  </a:lnTo>
                  <a:lnTo>
                    <a:pt x="194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8" name="Google Shape;1078;p41"/>
            <p:cNvSpPr/>
            <p:nvPr/>
          </p:nvSpPr>
          <p:spPr>
            <a:xfrm>
              <a:off x="10765045" y="2617886"/>
              <a:ext cx="77626" cy="51750"/>
            </a:xfrm>
            <a:custGeom>
              <a:rect b="b" l="l" r="r" t="t"/>
              <a:pathLst>
                <a:path extrusionOk="0" h="3242" w="4863">
                  <a:moveTo>
                    <a:pt x="1621" y="0"/>
                  </a:moveTo>
                  <a:cubicBezTo>
                    <a:pt x="726" y="0"/>
                    <a:pt x="0" y="720"/>
                    <a:pt x="0" y="1621"/>
                  </a:cubicBezTo>
                  <a:cubicBezTo>
                    <a:pt x="0" y="2516"/>
                    <a:pt x="726" y="3242"/>
                    <a:pt x="1621" y="3242"/>
                  </a:cubicBezTo>
                  <a:lnTo>
                    <a:pt x="3242" y="3242"/>
                  </a:lnTo>
                  <a:cubicBezTo>
                    <a:pt x="4136" y="3242"/>
                    <a:pt x="4862" y="2516"/>
                    <a:pt x="4862" y="1621"/>
                  </a:cubicBezTo>
                  <a:cubicBezTo>
                    <a:pt x="4862" y="720"/>
                    <a:pt x="4136" y="0"/>
                    <a:pt x="324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9" name="Google Shape;1079;p41"/>
            <p:cNvSpPr/>
            <p:nvPr/>
          </p:nvSpPr>
          <p:spPr>
            <a:xfrm>
              <a:off x="10600200" y="2634024"/>
              <a:ext cx="19474" cy="19363"/>
            </a:xfrm>
            <a:custGeom>
              <a:rect b="b" l="l" r="r" t="t"/>
              <a:pathLst>
                <a:path extrusionOk="0" h="1213" w="1220">
                  <a:moveTo>
                    <a:pt x="610" y="1"/>
                  </a:moveTo>
                  <a:cubicBezTo>
                    <a:pt x="273" y="1"/>
                    <a:pt x="0" y="273"/>
                    <a:pt x="0" y="610"/>
                  </a:cubicBezTo>
                  <a:cubicBezTo>
                    <a:pt x="0" y="941"/>
                    <a:pt x="273" y="1213"/>
                    <a:pt x="610" y="1213"/>
                  </a:cubicBezTo>
                  <a:cubicBezTo>
                    <a:pt x="947" y="1213"/>
                    <a:pt x="1219" y="941"/>
                    <a:pt x="1219" y="610"/>
                  </a:cubicBezTo>
                  <a:cubicBezTo>
                    <a:pt x="1219" y="273"/>
                    <a:pt x="947" y="1"/>
                    <a:pt x="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0" name="Google Shape;1080;p41"/>
            <p:cNvSpPr/>
            <p:nvPr/>
          </p:nvSpPr>
          <p:spPr>
            <a:xfrm>
              <a:off x="10639005" y="2634024"/>
              <a:ext cx="19474" cy="19363"/>
            </a:xfrm>
            <a:custGeom>
              <a:rect b="b" l="l" r="r" t="t"/>
              <a:pathLst>
                <a:path extrusionOk="0" h="1213" w="1220">
                  <a:moveTo>
                    <a:pt x="610" y="1"/>
                  </a:moveTo>
                  <a:cubicBezTo>
                    <a:pt x="273" y="1"/>
                    <a:pt x="0" y="273"/>
                    <a:pt x="0" y="610"/>
                  </a:cubicBezTo>
                  <a:cubicBezTo>
                    <a:pt x="0" y="941"/>
                    <a:pt x="273" y="1213"/>
                    <a:pt x="610" y="1213"/>
                  </a:cubicBezTo>
                  <a:cubicBezTo>
                    <a:pt x="947" y="1213"/>
                    <a:pt x="1219" y="941"/>
                    <a:pt x="1219" y="610"/>
                  </a:cubicBezTo>
                  <a:cubicBezTo>
                    <a:pt x="1219" y="273"/>
                    <a:pt x="947" y="1"/>
                    <a:pt x="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1" name="Google Shape;1081;p41"/>
            <p:cNvSpPr/>
            <p:nvPr/>
          </p:nvSpPr>
          <p:spPr>
            <a:xfrm>
              <a:off x="10677810" y="2634024"/>
              <a:ext cx="19474" cy="19363"/>
            </a:xfrm>
            <a:custGeom>
              <a:rect b="b" l="l" r="r" t="t"/>
              <a:pathLst>
                <a:path extrusionOk="0" h="1213" w="1220">
                  <a:moveTo>
                    <a:pt x="610" y="1"/>
                  </a:moveTo>
                  <a:cubicBezTo>
                    <a:pt x="273" y="1"/>
                    <a:pt x="0" y="273"/>
                    <a:pt x="0" y="610"/>
                  </a:cubicBezTo>
                  <a:cubicBezTo>
                    <a:pt x="0" y="941"/>
                    <a:pt x="273" y="1213"/>
                    <a:pt x="610" y="1213"/>
                  </a:cubicBezTo>
                  <a:cubicBezTo>
                    <a:pt x="947" y="1213"/>
                    <a:pt x="1219" y="941"/>
                    <a:pt x="1219" y="610"/>
                  </a:cubicBezTo>
                  <a:cubicBezTo>
                    <a:pt x="1219" y="273"/>
                    <a:pt x="947" y="1"/>
                    <a:pt x="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2" name="Google Shape;1082;p41"/>
            <p:cNvSpPr/>
            <p:nvPr/>
          </p:nvSpPr>
          <p:spPr>
            <a:xfrm>
              <a:off x="10716615" y="2634024"/>
              <a:ext cx="19474" cy="19363"/>
            </a:xfrm>
            <a:custGeom>
              <a:rect b="b" l="l" r="r" t="t"/>
              <a:pathLst>
                <a:path extrusionOk="0" h="1213" w="1220">
                  <a:moveTo>
                    <a:pt x="610" y="1"/>
                  </a:moveTo>
                  <a:cubicBezTo>
                    <a:pt x="273" y="1"/>
                    <a:pt x="0" y="273"/>
                    <a:pt x="0" y="610"/>
                  </a:cubicBezTo>
                  <a:cubicBezTo>
                    <a:pt x="0" y="941"/>
                    <a:pt x="273" y="1213"/>
                    <a:pt x="610" y="1213"/>
                  </a:cubicBezTo>
                  <a:cubicBezTo>
                    <a:pt x="947" y="1213"/>
                    <a:pt x="1219" y="941"/>
                    <a:pt x="1219" y="610"/>
                  </a:cubicBezTo>
                  <a:cubicBezTo>
                    <a:pt x="1219" y="273"/>
                    <a:pt x="947" y="1"/>
                    <a:pt x="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3" name="Google Shape;1083;p41"/>
            <p:cNvSpPr/>
            <p:nvPr/>
          </p:nvSpPr>
          <p:spPr>
            <a:xfrm>
              <a:off x="10561396" y="2634024"/>
              <a:ext cx="19474" cy="19363"/>
            </a:xfrm>
            <a:custGeom>
              <a:rect b="b" l="l" r="r" t="t"/>
              <a:pathLst>
                <a:path extrusionOk="0" h="1213" w="1220">
                  <a:moveTo>
                    <a:pt x="610" y="1"/>
                  </a:moveTo>
                  <a:cubicBezTo>
                    <a:pt x="273" y="1"/>
                    <a:pt x="0" y="273"/>
                    <a:pt x="0" y="610"/>
                  </a:cubicBezTo>
                  <a:cubicBezTo>
                    <a:pt x="0" y="941"/>
                    <a:pt x="273" y="1213"/>
                    <a:pt x="610" y="1213"/>
                  </a:cubicBezTo>
                  <a:cubicBezTo>
                    <a:pt x="947" y="1213"/>
                    <a:pt x="1219" y="941"/>
                    <a:pt x="1219" y="610"/>
                  </a:cubicBezTo>
                  <a:cubicBezTo>
                    <a:pt x="1219" y="273"/>
                    <a:pt x="947" y="1"/>
                    <a:pt x="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4" name="Google Shape;1084;p41"/>
            <p:cNvSpPr/>
            <p:nvPr/>
          </p:nvSpPr>
          <p:spPr>
            <a:xfrm>
              <a:off x="10522591" y="2634024"/>
              <a:ext cx="19474" cy="19363"/>
            </a:xfrm>
            <a:custGeom>
              <a:rect b="b" l="l" r="r" t="t"/>
              <a:pathLst>
                <a:path extrusionOk="0" h="1213" w="1220">
                  <a:moveTo>
                    <a:pt x="610" y="1"/>
                  </a:moveTo>
                  <a:cubicBezTo>
                    <a:pt x="273" y="1"/>
                    <a:pt x="0" y="273"/>
                    <a:pt x="0" y="610"/>
                  </a:cubicBezTo>
                  <a:cubicBezTo>
                    <a:pt x="0" y="941"/>
                    <a:pt x="273" y="1213"/>
                    <a:pt x="610" y="1213"/>
                  </a:cubicBezTo>
                  <a:cubicBezTo>
                    <a:pt x="947" y="1213"/>
                    <a:pt x="1219" y="941"/>
                    <a:pt x="1219" y="610"/>
                  </a:cubicBezTo>
                  <a:cubicBezTo>
                    <a:pt x="1219" y="273"/>
                    <a:pt x="947" y="1"/>
                    <a:pt x="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5" name="Google Shape;1085;p41"/>
            <p:cNvSpPr/>
            <p:nvPr/>
          </p:nvSpPr>
          <p:spPr>
            <a:xfrm>
              <a:off x="10795150" y="2632970"/>
              <a:ext cx="17814" cy="21470"/>
            </a:xfrm>
            <a:custGeom>
              <a:rect b="b" l="l" r="r" t="t"/>
              <a:pathLst>
                <a:path extrusionOk="0" h="1345" w="1116">
                  <a:moveTo>
                    <a:pt x="166" y="1"/>
                  </a:moveTo>
                  <a:cubicBezTo>
                    <a:pt x="82" y="1"/>
                    <a:pt x="1" y="68"/>
                    <a:pt x="1" y="164"/>
                  </a:cubicBezTo>
                  <a:lnTo>
                    <a:pt x="1" y="1182"/>
                  </a:lnTo>
                  <a:cubicBezTo>
                    <a:pt x="1" y="1277"/>
                    <a:pt x="82" y="1345"/>
                    <a:pt x="166" y="1345"/>
                  </a:cubicBezTo>
                  <a:cubicBezTo>
                    <a:pt x="196" y="1345"/>
                    <a:pt x="227" y="1336"/>
                    <a:pt x="254" y="1318"/>
                  </a:cubicBezTo>
                  <a:lnTo>
                    <a:pt x="1019" y="806"/>
                  </a:lnTo>
                  <a:cubicBezTo>
                    <a:pt x="1116" y="741"/>
                    <a:pt x="1116" y="605"/>
                    <a:pt x="1019" y="540"/>
                  </a:cubicBezTo>
                  <a:lnTo>
                    <a:pt x="254" y="28"/>
                  </a:lnTo>
                  <a:cubicBezTo>
                    <a:pt x="227" y="9"/>
                    <a:pt x="196" y="1"/>
                    <a:pt x="16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86" name="Google Shape;1086;p41"/>
          <p:cNvGrpSpPr/>
          <p:nvPr/>
        </p:nvGrpSpPr>
        <p:grpSpPr>
          <a:xfrm>
            <a:off x="3105781" y="2072191"/>
            <a:ext cx="706843" cy="705796"/>
            <a:chOff x="9548431" y="2087244"/>
            <a:chExt cx="662396" cy="662284"/>
          </a:xfrm>
        </p:grpSpPr>
        <p:sp>
          <p:nvSpPr>
            <p:cNvPr id="1087" name="Google Shape;1087;p41"/>
            <p:cNvSpPr/>
            <p:nvPr/>
          </p:nvSpPr>
          <p:spPr>
            <a:xfrm>
              <a:off x="9548431" y="2087244"/>
              <a:ext cx="662396" cy="662284"/>
            </a:xfrm>
            <a:custGeom>
              <a:rect b="b" l="l" r="r" t="t"/>
              <a:pathLst>
                <a:path extrusionOk="0" h="41490" w="41497">
                  <a:moveTo>
                    <a:pt x="20752" y="0"/>
                  </a:moveTo>
                  <a:cubicBezTo>
                    <a:pt x="9297" y="0"/>
                    <a:pt x="7" y="9290"/>
                    <a:pt x="7" y="20745"/>
                  </a:cubicBezTo>
                  <a:cubicBezTo>
                    <a:pt x="1" y="25127"/>
                    <a:pt x="1388" y="29399"/>
                    <a:pt x="3974" y="32945"/>
                  </a:cubicBezTo>
                  <a:lnTo>
                    <a:pt x="8558" y="37528"/>
                  </a:lnTo>
                  <a:cubicBezTo>
                    <a:pt x="12089" y="40102"/>
                    <a:pt x="16349" y="41489"/>
                    <a:pt x="20721" y="41489"/>
                  </a:cubicBezTo>
                  <a:cubicBezTo>
                    <a:pt x="20731" y="41489"/>
                    <a:pt x="20741" y="41489"/>
                    <a:pt x="20752" y="41489"/>
                  </a:cubicBezTo>
                  <a:cubicBezTo>
                    <a:pt x="32206" y="41489"/>
                    <a:pt x="41496" y="32200"/>
                    <a:pt x="41496" y="20745"/>
                  </a:cubicBezTo>
                  <a:cubicBezTo>
                    <a:pt x="41496" y="9290"/>
                    <a:pt x="32206" y="0"/>
                    <a:pt x="207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41"/>
            <p:cNvSpPr/>
            <p:nvPr/>
          </p:nvSpPr>
          <p:spPr>
            <a:xfrm>
              <a:off x="9680266" y="2485844"/>
              <a:ext cx="131946" cy="131850"/>
            </a:xfrm>
            <a:custGeom>
              <a:rect b="b" l="l" r="r" t="t"/>
              <a:pathLst>
                <a:path extrusionOk="0" h="8260" w="8266">
                  <a:moveTo>
                    <a:pt x="4824" y="0"/>
                  </a:moveTo>
                  <a:lnTo>
                    <a:pt x="0" y="4824"/>
                  </a:lnTo>
                  <a:lnTo>
                    <a:pt x="3436" y="8259"/>
                  </a:lnTo>
                  <a:lnTo>
                    <a:pt x="8266" y="3436"/>
                  </a:lnTo>
                  <a:lnTo>
                    <a:pt x="482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41"/>
            <p:cNvSpPr/>
            <p:nvPr/>
          </p:nvSpPr>
          <p:spPr>
            <a:xfrm>
              <a:off x="9611866" y="2556861"/>
              <a:ext cx="130717" cy="129440"/>
            </a:xfrm>
            <a:custGeom>
              <a:rect b="b" l="l" r="r" t="t"/>
              <a:pathLst>
                <a:path extrusionOk="0" h="8109" w="8189">
                  <a:moveTo>
                    <a:pt x="3861" y="0"/>
                  </a:moveTo>
                  <a:cubicBezTo>
                    <a:pt x="3653" y="0"/>
                    <a:pt x="3446" y="80"/>
                    <a:pt x="3287" y="238"/>
                  </a:cubicBezTo>
                  <a:lnTo>
                    <a:pt x="0" y="3525"/>
                  </a:lnTo>
                  <a:cubicBezTo>
                    <a:pt x="1277" y="5282"/>
                    <a:pt x="2827" y="6825"/>
                    <a:pt x="4584" y="8108"/>
                  </a:cubicBezTo>
                  <a:lnTo>
                    <a:pt x="7870" y="4822"/>
                  </a:lnTo>
                  <a:cubicBezTo>
                    <a:pt x="8188" y="4504"/>
                    <a:pt x="8188" y="3992"/>
                    <a:pt x="7870" y="3674"/>
                  </a:cubicBezTo>
                  <a:lnTo>
                    <a:pt x="4435" y="238"/>
                  </a:lnTo>
                  <a:cubicBezTo>
                    <a:pt x="4276" y="80"/>
                    <a:pt x="4068" y="0"/>
                    <a:pt x="38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41"/>
            <p:cNvSpPr/>
            <p:nvPr/>
          </p:nvSpPr>
          <p:spPr>
            <a:xfrm>
              <a:off x="9611866" y="2556861"/>
              <a:ext cx="107316" cy="95695"/>
            </a:xfrm>
            <a:custGeom>
              <a:rect b="b" l="l" r="r" t="t"/>
              <a:pathLst>
                <a:path extrusionOk="0" h="5995" w="6723">
                  <a:moveTo>
                    <a:pt x="3861" y="0"/>
                  </a:moveTo>
                  <a:cubicBezTo>
                    <a:pt x="3653" y="0"/>
                    <a:pt x="3446" y="80"/>
                    <a:pt x="3287" y="238"/>
                  </a:cubicBezTo>
                  <a:lnTo>
                    <a:pt x="0" y="3525"/>
                  </a:lnTo>
                  <a:cubicBezTo>
                    <a:pt x="636" y="4400"/>
                    <a:pt x="1342" y="5224"/>
                    <a:pt x="2114" y="5995"/>
                  </a:cubicBezTo>
                  <a:lnTo>
                    <a:pt x="5582" y="2520"/>
                  </a:lnTo>
                  <a:cubicBezTo>
                    <a:pt x="5737" y="2366"/>
                    <a:pt x="5941" y="2288"/>
                    <a:pt x="6147" y="2288"/>
                  </a:cubicBezTo>
                  <a:cubicBezTo>
                    <a:pt x="6355" y="2288"/>
                    <a:pt x="6563" y="2367"/>
                    <a:pt x="6723" y="2527"/>
                  </a:cubicBezTo>
                  <a:lnTo>
                    <a:pt x="4435" y="238"/>
                  </a:lnTo>
                  <a:cubicBezTo>
                    <a:pt x="4276" y="80"/>
                    <a:pt x="4068" y="0"/>
                    <a:pt x="38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1" name="Google Shape;1091;p41"/>
            <p:cNvSpPr/>
            <p:nvPr/>
          </p:nvSpPr>
          <p:spPr>
            <a:xfrm>
              <a:off x="9667543" y="2087244"/>
              <a:ext cx="543284" cy="543284"/>
            </a:xfrm>
            <a:custGeom>
              <a:rect b="b" l="l" r="r" t="t"/>
              <a:pathLst>
                <a:path extrusionOk="0" h="34035" w="34035">
                  <a:moveTo>
                    <a:pt x="17017" y="0"/>
                  </a:moveTo>
                  <a:cubicBezTo>
                    <a:pt x="7617" y="0"/>
                    <a:pt x="0" y="7624"/>
                    <a:pt x="0" y="17017"/>
                  </a:cubicBezTo>
                  <a:cubicBezTo>
                    <a:pt x="0" y="26417"/>
                    <a:pt x="7617" y="34034"/>
                    <a:pt x="17017" y="34034"/>
                  </a:cubicBezTo>
                  <a:cubicBezTo>
                    <a:pt x="26417" y="34034"/>
                    <a:pt x="34034" y="26417"/>
                    <a:pt x="34034" y="17017"/>
                  </a:cubicBezTo>
                  <a:cubicBezTo>
                    <a:pt x="34034" y="7624"/>
                    <a:pt x="26417" y="0"/>
                    <a:pt x="1701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2" name="Google Shape;1092;p41"/>
            <p:cNvSpPr/>
            <p:nvPr/>
          </p:nvSpPr>
          <p:spPr>
            <a:xfrm>
              <a:off x="9667543" y="2087244"/>
              <a:ext cx="271650" cy="543284"/>
            </a:xfrm>
            <a:custGeom>
              <a:rect b="b" l="l" r="r" t="t"/>
              <a:pathLst>
                <a:path extrusionOk="0" h="34035" w="17018">
                  <a:moveTo>
                    <a:pt x="17017" y="0"/>
                  </a:moveTo>
                  <a:cubicBezTo>
                    <a:pt x="7617" y="0"/>
                    <a:pt x="0" y="7617"/>
                    <a:pt x="0" y="17017"/>
                  </a:cubicBezTo>
                  <a:cubicBezTo>
                    <a:pt x="0" y="26417"/>
                    <a:pt x="7617" y="34034"/>
                    <a:pt x="17017" y="34034"/>
                  </a:cubicBezTo>
                  <a:cubicBezTo>
                    <a:pt x="16123" y="34034"/>
                    <a:pt x="15396" y="33308"/>
                    <a:pt x="15396" y="32414"/>
                  </a:cubicBezTo>
                  <a:cubicBezTo>
                    <a:pt x="15396" y="31519"/>
                    <a:pt x="16123" y="30793"/>
                    <a:pt x="17017" y="30793"/>
                  </a:cubicBezTo>
                  <a:lnTo>
                    <a:pt x="17017" y="3242"/>
                  </a:lnTo>
                  <a:cubicBezTo>
                    <a:pt x="16123" y="3242"/>
                    <a:pt x="15396" y="2516"/>
                    <a:pt x="15396" y="1621"/>
                  </a:cubicBezTo>
                  <a:cubicBezTo>
                    <a:pt x="15396" y="726"/>
                    <a:pt x="16123" y="0"/>
                    <a:pt x="1701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3" name="Google Shape;1093;p41"/>
            <p:cNvSpPr/>
            <p:nvPr/>
          </p:nvSpPr>
          <p:spPr>
            <a:xfrm>
              <a:off x="9719278" y="2138979"/>
              <a:ext cx="439799" cy="439799"/>
            </a:xfrm>
            <a:custGeom>
              <a:rect b="b" l="l" r="r" t="t"/>
              <a:pathLst>
                <a:path extrusionOk="0" h="27552" w="27552">
                  <a:moveTo>
                    <a:pt x="13776" y="1"/>
                  </a:moveTo>
                  <a:cubicBezTo>
                    <a:pt x="6165" y="1"/>
                    <a:pt x="0" y="6172"/>
                    <a:pt x="0" y="13776"/>
                  </a:cubicBezTo>
                  <a:cubicBezTo>
                    <a:pt x="0" y="21387"/>
                    <a:pt x="6165" y="27552"/>
                    <a:pt x="13776" y="27552"/>
                  </a:cubicBezTo>
                  <a:cubicBezTo>
                    <a:pt x="21387" y="27552"/>
                    <a:pt x="27552" y="21387"/>
                    <a:pt x="27552" y="13776"/>
                  </a:cubicBezTo>
                  <a:cubicBezTo>
                    <a:pt x="27552" y="6172"/>
                    <a:pt x="21387" y="1"/>
                    <a:pt x="137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4" name="Google Shape;1094;p41"/>
            <p:cNvSpPr/>
            <p:nvPr/>
          </p:nvSpPr>
          <p:spPr>
            <a:xfrm>
              <a:off x="9741322" y="2363842"/>
              <a:ext cx="64999" cy="19474"/>
            </a:xfrm>
            <a:custGeom>
              <a:rect b="b" l="l" r="r" t="t"/>
              <a:pathLst>
                <a:path extrusionOk="0" h="1220" w="4072">
                  <a:moveTo>
                    <a:pt x="603" y="0"/>
                  </a:moveTo>
                  <a:cubicBezTo>
                    <a:pt x="266" y="0"/>
                    <a:pt x="0" y="273"/>
                    <a:pt x="0" y="610"/>
                  </a:cubicBezTo>
                  <a:cubicBezTo>
                    <a:pt x="0" y="947"/>
                    <a:pt x="266" y="1219"/>
                    <a:pt x="603" y="1219"/>
                  </a:cubicBezTo>
                  <a:lnTo>
                    <a:pt x="3462" y="1219"/>
                  </a:lnTo>
                  <a:cubicBezTo>
                    <a:pt x="3799" y="1219"/>
                    <a:pt x="4071" y="947"/>
                    <a:pt x="4071" y="610"/>
                  </a:cubicBezTo>
                  <a:cubicBezTo>
                    <a:pt x="4071" y="273"/>
                    <a:pt x="3799" y="0"/>
                    <a:pt x="34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5" name="Google Shape;1095;p41"/>
            <p:cNvSpPr/>
            <p:nvPr/>
          </p:nvSpPr>
          <p:spPr>
            <a:xfrm>
              <a:off x="9768746" y="2286440"/>
              <a:ext cx="131435" cy="19474"/>
            </a:xfrm>
            <a:custGeom>
              <a:rect b="b" l="l" r="r" t="t"/>
              <a:pathLst>
                <a:path extrusionOk="0" h="1220" w="8234">
                  <a:moveTo>
                    <a:pt x="603" y="0"/>
                  </a:moveTo>
                  <a:cubicBezTo>
                    <a:pt x="272" y="0"/>
                    <a:pt x="0" y="273"/>
                    <a:pt x="0" y="610"/>
                  </a:cubicBezTo>
                  <a:cubicBezTo>
                    <a:pt x="0" y="947"/>
                    <a:pt x="272" y="1219"/>
                    <a:pt x="603" y="1219"/>
                  </a:cubicBezTo>
                  <a:lnTo>
                    <a:pt x="7624" y="1219"/>
                  </a:lnTo>
                  <a:cubicBezTo>
                    <a:pt x="7961" y="1219"/>
                    <a:pt x="8233" y="947"/>
                    <a:pt x="8233" y="610"/>
                  </a:cubicBezTo>
                  <a:cubicBezTo>
                    <a:pt x="8233" y="273"/>
                    <a:pt x="7961" y="0"/>
                    <a:pt x="762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6" name="Google Shape;1096;p41"/>
            <p:cNvSpPr/>
            <p:nvPr/>
          </p:nvSpPr>
          <p:spPr>
            <a:xfrm>
              <a:off x="9932026" y="2183897"/>
              <a:ext cx="113334" cy="19363"/>
            </a:xfrm>
            <a:custGeom>
              <a:rect b="b" l="l" r="r" t="t"/>
              <a:pathLst>
                <a:path extrusionOk="0" h="1213" w="7100">
                  <a:moveTo>
                    <a:pt x="610" y="0"/>
                  </a:moveTo>
                  <a:cubicBezTo>
                    <a:pt x="273" y="0"/>
                    <a:pt x="1" y="266"/>
                    <a:pt x="1" y="603"/>
                  </a:cubicBezTo>
                  <a:cubicBezTo>
                    <a:pt x="1" y="940"/>
                    <a:pt x="273" y="1212"/>
                    <a:pt x="610" y="1212"/>
                  </a:cubicBezTo>
                  <a:lnTo>
                    <a:pt x="6496" y="1212"/>
                  </a:lnTo>
                  <a:cubicBezTo>
                    <a:pt x="6834" y="1212"/>
                    <a:pt x="7099" y="940"/>
                    <a:pt x="7099" y="603"/>
                  </a:cubicBezTo>
                  <a:cubicBezTo>
                    <a:pt x="7099" y="266"/>
                    <a:pt x="6834" y="0"/>
                    <a:pt x="649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7" name="Google Shape;1097;p41"/>
            <p:cNvSpPr/>
            <p:nvPr/>
          </p:nvSpPr>
          <p:spPr>
            <a:xfrm>
              <a:off x="10013371" y="2416104"/>
              <a:ext cx="102671" cy="19458"/>
            </a:xfrm>
            <a:custGeom>
              <a:rect b="b" l="l" r="r" t="t"/>
              <a:pathLst>
                <a:path extrusionOk="0" h="1219" w="6432">
                  <a:moveTo>
                    <a:pt x="610" y="0"/>
                  </a:moveTo>
                  <a:cubicBezTo>
                    <a:pt x="272" y="0"/>
                    <a:pt x="0" y="272"/>
                    <a:pt x="0" y="610"/>
                  </a:cubicBezTo>
                  <a:cubicBezTo>
                    <a:pt x="0" y="947"/>
                    <a:pt x="272" y="1219"/>
                    <a:pt x="610" y="1219"/>
                  </a:cubicBezTo>
                  <a:lnTo>
                    <a:pt x="5822" y="1219"/>
                  </a:lnTo>
                  <a:cubicBezTo>
                    <a:pt x="6159" y="1219"/>
                    <a:pt x="6431" y="947"/>
                    <a:pt x="6431" y="610"/>
                  </a:cubicBezTo>
                  <a:cubicBezTo>
                    <a:pt x="6431" y="272"/>
                    <a:pt x="6159" y="0"/>
                    <a:pt x="58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8" name="Google Shape;1098;p41"/>
            <p:cNvSpPr/>
            <p:nvPr/>
          </p:nvSpPr>
          <p:spPr>
            <a:xfrm>
              <a:off x="9853491" y="2219062"/>
              <a:ext cx="33745" cy="30871"/>
            </a:xfrm>
            <a:custGeom>
              <a:rect b="b" l="l" r="r" t="t"/>
              <a:pathLst>
                <a:path extrusionOk="0" h="1934" w="2114">
                  <a:moveTo>
                    <a:pt x="683" y="1"/>
                  </a:moveTo>
                  <a:cubicBezTo>
                    <a:pt x="539" y="1"/>
                    <a:pt x="396" y="52"/>
                    <a:pt x="279" y="157"/>
                  </a:cubicBezTo>
                  <a:cubicBezTo>
                    <a:pt x="20" y="384"/>
                    <a:pt x="0" y="786"/>
                    <a:pt x="247" y="1032"/>
                  </a:cubicBezTo>
                  <a:lnTo>
                    <a:pt x="863" y="1732"/>
                  </a:lnTo>
                  <a:cubicBezTo>
                    <a:pt x="979" y="1862"/>
                    <a:pt x="1141" y="1933"/>
                    <a:pt x="1316" y="1933"/>
                  </a:cubicBezTo>
                  <a:cubicBezTo>
                    <a:pt x="1842" y="1933"/>
                    <a:pt x="2114" y="1317"/>
                    <a:pt x="1770" y="922"/>
                  </a:cubicBezTo>
                  <a:lnTo>
                    <a:pt x="1154" y="228"/>
                  </a:lnTo>
                  <a:cubicBezTo>
                    <a:pt x="1033" y="78"/>
                    <a:pt x="858" y="1"/>
                    <a:pt x="6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9" name="Google Shape;1099;p41"/>
            <p:cNvSpPr/>
            <p:nvPr/>
          </p:nvSpPr>
          <p:spPr>
            <a:xfrm>
              <a:off x="9864776" y="2230555"/>
              <a:ext cx="19458" cy="56316"/>
            </a:xfrm>
            <a:custGeom>
              <a:rect b="b" l="l" r="r" t="t"/>
              <a:pathLst>
                <a:path extrusionOk="0" h="3528" w="1219">
                  <a:moveTo>
                    <a:pt x="609" y="1"/>
                  </a:moveTo>
                  <a:cubicBezTo>
                    <a:pt x="272" y="1"/>
                    <a:pt x="0" y="273"/>
                    <a:pt x="0" y="610"/>
                  </a:cubicBezTo>
                  <a:lnTo>
                    <a:pt x="0" y="2918"/>
                  </a:lnTo>
                  <a:cubicBezTo>
                    <a:pt x="0" y="3255"/>
                    <a:pt x="272" y="3527"/>
                    <a:pt x="609" y="3527"/>
                  </a:cubicBezTo>
                  <a:cubicBezTo>
                    <a:pt x="947" y="3527"/>
                    <a:pt x="1219" y="3255"/>
                    <a:pt x="1219" y="2918"/>
                  </a:cubicBezTo>
                  <a:lnTo>
                    <a:pt x="1219" y="610"/>
                  </a:lnTo>
                  <a:cubicBezTo>
                    <a:pt x="1219" y="273"/>
                    <a:pt x="947" y="1"/>
                    <a:pt x="6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0" name="Google Shape;1100;p41"/>
            <p:cNvSpPr/>
            <p:nvPr/>
          </p:nvSpPr>
          <p:spPr>
            <a:xfrm>
              <a:off x="9862797" y="2267141"/>
              <a:ext cx="89837" cy="56571"/>
            </a:xfrm>
            <a:custGeom>
              <a:rect b="b" l="l" r="r" t="t"/>
              <a:pathLst>
                <a:path extrusionOk="0" h="3544" w="5628">
                  <a:moveTo>
                    <a:pt x="702" y="0"/>
                  </a:moveTo>
                  <a:cubicBezTo>
                    <a:pt x="489" y="0"/>
                    <a:pt x="283" y="111"/>
                    <a:pt x="169" y="308"/>
                  </a:cubicBezTo>
                  <a:cubicBezTo>
                    <a:pt x="1" y="613"/>
                    <a:pt x="118" y="1002"/>
                    <a:pt x="435" y="1158"/>
                  </a:cubicBezTo>
                  <a:lnTo>
                    <a:pt x="4487" y="3459"/>
                  </a:lnTo>
                  <a:cubicBezTo>
                    <a:pt x="4578" y="3511"/>
                    <a:pt x="4681" y="3543"/>
                    <a:pt x="4785" y="3543"/>
                  </a:cubicBezTo>
                  <a:cubicBezTo>
                    <a:pt x="5407" y="3537"/>
                    <a:pt x="5628" y="2720"/>
                    <a:pt x="5090" y="2409"/>
                  </a:cubicBezTo>
                  <a:lnTo>
                    <a:pt x="1038" y="101"/>
                  </a:lnTo>
                  <a:cubicBezTo>
                    <a:pt x="933" y="33"/>
                    <a:pt x="817" y="0"/>
                    <a:pt x="70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1" name="Google Shape;1101;p41"/>
            <p:cNvSpPr/>
            <p:nvPr/>
          </p:nvSpPr>
          <p:spPr>
            <a:xfrm>
              <a:off x="9797095" y="2399072"/>
              <a:ext cx="38502" cy="26769"/>
            </a:xfrm>
            <a:custGeom>
              <a:rect b="b" l="l" r="r" t="t"/>
              <a:pathLst>
                <a:path extrusionOk="0" h="1677" w="2412">
                  <a:moveTo>
                    <a:pt x="1713" y="0"/>
                  </a:moveTo>
                  <a:cubicBezTo>
                    <a:pt x="1607" y="0"/>
                    <a:pt x="1499" y="29"/>
                    <a:pt x="1401" y="88"/>
                  </a:cubicBezTo>
                  <a:lnTo>
                    <a:pt x="564" y="536"/>
                  </a:lnTo>
                  <a:cubicBezTo>
                    <a:pt x="0" y="827"/>
                    <a:pt x="214" y="1677"/>
                    <a:pt x="850" y="1677"/>
                  </a:cubicBezTo>
                  <a:cubicBezTo>
                    <a:pt x="947" y="1677"/>
                    <a:pt x="1044" y="1651"/>
                    <a:pt x="1128" y="1605"/>
                  </a:cubicBezTo>
                  <a:lnTo>
                    <a:pt x="1965" y="1158"/>
                  </a:lnTo>
                  <a:cubicBezTo>
                    <a:pt x="2282" y="1015"/>
                    <a:pt x="2412" y="633"/>
                    <a:pt x="2250" y="322"/>
                  </a:cubicBezTo>
                  <a:cubicBezTo>
                    <a:pt x="2141" y="117"/>
                    <a:pt x="1930" y="0"/>
                    <a:pt x="171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41"/>
            <p:cNvSpPr/>
            <p:nvPr/>
          </p:nvSpPr>
          <p:spPr>
            <a:xfrm>
              <a:off x="9813137" y="2324223"/>
              <a:ext cx="49580" cy="94482"/>
            </a:xfrm>
            <a:custGeom>
              <a:rect b="b" l="l" r="r" t="t"/>
              <a:pathLst>
                <a:path extrusionOk="0" h="5919" w="3106">
                  <a:moveTo>
                    <a:pt x="2421" y="1"/>
                  </a:moveTo>
                  <a:cubicBezTo>
                    <a:pt x="2174" y="1"/>
                    <a:pt x="1945" y="154"/>
                    <a:pt x="1854" y="401"/>
                  </a:cubicBezTo>
                  <a:lnTo>
                    <a:pt x="117" y="5101"/>
                  </a:lnTo>
                  <a:cubicBezTo>
                    <a:pt x="0" y="5413"/>
                    <a:pt x="156" y="5763"/>
                    <a:pt x="473" y="5879"/>
                  </a:cubicBezTo>
                  <a:cubicBezTo>
                    <a:pt x="538" y="5905"/>
                    <a:pt x="610" y="5918"/>
                    <a:pt x="687" y="5918"/>
                  </a:cubicBezTo>
                  <a:cubicBezTo>
                    <a:pt x="940" y="5918"/>
                    <a:pt x="1167" y="5763"/>
                    <a:pt x="1251" y="5523"/>
                  </a:cubicBezTo>
                  <a:lnTo>
                    <a:pt x="2995" y="823"/>
                  </a:lnTo>
                  <a:cubicBezTo>
                    <a:pt x="3105" y="505"/>
                    <a:pt x="2950" y="155"/>
                    <a:pt x="2632" y="38"/>
                  </a:cubicBezTo>
                  <a:cubicBezTo>
                    <a:pt x="2562" y="13"/>
                    <a:pt x="2491" y="1"/>
                    <a:pt x="24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3" name="Google Shape;1103;p41"/>
            <p:cNvSpPr/>
            <p:nvPr/>
          </p:nvSpPr>
          <p:spPr>
            <a:xfrm>
              <a:off x="9841998" y="2324319"/>
              <a:ext cx="106917" cy="19363"/>
            </a:xfrm>
            <a:custGeom>
              <a:rect b="b" l="l" r="r" t="t"/>
              <a:pathLst>
                <a:path extrusionOk="0" h="1213" w="6698">
                  <a:moveTo>
                    <a:pt x="610" y="0"/>
                  </a:moveTo>
                  <a:cubicBezTo>
                    <a:pt x="273" y="0"/>
                    <a:pt x="1" y="266"/>
                    <a:pt x="1" y="603"/>
                  </a:cubicBezTo>
                  <a:cubicBezTo>
                    <a:pt x="1" y="940"/>
                    <a:pt x="273" y="1212"/>
                    <a:pt x="610" y="1212"/>
                  </a:cubicBezTo>
                  <a:lnTo>
                    <a:pt x="6088" y="1212"/>
                  </a:lnTo>
                  <a:cubicBezTo>
                    <a:pt x="6425" y="1212"/>
                    <a:pt x="6697" y="940"/>
                    <a:pt x="6697" y="603"/>
                  </a:cubicBezTo>
                  <a:cubicBezTo>
                    <a:pt x="6697" y="266"/>
                    <a:pt x="6425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4" name="Google Shape;1104;p41"/>
            <p:cNvSpPr/>
            <p:nvPr/>
          </p:nvSpPr>
          <p:spPr>
            <a:xfrm>
              <a:off x="9869421" y="2492165"/>
              <a:ext cx="36235" cy="32085"/>
            </a:xfrm>
            <a:custGeom>
              <a:rect b="b" l="l" r="r" t="t"/>
              <a:pathLst>
                <a:path extrusionOk="0" h="2010" w="2270">
                  <a:moveTo>
                    <a:pt x="1605" y="1"/>
                  </a:moveTo>
                  <a:cubicBezTo>
                    <a:pt x="1456" y="1"/>
                    <a:pt x="1308" y="54"/>
                    <a:pt x="1194" y="162"/>
                  </a:cubicBezTo>
                  <a:lnTo>
                    <a:pt x="383" y="972"/>
                  </a:lnTo>
                  <a:cubicBezTo>
                    <a:pt x="1" y="1355"/>
                    <a:pt x="267" y="2010"/>
                    <a:pt x="811" y="2010"/>
                  </a:cubicBezTo>
                  <a:cubicBezTo>
                    <a:pt x="973" y="2010"/>
                    <a:pt x="1122" y="1945"/>
                    <a:pt x="1239" y="1834"/>
                  </a:cubicBezTo>
                  <a:lnTo>
                    <a:pt x="2049" y="1024"/>
                  </a:lnTo>
                  <a:cubicBezTo>
                    <a:pt x="2270" y="784"/>
                    <a:pt x="2263" y="408"/>
                    <a:pt x="2036" y="175"/>
                  </a:cubicBezTo>
                  <a:cubicBezTo>
                    <a:pt x="1917" y="59"/>
                    <a:pt x="1761" y="1"/>
                    <a:pt x="1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5" name="Google Shape;1105;p41"/>
            <p:cNvSpPr/>
            <p:nvPr/>
          </p:nvSpPr>
          <p:spPr>
            <a:xfrm>
              <a:off x="9845206" y="2411203"/>
              <a:ext cx="61903" cy="100117"/>
            </a:xfrm>
            <a:custGeom>
              <a:rect b="b" l="l" r="r" t="t"/>
              <a:pathLst>
                <a:path extrusionOk="0" h="6272" w="3878">
                  <a:moveTo>
                    <a:pt x="696" y="0"/>
                  </a:moveTo>
                  <a:cubicBezTo>
                    <a:pt x="608" y="0"/>
                    <a:pt x="519" y="20"/>
                    <a:pt x="435" y="61"/>
                  </a:cubicBezTo>
                  <a:cubicBezTo>
                    <a:pt x="130" y="210"/>
                    <a:pt x="1" y="579"/>
                    <a:pt x="156" y="884"/>
                  </a:cubicBezTo>
                  <a:lnTo>
                    <a:pt x="2587" y="5928"/>
                  </a:lnTo>
                  <a:cubicBezTo>
                    <a:pt x="2691" y="6142"/>
                    <a:pt x="2905" y="6271"/>
                    <a:pt x="3138" y="6271"/>
                  </a:cubicBezTo>
                  <a:cubicBezTo>
                    <a:pt x="3586" y="6271"/>
                    <a:pt x="3877" y="5804"/>
                    <a:pt x="3683" y="5403"/>
                  </a:cubicBezTo>
                  <a:lnTo>
                    <a:pt x="1252" y="359"/>
                  </a:lnTo>
                  <a:cubicBezTo>
                    <a:pt x="1149" y="134"/>
                    <a:pt x="927" y="0"/>
                    <a:pt x="6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6" name="Google Shape;1106;p41"/>
            <p:cNvSpPr/>
            <p:nvPr/>
          </p:nvSpPr>
          <p:spPr>
            <a:xfrm>
              <a:off x="9843450" y="2336227"/>
              <a:ext cx="101218" cy="94578"/>
            </a:xfrm>
            <a:custGeom>
              <a:rect b="b" l="l" r="r" t="t"/>
              <a:pathLst>
                <a:path extrusionOk="0" h="5925" w="6341">
                  <a:moveTo>
                    <a:pt x="5672" y="0"/>
                  </a:moveTo>
                  <a:cubicBezTo>
                    <a:pt x="5523" y="0"/>
                    <a:pt x="5374" y="55"/>
                    <a:pt x="5258" y="168"/>
                  </a:cubicBezTo>
                  <a:lnTo>
                    <a:pt x="396" y="4881"/>
                  </a:lnTo>
                  <a:cubicBezTo>
                    <a:pt x="1" y="5263"/>
                    <a:pt x="266" y="5925"/>
                    <a:pt x="817" y="5925"/>
                  </a:cubicBezTo>
                  <a:cubicBezTo>
                    <a:pt x="973" y="5925"/>
                    <a:pt x="1129" y="5866"/>
                    <a:pt x="1239" y="5756"/>
                  </a:cubicBezTo>
                  <a:lnTo>
                    <a:pt x="6101" y="1043"/>
                  </a:lnTo>
                  <a:cubicBezTo>
                    <a:pt x="6341" y="803"/>
                    <a:pt x="6341" y="427"/>
                    <a:pt x="6114" y="188"/>
                  </a:cubicBezTo>
                  <a:cubicBezTo>
                    <a:pt x="5993" y="64"/>
                    <a:pt x="5833" y="0"/>
                    <a:pt x="567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7" name="Google Shape;1107;p41"/>
            <p:cNvSpPr/>
            <p:nvPr/>
          </p:nvSpPr>
          <p:spPr>
            <a:xfrm>
              <a:off x="9900580" y="2193522"/>
              <a:ext cx="19363" cy="40880"/>
            </a:xfrm>
            <a:custGeom>
              <a:rect b="b" l="l" r="r" t="t"/>
              <a:pathLst>
                <a:path extrusionOk="0" h="2561" w="1213">
                  <a:moveTo>
                    <a:pt x="609" y="0"/>
                  </a:moveTo>
                  <a:cubicBezTo>
                    <a:pt x="272" y="0"/>
                    <a:pt x="0" y="272"/>
                    <a:pt x="0" y="609"/>
                  </a:cubicBezTo>
                  <a:lnTo>
                    <a:pt x="0" y="1951"/>
                  </a:lnTo>
                  <a:cubicBezTo>
                    <a:pt x="0" y="2288"/>
                    <a:pt x="272" y="2561"/>
                    <a:pt x="609" y="2561"/>
                  </a:cubicBezTo>
                  <a:cubicBezTo>
                    <a:pt x="940" y="2561"/>
                    <a:pt x="1212" y="2288"/>
                    <a:pt x="1212" y="1951"/>
                  </a:cubicBezTo>
                  <a:lnTo>
                    <a:pt x="1212" y="609"/>
                  </a:lnTo>
                  <a:cubicBezTo>
                    <a:pt x="1212" y="272"/>
                    <a:pt x="940" y="0"/>
                    <a:pt x="6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8" name="Google Shape;1108;p41"/>
            <p:cNvSpPr/>
            <p:nvPr/>
          </p:nvSpPr>
          <p:spPr>
            <a:xfrm>
              <a:off x="9899335" y="2214992"/>
              <a:ext cx="53059" cy="42795"/>
            </a:xfrm>
            <a:custGeom>
              <a:rect b="b" l="l" r="r" t="t"/>
              <a:pathLst>
                <a:path extrusionOk="0" h="2681" w="3324">
                  <a:moveTo>
                    <a:pt x="687" y="0"/>
                  </a:moveTo>
                  <a:cubicBezTo>
                    <a:pt x="509" y="0"/>
                    <a:pt x="332" y="76"/>
                    <a:pt x="214" y="224"/>
                  </a:cubicBezTo>
                  <a:cubicBezTo>
                    <a:pt x="0" y="483"/>
                    <a:pt x="39" y="866"/>
                    <a:pt x="305" y="1080"/>
                  </a:cubicBezTo>
                  <a:lnTo>
                    <a:pt x="2114" y="2545"/>
                  </a:lnTo>
                  <a:cubicBezTo>
                    <a:pt x="2224" y="2635"/>
                    <a:pt x="2360" y="2681"/>
                    <a:pt x="2496" y="2681"/>
                  </a:cubicBezTo>
                  <a:cubicBezTo>
                    <a:pt x="2499" y="2681"/>
                    <a:pt x="2501" y="2681"/>
                    <a:pt x="2504" y="2681"/>
                  </a:cubicBezTo>
                  <a:cubicBezTo>
                    <a:pt x="3069" y="2681"/>
                    <a:pt x="3324" y="1960"/>
                    <a:pt x="2879" y="1605"/>
                  </a:cubicBezTo>
                  <a:lnTo>
                    <a:pt x="1070" y="133"/>
                  </a:lnTo>
                  <a:cubicBezTo>
                    <a:pt x="958" y="44"/>
                    <a:pt x="822" y="0"/>
                    <a:pt x="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9" name="Google Shape;1109;p41"/>
            <p:cNvSpPr/>
            <p:nvPr/>
          </p:nvSpPr>
          <p:spPr>
            <a:xfrm>
              <a:off x="9991008" y="2219302"/>
              <a:ext cx="33649" cy="30632"/>
            </a:xfrm>
            <a:custGeom>
              <a:rect b="b" l="l" r="r" t="t"/>
              <a:pathLst>
                <a:path extrusionOk="0" h="1919" w="2108">
                  <a:moveTo>
                    <a:pt x="1426" y="0"/>
                  </a:moveTo>
                  <a:cubicBezTo>
                    <a:pt x="1256" y="0"/>
                    <a:pt x="1087" y="72"/>
                    <a:pt x="967" y="213"/>
                  </a:cubicBezTo>
                  <a:lnTo>
                    <a:pt x="351" y="907"/>
                  </a:lnTo>
                  <a:cubicBezTo>
                    <a:pt x="1" y="1302"/>
                    <a:pt x="280" y="1918"/>
                    <a:pt x="805" y="1918"/>
                  </a:cubicBezTo>
                  <a:cubicBezTo>
                    <a:pt x="980" y="1918"/>
                    <a:pt x="1142" y="1847"/>
                    <a:pt x="1259" y="1717"/>
                  </a:cubicBezTo>
                  <a:lnTo>
                    <a:pt x="1874" y="1017"/>
                  </a:lnTo>
                  <a:cubicBezTo>
                    <a:pt x="2108" y="764"/>
                    <a:pt x="2082" y="375"/>
                    <a:pt x="1829" y="155"/>
                  </a:cubicBezTo>
                  <a:cubicBezTo>
                    <a:pt x="1714" y="51"/>
                    <a:pt x="1570" y="0"/>
                    <a:pt x="14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0" name="Google Shape;1110;p41"/>
            <p:cNvSpPr/>
            <p:nvPr/>
          </p:nvSpPr>
          <p:spPr>
            <a:xfrm>
              <a:off x="9994120" y="2230555"/>
              <a:ext cx="19474" cy="56316"/>
            </a:xfrm>
            <a:custGeom>
              <a:rect b="b" l="l" r="r" t="t"/>
              <a:pathLst>
                <a:path extrusionOk="0" h="3528" w="1220">
                  <a:moveTo>
                    <a:pt x="610" y="1"/>
                  </a:moveTo>
                  <a:cubicBezTo>
                    <a:pt x="273" y="1"/>
                    <a:pt x="0" y="273"/>
                    <a:pt x="0" y="610"/>
                  </a:cubicBezTo>
                  <a:lnTo>
                    <a:pt x="0" y="2918"/>
                  </a:lnTo>
                  <a:cubicBezTo>
                    <a:pt x="0" y="3255"/>
                    <a:pt x="273" y="3527"/>
                    <a:pt x="610" y="3527"/>
                  </a:cubicBezTo>
                  <a:cubicBezTo>
                    <a:pt x="947" y="3527"/>
                    <a:pt x="1219" y="3255"/>
                    <a:pt x="1219" y="2918"/>
                  </a:cubicBezTo>
                  <a:lnTo>
                    <a:pt x="1219" y="610"/>
                  </a:lnTo>
                  <a:cubicBezTo>
                    <a:pt x="1219" y="273"/>
                    <a:pt x="947" y="1"/>
                    <a:pt x="6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1" name="Google Shape;1111;p41"/>
            <p:cNvSpPr/>
            <p:nvPr/>
          </p:nvSpPr>
          <p:spPr>
            <a:xfrm>
              <a:off x="9925721" y="2267748"/>
              <a:ext cx="88592" cy="55965"/>
            </a:xfrm>
            <a:custGeom>
              <a:rect b="b" l="l" r="r" t="t"/>
              <a:pathLst>
                <a:path extrusionOk="0" h="3506" w="5550">
                  <a:moveTo>
                    <a:pt x="4861" y="1"/>
                  </a:moveTo>
                  <a:cubicBezTo>
                    <a:pt x="4772" y="1"/>
                    <a:pt x="4681" y="21"/>
                    <a:pt x="4597" y="63"/>
                  </a:cubicBezTo>
                  <a:lnTo>
                    <a:pt x="538" y="2371"/>
                  </a:lnTo>
                  <a:cubicBezTo>
                    <a:pt x="0" y="2682"/>
                    <a:pt x="221" y="3499"/>
                    <a:pt x="843" y="3505"/>
                  </a:cubicBezTo>
                  <a:cubicBezTo>
                    <a:pt x="947" y="3505"/>
                    <a:pt x="1051" y="3473"/>
                    <a:pt x="1141" y="3421"/>
                  </a:cubicBezTo>
                  <a:lnTo>
                    <a:pt x="5193" y="1120"/>
                  </a:lnTo>
                  <a:cubicBezTo>
                    <a:pt x="5459" y="938"/>
                    <a:pt x="5550" y="588"/>
                    <a:pt x="5387" y="309"/>
                  </a:cubicBezTo>
                  <a:cubicBezTo>
                    <a:pt x="5278" y="113"/>
                    <a:pt x="5072" y="1"/>
                    <a:pt x="48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2" name="Google Shape;1112;p41"/>
            <p:cNvSpPr/>
            <p:nvPr/>
          </p:nvSpPr>
          <p:spPr>
            <a:xfrm>
              <a:off x="10043269" y="2399295"/>
              <a:ext cx="37991" cy="26546"/>
            </a:xfrm>
            <a:custGeom>
              <a:rect b="b" l="l" r="r" t="t"/>
              <a:pathLst>
                <a:path extrusionOk="0" h="1663" w="2380">
                  <a:moveTo>
                    <a:pt x="693" y="1"/>
                  </a:moveTo>
                  <a:cubicBezTo>
                    <a:pt x="477" y="1"/>
                    <a:pt x="268" y="119"/>
                    <a:pt x="156" y="321"/>
                  </a:cubicBezTo>
                  <a:cubicBezTo>
                    <a:pt x="1" y="619"/>
                    <a:pt x="111" y="988"/>
                    <a:pt x="409" y="1144"/>
                  </a:cubicBezTo>
                  <a:lnTo>
                    <a:pt x="1245" y="1591"/>
                  </a:lnTo>
                  <a:cubicBezTo>
                    <a:pt x="1336" y="1637"/>
                    <a:pt x="1433" y="1663"/>
                    <a:pt x="1531" y="1663"/>
                  </a:cubicBezTo>
                  <a:cubicBezTo>
                    <a:pt x="2166" y="1663"/>
                    <a:pt x="2380" y="813"/>
                    <a:pt x="1816" y="522"/>
                  </a:cubicBezTo>
                  <a:lnTo>
                    <a:pt x="980" y="74"/>
                  </a:lnTo>
                  <a:cubicBezTo>
                    <a:pt x="888" y="24"/>
                    <a:pt x="789" y="1"/>
                    <a:pt x="6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3" name="Google Shape;1113;p41"/>
            <p:cNvSpPr/>
            <p:nvPr/>
          </p:nvSpPr>
          <p:spPr>
            <a:xfrm>
              <a:off x="10015638" y="2324223"/>
              <a:ext cx="49691" cy="94482"/>
            </a:xfrm>
            <a:custGeom>
              <a:rect b="b" l="l" r="r" t="t"/>
              <a:pathLst>
                <a:path extrusionOk="0" h="5919" w="3113">
                  <a:moveTo>
                    <a:pt x="686" y="1"/>
                  </a:moveTo>
                  <a:cubicBezTo>
                    <a:pt x="615" y="1"/>
                    <a:pt x="544" y="13"/>
                    <a:pt x="474" y="38"/>
                  </a:cubicBezTo>
                  <a:cubicBezTo>
                    <a:pt x="163" y="155"/>
                    <a:pt x="1" y="505"/>
                    <a:pt x="118" y="823"/>
                  </a:cubicBezTo>
                  <a:lnTo>
                    <a:pt x="1855" y="5523"/>
                  </a:lnTo>
                  <a:cubicBezTo>
                    <a:pt x="1946" y="5763"/>
                    <a:pt x="2166" y="5918"/>
                    <a:pt x="2425" y="5918"/>
                  </a:cubicBezTo>
                  <a:cubicBezTo>
                    <a:pt x="2497" y="5918"/>
                    <a:pt x="2568" y="5905"/>
                    <a:pt x="2633" y="5879"/>
                  </a:cubicBezTo>
                  <a:cubicBezTo>
                    <a:pt x="2950" y="5763"/>
                    <a:pt x="3113" y="5413"/>
                    <a:pt x="2996" y="5101"/>
                  </a:cubicBezTo>
                  <a:lnTo>
                    <a:pt x="1258" y="401"/>
                  </a:lnTo>
                  <a:cubicBezTo>
                    <a:pt x="1167" y="154"/>
                    <a:pt x="934" y="1"/>
                    <a:pt x="68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4" name="Google Shape;1114;p41"/>
            <p:cNvSpPr/>
            <p:nvPr/>
          </p:nvSpPr>
          <p:spPr>
            <a:xfrm>
              <a:off x="9929440" y="2324319"/>
              <a:ext cx="106917" cy="19363"/>
            </a:xfrm>
            <a:custGeom>
              <a:rect b="b" l="l" r="r" t="t"/>
              <a:pathLst>
                <a:path extrusionOk="0" h="1213" w="6698">
                  <a:moveTo>
                    <a:pt x="610" y="0"/>
                  </a:moveTo>
                  <a:cubicBezTo>
                    <a:pt x="273" y="0"/>
                    <a:pt x="1" y="266"/>
                    <a:pt x="1" y="603"/>
                  </a:cubicBezTo>
                  <a:cubicBezTo>
                    <a:pt x="1" y="940"/>
                    <a:pt x="273" y="1212"/>
                    <a:pt x="610" y="1212"/>
                  </a:cubicBezTo>
                  <a:lnTo>
                    <a:pt x="6088" y="1212"/>
                  </a:lnTo>
                  <a:cubicBezTo>
                    <a:pt x="6425" y="1212"/>
                    <a:pt x="6697" y="940"/>
                    <a:pt x="6697" y="603"/>
                  </a:cubicBezTo>
                  <a:cubicBezTo>
                    <a:pt x="6697" y="266"/>
                    <a:pt x="6425" y="0"/>
                    <a:pt x="60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5" name="Google Shape;1115;p41"/>
            <p:cNvSpPr/>
            <p:nvPr/>
          </p:nvSpPr>
          <p:spPr>
            <a:xfrm>
              <a:off x="9969666" y="2491989"/>
              <a:ext cx="39268" cy="32260"/>
            </a:xfrm>
            <a:custGeom>
              <a:rect b="b" l="l" r="r" t="t"/>
              <a:pathLst>
                <a:path extrusionOk="0" h="2021" w="2460">
                  <a:moveTo>
                    <a:pt x="861" y="1"/>
                  </a:moveTo>
                  <a:cubicBezTo>
                    <a:pt x="394" y="1"/>
                    <a:pt x="0" y="590"/>
                    <a:pt x="411" y="1035"/>
                  </a:cubicBezTo>
                  <a:lnTo>
                    <a:pt x="1221" y="1845"/>
                  </a:lnTo>
                  <a:cubicBezTo>
                    <a:pt x="1338" y="1956"/>
                    <a:pt x="1487" y="2021"/>
                    <a:pt x="1649" y="2021"/>
                  </a:cubicBezTo>
                  <a:cubicBezTo>
                    <a:pt x="2194" y="2021"/>
                    <a:pt x="2459" y="1366"/>
                    <a:pt x="2083" y="983"/>
                  </a:cubicBezTo>
                  <a:lnTo>
                    <a:pt x="1273" y="173"/>
                  </a:lnTo>
                  <a:cubicBezTo>
                    <a:pt x="1142" y="52"/>
                    <a:pt x="998" y="1"/>
                    <a:pt x="8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6" name="Google Shape;1116;p41"/>
            <p:cNvSpPr/>
            <p:nvPr/>
          </p:nvSpPr>
          <p:spPr>
            <a:xfrm>
              <a:off x="9971246" y="2411618"/>
              <a:ext cx="61583" cy="99702"/>
            </a:xfrm>
            <a:custGeom>
              <a:rect b="b" l="l" r="r" t="t"/>
              <a:pathLst>
                <a:path extrusionOk="0" h="6246" w="3858">
                  <a:moveTo>
                    <a:pt x="3165" y="0"/>
                  </a:moveTo>
                  <a:cubicBezTo>
                    <a:pt x="2944" y="0"/>
                    <a:pt x="2732" y="121"/>
                    <a:pt x="2626" y="333"/>
                  </a:cubicBezTo>
                  <a:lnTo>
                    <a:pt x="195" y="5377"/>
                  </a:lnTo>
                  <a:cubicBezTo>
                    <a:pt x="1" y="5778"/>
                    <a:pt x="292" y="6245"/>
                    <a:pt x="740" y="6245"/>
                  </a:cubicBezTo>
                  <a:cubicBezTo>
                    <a:pt x="973" y="6245"/>
                    <a:pt x="1187" y="6116"/>
                    <a:pt x="1291" y="5902"/>
                  </a:cubicBezTo>
                  <a:lnTo>
                    <a:pt x="3722" y="858"/>
                  </a:lnTo>
                  <a:cubicBezTo>
                    <a:pt x="3858" y="560"/>
                    <a:pt x="3728" y="203"/>
                    <a:pt x="3430" y="61"/>
                  </a:cubicBezTo>
                  <a:cubicBezTo>
                    <a:pt x="3344" y="20"/>
                    <a:pt x="3254" y="0"/>
                    <a:pt x="316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7" name="Google Shape;1117;p41"/>
            <p:cNvSpPr/>
            <p:nvPr/>
          </p:nvSpPr>
          <p:spPr>
            <a:xfrm>
              <a:off x="9933686" y="2336227"/>
              <a:ext cx="101218" cy="94578"/>
            </a:xfrm>
            <a:custGeom>
              <a:rect b="b" l="l" r="r" t="t"/>
              <a:pathLst>
                <a:path extrusionOk="0" h="5925" w="6341">
                  <a:moveTo>
                    <a:pt x="669" y="0"/>
                  </a:moveTo>
                  <a:cubicBezTo>
                    <a:pt x="509" y="0"/>
                    <a:pt x="348" y="64"/>
                    <a:pt x="227" y="188"/>
                  </a:cubicBezTo>
                  <a:cubicBezTo>
                    <a:pt x="1" y="427"/>
                    <a:pt x="1" y="803"/>
                    <a:pt x="240" y="1043"/>
                  </a:cubicBezTo>
                  <a:lnTo>
                    <a:pt x="5102" y="5756"/>
                  </a:lnTo>
                  <a:cubicBezTo>
                    <a:pt x="5213" y="5866"/>
                    <a:pt x="5368" y="5925"/>
                    <a:pt x="5524" y="5925"/>
                  </a:cubicBezTo>
                  <a:cubicBezTo>
                    <a:pt x="6075" y="5925"/>
                    <a:pt x="6341" y="5263"/>
                    <a:pt x="5952" y="4881"/>
                  </a:cubicBezTo>
                  <a:lnTo>
                    <a:pt x="1083" y="168"/>
                  </a:lnTo>
                  <a:cubicBezTo>
                    <a:pt x="967" y="55"/>
                    <a:pt x="818" y="0"/>
                    <a:pt x="6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8" name="Google Shape;1118;p41"/>
            <p:cNvSpPr/>
            <p:nvPr/>
          </p:nvSpPr>
          <p:spPr>
            <a:xfrm>
              <a:off x="9958412" y="2193522"/>
              <a:ext cx="19378" cy="40880"/>
            </a:xfrm>
            <a:custGeom>
              <a:rect b="b" l="l" r="r" t="t"/>
              <a:pathLst>
                <a:path extrusionOk="0" h="2561" w="1214">
                  <a:moveTo>
                    <a:pt x="610" y="0"/>
                  </a:moveTo>
                  <a:cubicBezTo>
                    <a:pt x="273" y="0"/>
                    <a:pt x="1" y="272"/>
                    <a:pt x="1" y="609"/>
                  </a:cubicBezTo>
                  <a:lnTo>
                    <a:pt x="1" y="1951"/>
                  </a:lnTo>
                  <a:cubicBezTo>
                    <a:pt x="1" y="2288"/>
                    <a:pt x="273" y="2561"/>
                    <a:pt x="610" y="2561"/>
                  </a:cubicBezTo>
                  <a:cubicBezTo>
                    <a:pt x="941" y="2561"/>
                    <a:pt x="1213" y="2288"/>
                    <a:pt x="1213" y="1951"/>
                  </a:cubicBezTo>
                  <a:lnTo>
                    <a:pt x="1213" y="609"/>
                  </a:lnTo>
                  <a:cubicBezTo>
                    <a:pt x="1213" y="272"/>
                    <a:pt x="941" y="0"/>
                    <a:pt x="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9" name="Google Shape;1119;p41"/>
            <p:cNvSpPr/>
            <p:nvPr/>
          </p:nvSpPr>
          <p:spPr>
            <a:xfrm>
              <a:off x="9925960" y="2214992"/>
              <a:ext cx="53059" cy="42795"/>
            </a:xfrm>
            <a:custGeom>
              <a:rect b="b" l="l" r="r" t="t"/>
              <a:pathLst>
                <a:path extrusionOk="0" h="2681" w="3324">
                  <a:moveTo>
                    <a:pt x="2637" y="0"/>
                  </a:moveTo>
                  <a:cubicBezTo>
                    <a:pt x="2502" y="0"/>
                    <a:pt x="2366" y="44"/>
                    <a:pt x="2254" y="133"/>
                  </a:cubicBezTo>
                  <a:lnTo>
                    <a:pt x="446" y="1605"/>
                  </a:lnTo>
                  <a:cubicBezTo>
                    <a:pt x="0" y="1960"/>
                    <a:pt x="255" y="2681"/>
                    <a:pt x="821" y="2681"/>
                  </a:cubicBezTo>
                  <a:cubicBezTo>
                    <a:pt x="823" y="2681"/>
                    <a:pt x="826" y="2681"/>
                    <a:pt x="828" y="2681"/>
                  </a:cubicBezTo>
                  <a:cubicBezTo>
                    <a:pt x="964" y="2681"/>
                    <a:pt x="1100" y="2635"/>
                    <a:pt x="1211" y="2545"/>
                  </a:cubicBezTo>
                  <a:lnTo>
                    <a:pt x="3019" y="1080"/>
                  </a:lnTo>
                  <a:cubicBezTo>
                    <a:pt x="3285" y="866"/>
                    <a:pt x="3324" y="483"/>
                    <a:pt x="3110" y="224"/>
                  </a:cubicBezTo>
                  <a:cubicBezTo>
                    <a:pt x="2992" y="76"/>
                    <a:pt x="2815" y="0"/>
                    <a:pt x="263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0" name="Google Shape;1120;p41"/>
            <p:cNvSpPr/>
            <p:nvPr/>
          </p:nvSpPr>
          <p:spPr>
            <a:xfrm>
              <a:off x="9913302" y="2227347"/>
              <a:ext cx="51750" cy="51766"/>
            </a:xfrm>
            <a:custGeom>
              <a:rect b="b" l="l" r="r" t="t"/>
              <a:pathLst>
                <a:path extrusionOk="0" h="3243" w="3242">
                  <a:moveTo>
                    <a:pt x="1607" y="1"/>
                  </a:moveTo>
                  <a:cubicBezTo>
                    <a:pt x="1140" y="1"/>
                    <a:pt x="725" y="323"/>
                    <a:pt x="616" y="785"/>
                  </a:cubicBezTo>
                  <a:lnTo>
                    <a:pt x="0" y="3242"/>
                  </a:lnTo>
                  <a:lnTo>
                    <a:pt x="3242" y="3242"/>
                  </a:lnTo>
                  <a:lnTo>
                    <a:pt x="2626" y="785"/>
                  </a:lnTo>
                  <a:cubicBezTo>
                    <a:pt x="2516" y="325"/>
                    <a:pt x="2101" y="1"/>
                    <a:pt x="1621" y="1"/>
                  </a:cubicBezTo>
                  <a:cubicBezTo>
                    <a:pt x="1616" y="1"/>
                    <a:pt x="1612" y="1"/>
                    <a:pt x="160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1" name="Google Shape;1121;p41"/>
            <p:cNvSpPr/>
            <p:nvPr/>
          </p:nvSpPr>
          <p:spPr>
            <a:xfrm>
              <a:off x="9887427" y="2270909"/>
              <a:ext cx="103501" cy="50521"/>
            </a:xfrm>
            <a:custGeom>
              <a:rect b="b" l="l" r="r" t="t"/>
              <a:pathLst>
                <a:path extrusionOk="0" h="3165" w="6484">
                  <a:moveTo>
                    <a:pt x="3159" y="1"/>
                  </a:moveTo>
                  <a:cubicBezTo>
                    <a:pt x="1414" y="1"/>
                    <a:pt x="1" y="1418"/>
                    <a:pt x="1" y="3165"/>
                  </a:cubicBezTo>
                  <a:lnTo>
                    <a:pt x="6483" y="3165"/>
                  </a:lnTo>
                  <a:cubicBezTo>
                    <a:pt x="6483" y="1414"/>
                    <a:pt x="5070" y="1"/>
                    <a:pt x="3326" y="1"/>
                  </a:cubicBezTo>
                  <a:lnTo>
                    <a:pt x="3171" y="1"/>
                  </a:lnTo>
                  <a:cubicBezTo>
                    <a:pt x="3167" y="1"/>
                    <a:pt x="3163" y="1"/>
                    <a:pt x="315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2" name="Google Shape;1122;p41"/>
            <p:cNvSpPr/>
            <p:nvPr/>
          </p:nvSpPr>
          <p:spPr>
            <a:xfrm>
              <a:off x="9887427" y="2270909"/>
              <a:ext cx="77115" cy="50521"/>
            </a:xfrm>
            <a:custGeom>
              <a:rect b="b" l="l" r="r" t="t"/>
              <a:pathLst>
                <a:path extrusionOk="0" h="3165" w="4831">
                  <a:moveTo>
                    <a:pt x="3159" y="1"/>
                  </a:moveTo>
                  <a:cubicBezTo>
                    <a:pt x="1414" y="1"/>
                    <a:pt x="1" y="1418"/>
                    <a:pt x="1" y="3165"/>
                  </a:cubicBezTo>
                  <a:lnTo>
                    <a:pt x="3177" y="3165"/>
                  </a:lnTo>
                  <a:cubicBezTo>
                    <a:pt x="3177" y="2004"/>
                    <a:pt x="3813" y="935"/>
                    <a:pt x="4830" y="383"/>
                  </a:cubicBezTo>
                  <a:cubicBezTo>
                    <a:pt x="4370" y="131"/>
                    <a:pt x="3851" y="1"/>
                    <a:pt x="3326" y="1"/>
                  </a:cubicBezTo>
                  <a:lnTo>
                    <a:pt x="3171" y="1"/>
                  </a:lnTo>
                  <a:cubicBezTo>
                    <a:pt x="3167" y="1"/>
                    <a:pt x="3163" y="1"/>
                    <a:pt x="31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3" name="Google Shape;1123;p41"/>
            <p:cNvSpPr/>
            <p:nvPr/>
          </p:nvSpPr>
          <p:spPr>
            <a:xfrm>
              <a:off x="9874497" y="2313960"/>
              <a:ext cx="129360" cy="142306"/>
            </a:xfrm>
            <a:custGeom>
              <a:rect b="b" l="l" r="r" t="t"/>
              <a:pathLst>
                <a:path extrusionOk="0" h="8915" w="8104">
                  <a:moveTo>
                    <a:pt x="811" y="1"/>
                  </a:moveTo>
                  <a:cubicBezTo>
                    <a:pt x="363" y="1"/>
                    <a:pt x="0" y="364"/>
                    <a:pt x="0" y="811"/>
                  </a:cubicBezTo>
                  <a:lnTo>
                    <a:pt x="0" y="4863"/>
                  </a:lnTo>
                  <a:cubicBezTo>
                    <a:pt x="0" y="7099"/>
                    <a:pt x="1816" y="8914"/>
                    <a:pt x="4052" y="8914"/>
                  </a:cubicBezTo>
                  <a:cubicBezTo>
                    <a:pt x="6289" y="8914"/>
                    <a:pt x="8104" y="7099"/>
                    <a:pt x="8104" y="4863"/>
                  </a:cubicBezTo>
                  <a:lnTo>
                    <a:pt x="8104" y="811"/>
                  </a:lnTo>
                  <a:cubicBezTo>
                    <a:pt x="8104" y="364"/>
                    <a:pt x="7741" y="1"/>
                    <a:pt x="729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4" name="Google Shape;1124;p41"/>
            <p:cNvSpPr/>
            <p:nvPr/>
          </p:nvSpPr>
          <p:spPr>
            <a:xfrm>
              <a:off x="9874497" y="2313960"/>
              <a:ext cx="82590" cy="142274"/>
            </a:xfrm>
            <a:custGeom>
              <a:rect b="b" l="l" r="r" t="t"/>
              <a:pathLst>
                <a:path extrusionOk="0" h="8913" w="5174">
                  <a:moveTo>
                    <a:pt x="811" y="1"/>
                  </a:moveTo>
                  <a:cubicBezTo>
                    <a:pt x="363" y="1"/>
                    <a:pt x="0" y="364"/>
                    <a:pt x="0" y="811"/>
                  </a:cubicBezTo>
                  <a:lnTo>
                    <a:pt x="0" y="4863"/>
                  </a:lnTo>
                  <a:cubicBezTo>
                    <a:pt x="0" y="7160"/>
                    <a:pt x="1886" y="8913"/>
                    <a:pt x="4047" y="8913"/>
                  </a:cubicBezTo>
                  <a:cubicBezTo>
                    <a:pt x="4417" y="8913"/>
                    <a:pt x="4795" y="8861"/>
                    <a:pt x="5174" y="8752"/>
                  </a:cubicBezTo>
                  <a:cubicBezTo>
                    <a:pt x="3436" y="8253"/>
                    <a:pt x="2243" y="6665"/>
                    <a:pt x="2243" y="4863"/>
                  </a:cubicBezTo>
                  <a:lnTo>
                    <a:pt x="2243" y="811"/>
                  </a:lnTo>
                  <a:cubicBezTo>
                    <a:pt x="2243" y="364"/>
                    <a:pt x="2600" y="1"/>
                    <a:pt x="305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5" name="Google Shape;1125;p41"/>
            <p:cNvSpPr/>
            <p:nvPr/>
          </p:nvSpPr>
          <p:spPr>
            <a:xfrm>
              <a:off x="9910301" y="2242463"/>
              <a:ext cx="19363" cy="19363"/>
            </a:xfrm>
            <a:custGeom>
              <a:rect b="b" l="l" r="r" t="t"/>
              <a:pathLst>
                <a:path extrusionOk="0" h="1213" w="1213">
                  <a:moveTo>
                    <a:pt x="603" y="0"/>
                  </a:moveTo>
                  <a:cubicBezTo>
                    <a:pt x="266" y="0"/>
                    <a:pt x="0" y="273"/>
                    <a:pt x="0" y="603"/>
                  </a:cubicBezTo>
                  <a:cubicBezTo>
                    <a:pt x="0" y="940"/>
                    <a:pt x="266" y="1213"/>
                    <a:pt x="603" y="1213"/>
                  </a:cubicBezTo>
                  <a:cubicBezTo>
                    <a:pt x="940" y="1213"/>
                    <a:pt x="1213" y="940"/>
                    <a:pt x="1213" y="603"/>
                  </a:cubicBezTo>
                  <a:cubicBezTo>
                    <a:pt x="1213" y="273"/>
                    <a:pt x="940" y="0"/>
                    <a:pt x="6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6" name="Google Shape;1126;p41"/>
            <p:cNvSpPr/>
            <p:nvPr/>
          </p:nvSpPr>
          <p:spPr>
            <a:xfrm>
              <a:off x="9948691" y="2242463"/>
              <a:ext cx="19363" cy="19363"/>
            </a:xfrm>
            <a:custGeom>
              <a:rect b="b" l="l" r="r" t="t"/>
              <a:pathLst>
                <a:path extrusionOk="0" h="1213" w="1213">
                  <a:moveTo>
                    <a:pt x="610" y="0"/>
                  </a:moveTo>
                  <a:cubicBezTo>
                    <a:pt x="273" y="0"/>
                    <a:pt x="1" y="273"/>
                    <a:pt x="1" y="603"/>
                  </a:cubicBezTo>
                  <a:cubicBezTo>
                    <a:pt x="1" y="940"/>
                    <a:pt x="273" y="1213"/>
                    <a:pt x="610" y="1213"/>
                  </a:cubicBezTo>
                  <a:cubicBezTo>
                    <a:pt x="947" y="1213"/>
                    <a:pt x="1213" y="940"/>
                    <a:pt x="1213" y="603"/>
                  </a:cubicBezTo>
                  <a:cubicBezTo>
                    <a:pt x="1213" y="273"/>
                    <a:pt x="947" y="0"/>
                    <a:pt x="6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7" name="Google Shape;1127;p41"/>
            <p:cNvSpPr/>
            <p:nvPr/>
          </p:nvSpPr>
          <p:spPr>
            <a:xfrm>
              <a:off x="9929440" y="2372127"/>
              <a:ext cx="19474" cy="19458"/>
            </a:xfrm>
            <a:custGeom>
              <a:rect b="b" l="l" r="r" t="t"/>
              <a:pathLst>
                <a:path extrusionOk="0" h="1219" w="1220">
                  <a:moveTo>
                    <a:pt x="610" y="0"/>
                  </a:moveTo>
                  <a:cubicBezTo>
                    <a:pt x="273" y="0"/>
                    <a:pt x="1" y="272"/>
                    <a:pt x="1" y="609"/>
                  </a:cubicBezTo>
                  <a:cubicBezTo>
                    <a:pt x="1" y="947"/>
                    <a:pt x="273" y="1219"/>
                    <a:pt x="610" y="1219"/>
                  </a:cubicBezTo>
                  <a:cubicBezTo>
                    <a:pt x="947" y="1219"/>
                    <a:pt x="1219" y="947"/>
                    <a:pt x="1219" y="609"/>
                  </a:cubicBezTo>
                  <a:cubicBezTo>
                    <a:pt x="1219" y="272"/>
                    <a:pt x="947" y="0"/>
                    <a:pt x="6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8" name="Google Shape;1128;p41"/>
            <p:cNvSpPr/>
            <p:nvPr/>
          </p:nvSpPr>
          <p:spPr>
            <a:xfrm>
              <a:off x="9900372" y="2333418"/>
              <a:ext cx="77626" cy="19363"/>
            </a:xfrm>
            <a:custGeom>
              <a:rect b="b" l="l" r="r" t="t"/>
              <a:pathLst>
                <a:path extrusionOk="0" h="1213" w="4863">
                  <a:moveTo>
                    <a:pt x="609" y="1"/>
                  </a:moveTo>
                  <a:cubicBezTo>
                    <a:pt x="272" y="1"/>
                    <a:pt x="0" y="266"/>
                    <a:pt x="0" y="603"/>
                  </a:cubicBezTo>
                  <a:cubicBezTo>
                    <a:pt x="0" y="941"/>
                    <a:pt x="272" y="1213"/>
                    <a:pt x="609" y="1213"/>
                  </a:cubicBezTo>
                  <a:lnTo>
                    <a:pt x="4253" y="1213"/>
                  </a:lnTo>
                  <a:cubicBezTo>
                    <a:pt x="4590" y="1213"/>
                    <a:pt x="4862" y="941"/>
                    <a:pt x="4862" y="603"/>
                  </a:cubicBezTo>
                  <a:cubicBezTo>
                    <a:pt x="4862" y="266"/>
                    <a:pt x="4590" y="1"/>
                    <a:pt x="42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9" name="Google Shape;1129;p41"/>
            <p:cNvSpPr/>
            <p:nvPr/>
          </p:nvSpPr>
          <p:spPr>
            <a:xfrm>
              <a:off x="9754763" y="2478501"/>
              <a:ext cx="87251" cy="19458"/>
            </a:xfrm>
            <a:custGeom>
              <a:rect b="b" l="l" r="r" t="t"/>
              <a:pathLst>
                <a:path extrusionOk="0" h="1219" w="5466">
                  <a:moveTo>
                    <a:pt x="1" y="0"/>
                  </a:moveTo>
                  <a:cubicBezTo>
                    <a:pt x="273" y="422"/>
                    <a:pt x="571" y="830"/>
                    <a:pt x="889" y="1219"/>
                  </a:cubicBezTo>
                  <a:lnTo>
                    <a:pt x="4863" y="1219"/>
                  </a:lnTo>
                  <a:cubicBezTo>
                    <a:pt x="5194" y="1219"/>
                    <a:pt x="5466" y="947"/>
                    <a:pt x="5466" y="610"/>
                  </a:cubicBezTo>
                  <a:cubicBezTo>
                    <a:pt x="5466" y="272"/>
                    <a:pt x="5194" y="0"/>
                    <a:pt x="486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0" name="Google Shape;1130;p41"/>
            <p:cNvSpPr/>
            <p:nvPr/>
          </p:nvSpPr>
          <p:spPr>
            <a:xfrm>
              <a:off x="10071730" y="2341702"/>
              <a:ext cx="87347" cy="19363"/>
            </a:xfrm>
            <a:custGeom>
              <a:rect b="b" l="l" r="r" t="t"/>
              <a:pathLst>
                <a:path extrusionOk="0" h="1213" w="5472">
                  <a:moveTo>
                    <a:pt x="610" y="0"/>
                  </a:moveTo>
                  <a:cubicBezTo>
                    <a:pt x="273" y="0"/>
                    <a:pt x="0" y="272"/>
                    <a:pt x="0" y="610"/>
                  </a:cubicBezTo>
                  <a:cubicBezTo>
                    <a:pt x="0" y="940"/>
                    <a:pt x="273" y="1212"/>
                    <a:pt x="610" y="1212"/>
                  </a:cubicBezTo>
                  <a:lnTo>
                    <a:pt x="5472" y="1212"/>
                  </a:lnTo>
                  <a:lnTo>
                    <a:pt x="5472" y="1076"/>
                  </a:lnTo>
                  <a:cubicBezTo>
                    <a:pt x="5472" y="713"/>
                    <a:pt x="5452" y="357"/>
                    <a:pt x="54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1" name="Google Shape;1131;p41"/>
            <p:cNvSpPr/>
            <p:nvPr/>
          </p:nvSpPr>
          <p:spPr>
            <a:xfrm>
              <a:off x="10047211" y="2470631"/>
              <a:ext cx="81345" cy="19363"/>
            </a:xfrm>
            <a:custGeom>
              <a:rect b="b" l="l" r="r" t="t"/>
              <a:pathLst>
                <a:path extrusionOk="0" h="1213" w="5096">
                  <a:moveTo>
                    <a:pt x="609" y="1"/>
                  </a:moveTo>
                  <a:cubicBezTo>
                    <a:pt x="272" y="1"/>
                    <a:pt x="0" y="273"/>
                    <a:pt x="0" y="610"/>
                  </a:cubicBezTo>
                  <a:cubicBezTo>
                    <a:pt x="0" y="940"/>
                    <a:pt x="272" y="1213"/>
                    <a:pt x="609" y="1213"/>
                  </a:cubicBezTo>
                  <a:lnTo>
                    <a:pt x="4285" y="1213"/>
                  </a:lnTo>
                  <a:cubicBezTo>
                    <a:pt x="4577" y="824"/>
                    <a:pt x="4843" y="415"/>
                    <a:pt x="50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2" name="Google Shape;1132;p41"/>
            <p:cNvSpPr/>
            <p:nvPr/>
          </p:nvSpPr>
          <p:spPr>
            <a:xfrm>
              <a:off x="10039230" y="2251562"/>
              <a:ext cx="64999" cy="19378"/>
            </a:xfrm>
            <a:custGeom>
              <a:rect b="b" l="l" r="r" t="t"/>
              <a:pathLst>
                <a:path extrusionOk="0" h="1214" w="4072">
                  <a:moveTo>
                    <a:pt x="604" y="1"/>
                  </a:moveTo>
                  <a:cubicBezTo>
                    <a:pt x="273" y="1"/>
                    <a:pt x="1" y="267"/>
                    <a:pt x="1" y="604"/>
                  </a:cubicBezTo>
                  <a:cubicBezTo>
                    <a:pt x="1" y="941"/>
                    <a:pt x="273" y="1213"/>
                    <a:pt x="604" y="1213"/>
                  </a:cubicBezTo>
                  <a:lnTo>
                    <a:pt x="3469" y="1213"/>
                  </a:lnTo>
                  <a:cubicBezTo>
                    <a:pt x="3800" y="1213"/>
                    <a:pt x="4072" y="941"/>
                    <a:pt x="4072" y="604"/>
                  </a:cubicBezTo>
                  <a:cubicBezTo>
                    <a:pt x="4072" y="267"/>
                    <a:pt x="3800" y="1"/>
                    <a:pt x="346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3" name="Google Shape;1133;p41"/>
          <p:cNvGrpSpPr/>
          <p:nvPr/>
        </p:nvGrpSpPr>
        <p:grpSpPr>
          <a:xfrm>
            <a:off x="4299733" y="3051916"/>
            <a:ext cx="706945" cy="705779"/>
            <a:chOff x="13444239" y="2074314"/>
            <a:chExt cx="662492" cy="662268"/>
          </a:xfrm>
        </p:grpSpPr>
        <p:sp>
          <p:nvSpPr>
            <p:cNvPr id="1134" name="Google Shape;1134;p41"/>
            <p:cNvSpPr/>
            <p:nvPr/>
          </p:nvSpPr>
          <p:spPr>
            <a:xfrm>
              <a:off x="13444239" y="2074314"/>
              <a:ext cx="662492" cy="520617"/>
            </a:xfrm>
            <a:custGeom>
              <a:rect b="b" l="l" r="r" t="t"/>
              <a:pathLst>
                <a:path extrusionOk="0" h="32615" w="41503">
                  <a:moveTo>
                    <a:pt x="20751" y="0"/>
                  </a:moveTo>
                  <a:cubicBezTo>
                    <a:pt x="9297" y="0"/>
                    <a:pt x="7" y="9290"/>
                    <a:pt x="7" y="20744"/>
                  </a:cubicBezTo>
                  <a:cubicBezTo>
                    <a:pt x="0" y="24991"/>
                    <a:pt x="1303" y="29133"/>
                    <a:pt x="3734" y="32614"/>
                  </a:cubicBezTo>
                  <a:lnTo>
                    <a:pt x="37769" y="32614"/>
                  </a:lnTo>
                  <a:cubicBezTo>
                    <a:pt x="40200" y="29133"/>
                    <a:pt x="41503" y="24991"/>
                    <a:pt x="41496" y="20744"/>
                  </a:cubicBezTo>
                  <a:cubicBezTo>
                    <a:pt x="41496" y="9290"/>
                    <a:pt x="32206" y="0"/>
                    <a:pt x="2075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5" name="Google Shape;1135;p41"/>
            <p:cNvSpPr/>
            <p:nvPr/>
          </p:nvSpPr>
          <p:spPr>
            <a:xfrm>
              <a:off x="13503843" y="2113103"/>
              <a:ext cx="543284" cy="623479"/>
            </a:xfrm>
            <a:custGeom>
              <a:rect b="b" l="l" r="r" t="t"/>
              <a:pathLst>
                <a:path extrusionOk="0" h="39059" w="34035">
                  <a:moveTo>
                    <a:pt x="17017" y="1"/>
                  </a:moveTo>
                  <a:lnTo>
                    <a:pt x="4473" y="1797"/>
                  </a:lnTo>
                  <a:lnTo>
                    <a:pt x="0" y="2432"/>
                  </a:lnTo>
                  <a:lnTo>
                    <a:pt x="0" y="30184"/>
                  </a:lnTo>
                  <a:cubicBezTo>
                    <a:pt x="3884" y="35746"/>
                    <a:pt x="10237" y="39059"/>
                    <a:pt x="17017" y="39059"/>
                  </a:cubicBezTo>
                  <a:cubicBezTo>
                    <a:pt x="23798" y="39059"/>
                    <a:pt x="30158" y="35746"/>
                    <a:pt x="34035" y="30184"/>
                  </a:cubicBezTo>
                  <a:lnTo>
                    <a:pt x="34035" y="2432"/>
                  </a:lnTo>
                  <a:lnTo>
                    <a:pt x="29568" y="1797"/>
                  </a:lnTo>
                  <a:lnTo>
                    <a:pt x="170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6" name="Google Shape;1136;p41"/>
            <p:cNvSpPr/>
            <p:nvPr/>
          </p:nvSpPr>
          <p:spPr>
            <a:xfrm>
              <a:off x="13503843" y="2137223"/>
              <a:ext cx="543284" cy="599360"/>
            </a:xfrm>
            <a:custGeom>
              <a:rect b="b" l="l" r="r" t="t"/>
              <a:pathLst>
                <a:path extrusionOk="0" h="37548" w="34035">
                  <a:moveTo>
                    <a:pt x="6457" y="0"/>
                  </a:moveTo>
                  <a:lnTo>
                    <a:pt x="4473" y="286"/>
                  </a:lnTo>
                  <a:lnTo>
                    <a:pt x="0" y="921"/>
                  </a:lnTo>
                  <a:lnTo>
                    <a:pt x="0" y="28673"/>
                  </a:lnTo>
                  <a:cubicBezTo>
                    <a:pt x="3884" y="34235"/>
                    <a:pt x="10237" y="37548"/>
                    <a:pt x="17017" y="37548"/>
                  </a:cubicBezTo>
                  <a:cubicBezTo>
                    <a:pt x="23798" y="37548"/>
                    <a:pt x="30158" y="34235"/>
                    <a:pt x="34035" y="28673"/>
                  </a:cubicBezTo>
                  <a:cubicBezTo>
                    <a:pt x="18807" y="28673"/>
                    <a:pt x="6457" y="16324"/>
                    <a:pt x="6457" y="1090"/>
                  </a:cubicBezTo>
                  <a:lnTo>
                    <a:pt x="645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7" name="Google Shape;1137;p41"/>
            <p:cNvSpPr/>
            <p:nvPr/>
          </p:nvSpPr>
          <p:spPr>
            <a:xfrm>
              <a:off x="13503843" y="2074314"/>
              <a:ext cx="543284" cy="77610"/>
            </a:xfrm>
            <a:custGeom>
              <a:rect b="b" l="l" r="r" t="t"/>
              <a:pathLst>
                <a:path extrusionOk="0" h="4862" w="34035">
                  <a:moveTo>
                    <a:pt x="1621" y="0"/>
                  </a:moveTo>
                  <a:cubicBezTo>
                    <a:pt x="727" y="0"/>
                    <a:pt x="0" y="726"/>
                    <a:pt x="0" y="1621"/>
                  </a:cubicBezTo>
                  <a:lnTo>
                    <a:pt x="0" y="4862"/>
                  </a:lnTo>
                  <a:lnTo>
                    <a:pt x="34035" y="4862"/>
                  </a:lnTo>
                  <a:lnTo>
                    <a:pt x="34035" y="1621"/>
                  </a:lnTo>
                  <a:cubicBezTo>
                    <a:pt x="34035" y="726"/>
                    <a:pt x="33308" y="0"/>
                    <a:pt x="324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8" name="Google Shape;1138;p41"/>
            <p:cNvSpPr/>
            <p:nvPr/>
          </p:nvSpPr>
          <p:spPr>
            <a:xfrm>
              <a:off x="13503843" y="2074314"/>
              <a:ext cx="101633" cy="77610"/>
            </a:xfrm>
            <a:custGeom>
              <a:rect b="b" l="l" r="r" t="t"/>
              <a:pathLst>
                <a:path extrusionOk="0" h="4862" w="6367">
                  <a:moveTo>
                    <a:pt x="1621" y="0"/>
                  </a:moveTo>
                  <a:cubicBezTo>
                    <a:pt x="727" y="0"/>
                    <a:pt x="0" y="726"/>
                    <a:pt x="0" y="1621"/>
                  </a:cubicBezTo>
                  <a:lnTo>
                    <a:pt x="0" y="4862"/>
                  </a:lnTo>
                  <a:lnTo>
                    <a:pt x="6366" y="4862"/>
                  </a:lnTo>
                  <a:cubicBezTo>
                    <a:pt x="5919" y="4862"/>
                    <a:pt x="5556" y="4499"/>
                    <a:pt x="5556" y="4052"/>
                  </a:cubicBezTo>
                  <a:cubicBezTo>
                    <a:pt x="5556" y="3604"/>
                    <a:pt x="5919" y="3241"/>
                    <a:pt x="6366" y="3241"/>
                  </a:cubicBezTo>
                  <a:lnTo>
                    <a:pt x="6366" y="1621"/>
                  </a:lnTo>
                  <a:cubicBezTo>
                    <a:pt x="5919" y="1621"/>
                    <a:pt x="5556" y="1258"/>
                    <a:pt x="5556" y="810"/>
                  </a:cubicBezTo>
                  <a:cubicBezTo>
                    <a:pt x="5556" y="363"/>
                    <a:pt x="5919" y="0"/>
                    <a:pt x="63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9" name="Google Shape;1139;p41"/>
            <p:cNvSpPr/>
            <p:nvPr/>
          </p:nvSpPr>
          <p:spPr>
            <a:xfrm>
              <a:off x="13979222" y="2100174"/>
              <a:ext cx="25891" cy="25891"/>
            </a:xfrm>
            <a:custGeom>
              <a:rect b="b" l="l" r="r" t="t"/>
              <a:pathLst>
                <a:path extrusionOk="0" h="1622" w="1622">
                  <a:moveTo>
                    <a:pt x="811" y="1"/>
                  </a:moveTo>
                  <a:cubicBezTo>
                    <a:pt x="364" y="1"/>
                    <a:pt x="1" y="364"/>
                    <a:pt x="1" y="811"/>
                  </a:cubicBezTo>
                  <a:cubicBezTo>
                    <a:pt x="1" y="1258"/>
                    <a:pt x="364" y="1621"/>
                    <a:pt x="811" y="1621"/>
                  </a:cubicBezTo>
                  <a:cubicBezTo>
                    <a:pt x="1259" y="1621"/>
                    <a:pt x="1622" y="1258"/>
                    <a:pt x="1622" y="811"/>
                  </a:cubicBezTo>
                  <a:cubicBezTo>
                    <a:pt x="1622" y="364"/>
                    <a:pt x="1259" y="1"/>
                    <a:pt x="8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0" name="Google Shape;1140;p41"/>
            <p:cNvSpPr/>
            <p:nvPr/>
          </p:nvSpPr>
          <p:spPr>
            <a:xfrm>
              <a:off x="13933905" y="2100174"/>
              <a:ext cx="25891" cy="25891"/>
            </a:xfrm>
            <a:custGeom>
              <a:rect b="b" l="l" r="r" t="t"/>
              <a:pathLst>
                <a:path extrusionOk="0" h="1622" w="1622">
                  <a:moveTo>
                    <a:pt x="811" y="1"/>
                  </a:moveTo>
                  <a:cubicBezTo>
                    <a:pt x="363" y="1"/>
                    <a:pt x="0" y="364"/>
                    <a:pt x="0" y="811"/>
                  </a:cubicBezTo>
                  <a:cubicBezTo>
                    <a:pt x="0" y="1258"/>
                    <a:pt x="363" y="1621"/>
                    <a:pt x="811" y="1621"/>
                  </a:cubicBezTo>
                  <a:cubicBezTo>
                    <a:pt x="1258" y="1621"/>
                    <a:pt x="1621" y="1258"/>
                    <a:pt x="1621" y="811"/>
                  </a:cubicBezTo>
                  <a:cubicBezTo>
                    <a:pt x="1621" y="364"/>
                    <a:pt x="1258" y="1"/>
                    <a:pt x="8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1" name="Google Shape;1141;p41"/>
            <p:cNvSpPr/>
            <p:nvPr/>
          </p:nvSpPr>
          <p:spPr>
            <a:xfrm>
              <a:off x="13888683" y="2100174"/>
              <a:ext cx="25891" cy="25891"/>
            </a:xfrm>
            <a:custGeom>
              <a:rect b="b" l="l" r="r" t="t"/>
              <a:pathLst>
                <a:path extrusionOk="0" h="1622" w="1622">
                  <a:moveTo>
                    <a:pt x="811" y="1"/>
                  </a:moveTo>
                  <a:cubicBezTo>
                    <a:pt x="364" y="1"/>
                    <a:pt x="1" y="364"/>
                    <a:pt x="1" y="811"/>
                  </a:cubicBezTo>
                  <a:cubicBezTo>
                    <a:pt x="1" y="1258"/>
                    <a:pt x="364" y="1621"/>
                    <a:pt x="811" y="1621"/>
                  </a:cubicBezTo>
                  <a:cubicBezTo>
                    <a:pt x="1258" y="1621"/>
                    <a:pt x="1621" y="1258"/>
                    <a:pt x="1621" y="811"/>
                  </a:cubicBezTo>
                  <a:cubicBezTo>
                    <a:pt x="1621" y="364"/>
                    <a:pt x="1258" y="1"/>
                    <a:pt x="81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2" name="Google Shape;1142;p41"/>
            <p:cNvSpPr/>
            <p:nvPr/>
          </p:nvSpPr>
          <p:spPr>
            <a:xfrm>
              <a:off x="13545856" y="2100174"/>
              <a:ext cx="304038" cy="25891"/>
            </a:xfrm>
            <a:custGeom>
              <a:rect b="b" l="l" r="r" t="t"/>
              <a:pathLst>
                <a:path extrusionOk="0" h="1622" w="19047">
                  <a:moveTo>
                    <a:pt x="811" y="1"/>
                  </a:moveTo>
                  <a:cubicBezTo>
                    <a:pt x="363" y="1"/>
                    <a:pt x="0" y="364"/>
                    <a:pt x="0" y="811"/>
                  </a:cubicBezTo>
                  <a:cubicBezTo>
                    <a:pt x="0" y="1258"/>
                    <a:pt x="363" y="1621"/>
                    <a:pt x="811" y="1621"/>
                  </a:cubicBezTo>
                  <a:lnTo>
                    <a:pt x="18236" y="1621"/>
                  </a:lnTo>
                  <a:cubicBezTo>
                    <a:pt x="18683" y="1621"/>
                    <a:pt x="19047" y="1258"/>
                    <a:pt x="19047" y="811"/>
                  </a:cubicBezTo>
                  <a:cubicBezTo>
                    <a:pt x="19047" y="364"/>
                    <a:pt x="18683" y="1"/>
                    <a:pt x="182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3" name="Google Shape;1143;p41"/>
            <p:cNvSpPr/>
            <p:nvPr/>
          </p:nvSpPr>
          <p:spPr>
            <a:xfrm>
              <a:off x="13683277" y="2203675"/>
              <a:ext cx="184415" cy="155219"/>
            </a:xfrm>
            <a:custGeom>
              <a:rect b="b" l="l" r="r" t="t"/>
              <a:pathLst>
                <a:path extrusionOk="0" h="9724" w="11553">
                  <a:moveTo>
                    <a:pt x="5776" y="1"/>
                  </a:moveTo>
                  <a:cubicBezTo>
                    <a:pt x="5535" y="1"/>
                    <a:pt x="5294" y="119"/>
                    <a:pt x="5154" y="356"/>
                  </a:cubicBezTo>
                  <a:lnTo>
                    <a:pt x="279" y="8634"/>
                  </a:lnTo>
                  <a:cubicBezTo>
                    <a:pt x="0" y="9114"/>
                    <a:pt x="344" y="9723"/>
                    <a:pt x="902" y="9723"/>
                  </a:cubicBezTo>
                  <a:lnTo>
                    <a:pt x="10651" y="9723"/>
                  </a:lnTo>
                  <a:cubicBezTo>
                    <a:pt x="11209" y="9723"/>
                    <a:pt x="11553" y="9114"/>
                    <a:pt x="11274" y="8634"/>
                  </a:cubicBezTo>
                  <a:lnTo>
                    <a:pt x="6399" y="356"/>
                  </a:lnTo>
                  <a:cubicBezTo>
                    <a:pt x="6259" y="119"/>
                    <a:pt x="6018" y="1"/>
                    <a:pt x="577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4" name="Google Shape;1144;p41"/>
            <p:cNvSpPr/>
            <p:nvPr/>
          </p:nvSpPr>
          <p:spPr>
            <a:xfrm>
              <a:off x="13762547" y="2240388"/>
              <a:ext cx="25875" cy="70698"/>
            </a:xfrm>
            <a:custGeom>
              <a:rect b="b" l="l" r="r" t="t"/>
              <a:pathLst>
                <a:path extrusionOk="0" h="4429" w="1621">
                  <a:moveTo>
                    <a:pt x="810" y="1"/>
                  </a:moveTo>
                  <a:cubicBezTo>
                    <a:pt x="363" y="1"/>
                    <a:pt x="0" y="364"/>
                    <a:pt x="0" y="811"/>
                  </a:cubicBezTo>
                  <a:lnTo>
                    <a:pt x="0" y="3618"/>
                  </a:lnTo>
                  <a:cubicBezTo>
                    <a:pt x="0" y="4065"/>
                    <a:pt x="363" y="4428"/>
                    <a:pt x="810" y="4428"/>
                  </a:cubicBezTo>
                  <a:cubicBezTo>
                    <a:pt x="1258" y="4428"/>
                    <a:pt x="1621" y="4065"/>
                    <a:pt x="1621" y="3618"/>
                  </a:cubicBezTo>
                  <a:lnTo>
                    <a:pt x="1621" y="811"/>
                  </a:lnTo>
                  <a:cubicBezTo>
                    <a:pt x="1621" y="364"/>
                    <a:pt x="1258" y="1"/>
                    <a:pt x="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5" name="Google Shape;1145;p41"/>
            <p:cNvSpPr/>
            <p:nvPr/>
          </p:nvSpPr>
          <p:spPr>
            <a:xfrm>
              <a:off x="13762547" y="2320791"/>
              <a:ext cx="25875" cy="25891"/>
            </a:xfrm>
            <a:custGeom>
              <a:rect b="b" l="l" r="r" t="t"/>
              <a:pathLst>
                <a:path extrusionOk="0" h="1622" w="1621">
                  <a:moveTo>
                    <a:pt x="810" y="1"/>
                  </a:moveTo>
                  <a:cubicBezTo>
                    <a:pt x="363" y="1"/>
                    <a:pt x="0" y="357"/>
                    <a:pt x="0" y="811"/>
                  </a:cubicBezTo>
                  <a:cubicBezTo>
                    <a:pt x="0" y="1258"/>
                    <a:pt x="363" y="1621"/>
                    <a:pt x="810" y="1621"/>
                  </a:cubicBezTo>
                  <a:cubicBezTo>
                    <a:pt x="1258" y="1621"/>
                    <a:pt x="1621" y="1258"/>
                    <a:pt x="1621" y="811"/>
                  </a:cubicBezTo>
                  <a:cubicBezTo>
                    <a:pt x="1621" y="357"/>
                    <a:pt x="1258" y="1"/>
                    <a:pt x="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6" name="Google Shape;1146;p41"/>
            <p:cNvSpPr/>
            <p:nvPr/>
          </p:nvSpPr>
          <p:spPr>
            <a:xfrm>
              <a:off x="13762547" y="2275681"/>
              <a:ext cx="25875" cy="35293"/>
            </a:xfrm>
            <a:custGeom>
              <a:rect b="b" l="l" r="r" t="t"/>
              <a:pathLst>
                <a:path extrusionOk="0" h="2211" w="1621">
                  <a:moveTo>
                    <a:pt x="1621" y="0"/>
                  </a:moveTo>
                  <a:cubicBezTo>
                    <a:pt x="1621" y="448"/>
                    <a:pt x="1258" y="817"/>
                    <a:pt x="810" y="817"/>
                  </a:cubicBezTo>
                  <a:cubicBezTo>
                    <a:pt x="363" y="817"/>
                    <a:pt x="0" y="454"/>
                    <a:pt x="0" y="7"/>
                  </a:cubicBezTo>
                  <a:lnTo>
                    <a:pt x="0" y="1407"/>
                  </a:lnTo>
                  <a:cubicBezTo>
                    <a:pt x="0" y="1854"/>
                    <a:pt x="363" y="2211"/>
                    <a:pt x="810" y="2211"/>
                  </a:cubicBezTo>
                  <a:cubicBezTo>
                    <a:pt x="1258" y="2211"/>
                    <a:pt x="1621" y="1854"/>
                    <a:pt x="1621" y="1407"/>
                  </a:cubicBezTo>
                  <a:lnTo>
                    <a:pt x="16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7" name="Google Shape;1147;p41"/>
            <p:cNvSpPr/>
            <p:nvPr/>
          </p:nvSpPr>
          <p:spPr>
            <a:xfrm>
              <a:off x="13636396" y="2426751"/>
              <a:ext cx="278178" cy="19474"/>
            </a:xfrm>
            <a:custGeom>
              <a:rect b="b" l="l" r="r" t="t"/>
              <a:pathLst>
                <a:path extrusionOk="0" h="1220" w="17427">
                  <a:moveTo>
                    <a:pt x="610" y="1"/>
                  </a:moveTo>
                  <a:cubicBezTo>
                    <a:pt x="273" y="1"/>
                    <a:pt x="1" y="273"/>
                    <a:pt x="1" y="610"/>
                  </a:cubicBezTo>
                  <a:cubicBezTo>
                    <a:pt x="1" y="947"/>
                    <a:pt x="273" y="1220"/>
                    <a:pt x="610" y="1220"/>
                  </a:cubicBezTo>
                  <a:lnTo>
                    <a:pt x="16817" y="1220"/>
                  </a:lnTo>
                  <a:cubicBezTo>
                    <a:pt x="17154" y="1220"/>
                    <a:pt x="17426" y="947"/>
                    <a:pt x="17426" y="610"/>
                  </a:cubicBezTo>
                  <a:cubicBezTo>
                    <a:pt x="17426" y="273"/>
                    <a:pt x="17154" y="1"/>
                    <a:pt x="168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8" name="Google Shape;1148;p41"/>
            <p:cNvSpPr/>
            <p:nvPr/>
          </p:nvSpPr>
          <p:spPr>
            <a:xfrm>
              <a:off x="13584661" y="2530235"/>
              <a:ext cx="381647" cy="19474"/>
            </a:xfrm>
            <a:custGeom>
              <a:rect b="b" l="l" r="r" t="t"/>
              <a:pathLst>
                <a:path extrusionOk="0" h="1220" w="23909">
                  <a:moveTo>
                    <a:pt x="610" y="1"/>
                  </a:moveTo>
                  <a:cubicBezTo>
                    <a:pt x="273" y="1"/>
                    <a:pt x="0" y="273"/>
                    <a:pt x="0" y="610"/>
                  </a:cubicBezTo>
                  <a:cubicBezTo>
                    <a:pt x="0" y="947"/>
                    <a:pt x="273" y="1219"/>
                    <a:pt x="610" y="1219"/>
                  </a:cubicBezTo>
                  <a:lnTo>
                    <a:pt x="23299" y="1219"/>
                  </a:lnTo>
                  <a:cubicBezTo>
                    <a:pt x="23636" y="1219"/>
                    <a:pt x="23909" y="947"/>
                    <a:pt x="23909" y="610"/>
                  </a:cubicBezTo>
                  <a:cubicBezTo>
                    <a:pt x="23909" y="273"/>
                    <a:pt x="23636" y="1"/>
                    <a:pt x="232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9" name="Google Shape;1149;p41"/>
            <p:cNvSpPr/>
            <p:nvPr/>
          </p:nvSpPr>
          <p:spPr>
            <a:xfrm>
              <a:off x="13584661" y="2569040"/>
              <a:ext cx="381647" cy="19474"/>
            </a:xfrm>
            <a:custGeom>
              <a:rect b="b" l="l" r="r" t="t"/>
              <a:pathLst>
                <a:path extrusionOk="0" h="1220" w="23909">
                  <a:moveTo>
                    <a:pt x="610" y="0"/>
                  </a:moveTo>
                  <a:cubicBezTo>
                    <a:pt x="273" y="0"/>
                    <a:pt x="0" y="273"/>
                    <a:pt x="0" y="610"/>
                  </a:cubicBezTo>
                  <a:cubicBezTo>
                    <a:pt x="0" y="947"/>
                    <a:pt x="273" y="1219"/>
                    <a:pt x="610" y="1219"/>
                  </a:cubicBezTo>
                  <a:lnTo>
                    <a:pt x="23299" y="1219"/>
                  </a:lnTo>
                  <a:cubicBezTo>
                    <a:pt x="23636" y="1219"/>
                    <a:pt x="23909" y="947"/>
                    <a:pt x="23909" y="610"/>
                  </a:cubicBezTo>
                  <a:cubicBezTo>
                    <a:pt x="23909" y="273"/>
                    <a:pt x="23636" y="0"/>
                    <a:pt x="232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0" name="Google Shape;1150;p41"/>
            <p:cNvSpPr/>
            <p:nvPr/>
          </p:nvSpPr>
          <p:spPr>
            <a:xfrm>
              <a:off x="13584661" y="2607845"/>
              <a:ext cx="200553" cy="19474"/>
            </a:xfrm>
            <a:custGeom>
              <a:rect b="b" l="l" r="r" t="t"/>
              <a:pathLst>
                <a:path extrusionOk="0" h="1220" w="12564">
                  <a:moveTo>
                    <a:pt x="610" y="0"/>
                  </a:moveTo>
                  <a:cubicBezTo>
                    <a:pt x="273" y="0"/>
                    <a:pt x="0" y="273"/>
                    <a:pt x="0" y="610"/>
                  </a:cubicBezTo>
                  <a:cubicBezTo>
                    <a:pt x="0" y="947"/>
                    <a:pt x="273" y="1219"/>
                    <a:pt x="610" y="1219"/>
                  </a:cubicBezTo>
                  <a:lnTo>
                    <a:pt x="11954" y="1219"/>
                  </a:lnTo>
                  <a:cubicBezTo>
                    <a:pt x="12292" y="1219"/>
                    <a:pt x="12564" y="947"/>
                    <a:pt x="12564" y="610"/>
                  </a:cubicBezTo>
                  <a:cubicBezTo>
                    <a:pt x="12564" y="273"/>
                    <a:pt x="12292" y="0"/>
                    <a:pt x="11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1" name="Google Shape;1151;p41"/>
            <p:cNvSpPr/>
            <p:nvPr/>
          </p:nvSpPr>
          <p:spPr>
            <a:xfrm>
              <a:off x="13675200" y="2465555"/>
              <a:ext cx="200569" cy="19474"/>
            </a:xfrm>
            <a:custGeom>
              <a:rect b="b" l="l" r="r" t="t"/>
              <a:pathLst>
                <a:path extrusionOk="0" h="1220" w="12565">
                  <a:moveTo>
                    <a:pt x="610" y="1"/>
                  </a:moveTo>
                  <a:cubicBezTo>
                    <a:pt x="273" y="1"/>
                    <a:pt x="1" y="273"/>
                    <a:pt x="1" y="610"/>
                  </a:cubicBezTo>
                  <a:cubicBezTo>
                    <a:pt x="1" y="947"/>
                    <a:pt x="273" y="1220"/>
                    <a:pt x="610" y="1220"/>
                  </a:cubicBezTo>
                  <a:lnTo>
                    <a:pt x="11955" y="1220"/>
                  </a:lnTo>
                  <a:cubicBezTo>
                    <a:pt x="12292" y="1220"/>
                    <a:pt x="12564" y="947"/>
                    <a:pt x="12564" y="610"/>
                  </a:cubicBezTo>
                  <a:cubicBezTo>
                    <a:pt x="12564" y="273"/>
                    <a:pt x="12292" y="1"/>
                    <a:pt x="119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2" name="Google Shape;1152;p41"/>
          <p:cNvGrpSpPr/>
          <p:nvPr/>
        </p:nvGrpSpPr>
        <p:grpSpPr>
          <a:xfrm>
            <a:off x="-127197" y="3291460"/>
            <a:ext cx="1490500" cy="1839578"/>
            <a:chOff x="7317341" y="3117397"/>
            <a:chExt cx="1490500" cy="1839578"/>
          </a:xfrm>
        </p:grpSpPr>
        <p:sp>
          <p:nvSpPr>
            <p:cNvPr id="1153" name="Google Shape;1153;p41"/>
            <p:cNvSpPr/>
            <p:nvPr/>
          </p:nvSpPr>
          <p:spPr>
            <a:xfrm>
              <a:off x="7457576" y="3119765"/>
              <a:ext cx="701174" cy="1439623"/>
            </a:xfrm>
            <a:custGeom>
              <a:rect b="b" l="l" r="r" t="t"/>
              <a:pathLst>
                <a:path extrusionOk="0" h="31013" w="15105">
                  <a:moveTo>
                    <a:pt x="12237" y="1"/>
                  </a:moveTo>
                  <a:lnTo>
                    <a:pt x="12237" y="1"/>
                  </a:lnTo>
                  <a:cubicBezTo>
                    <a:pt x="12236" y="1"/>
                    <a:pt x="0" y="8987"/>
                    <a:pt x="1033" y="31012"/>
                  </a:cubicBezTo>
                  <a:cubicBezTo>
                    <a:pt x="15105" y="24423"/>
                    <a:pt x="12237" y="1"/>
                    <a:pt x="1223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4" name="Google Shape;1154;p41"/>
            <p:cNvSpPr/>
            <p:nvPr/>
          </p:nvSpPr>
          <p:spPr>
            <a:xfrm>
              <a:off x="7495454" y="3117397"/>
              <a:ext cx="539632" cy="1404112"/>
            </a:xfrm>
            <a:custGeom>
              <a:rect b="b" l="l" r="r" t="t"/>
              <a:pathLst>
                <a:path extrusionOk="0" h="30248" w="11625">
                  <a:moveTo>
                    <a:pt x="11217" y="1"/>
                  </a:moveTo>
                  <a:cubicBezTo>
                    <a:pt x="7113" y="14710"/>
                    <a:pt x="64" y="29929"/>
                    <a:pt x="0" y="30069"/>
                  </a:cubicBezTo>
                  <a:lnTo>
                    <a:pt x="383" y="30248"/>
                  </a:lnTo>
                  <a:cubicBezTo>
                    <a:pt x="446" y="30095"/>
                    <a:pt x="7508" y="14850"/>
                    <a:pt x="11625" y="103"/>
                  </a:cubicBezTo>
                  <a:lnTo>
                    <a:pt x="112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5" name="Google Shape;1155;p41"/>
            <p:cNvSpPr/>
            <p:nvPr/>
          </p:nvSpPr>
          <p:spPr>
            <a:xfrm>
              <a:off x="7333913" y="4393530"/>
              <a:ext cx="1470400" cy="550309"/>
            </a:xfrm>
            <a:custGeom>
              <a:rect b="b" l="l" r="r" t="t"/>
              <a:pathLst>
                <a:path extrusionOk="0" h="11855" w="31676">
                  <a:moveTo>
                    <a:pt x="25449" y="0"/>
                  </a:moveTo>
                  <a:cubicBezTo>
                    <a:pt x="19629" y="0"/>
                    <a:pt x="10306" y="1655"/>
                    <a:pt x="0" y="9907"/>
                  </a:cubicBezTo>
                  <a:cubicBezTo>
                    <a:pt x="2502" y="11290"/>
                    <a:pt x="5154" y="11855"/>
                    <a:pt x="7818" y="11855"/>
                  </a:cubicBezTo>
                  <a:cubicBezTo>
                    <a:pt x="19638" y="11855"/>
                    <a:pt x="31675" y="743"/>
                    <a:pt x="31675" y="743"/>
                  </a:cubicBezTo>
                  <a:cubicBezTo>
                    <a:pt x="31675" y="743"/>
                    <a:pt x="29348" y="0"/>
                    <a:pt x="2544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6" name="Google Shape;1156;p41"/>
            <p:cNvSpPr/>
            <p:nvPr/>
          </p:nvSpPr>
          <p:spPr>
            <a:xfrm>
              <a:off x="7365293" y="4419107"/>
              <a:ext cx="1442548" cy="418383"/>
            </a:xfrm>
            <a:custGeom>
              <a:rect b="b" l="l" r="r" t="t"/>
              <a:pathLst>
                <a:path extrusionOk="0" h="9013" w="31076">
                  <a:moveTo>
                    <a:pt x="30923" y="1"/>
                  </a:moveTo>
                  <a:cubicBezTo>
                    <a:pt x="16621" y="5329"/>
                    <a:pt x="153" y="8566"/>
                    <a:pt x="0" y="8604"/>
                  </a:cubicBezTo>
                  <a:lnTo>
                    <a:pt x="77" y="9012"/>
                  </a:lnTo>
                  <a:cubicBezTo>
                    <a:pt x="242" y="8987"/>
                    <a:pt x="16723" y="5736"/>
                    <a:pt x="31076" y="396"/>
                  </a:cubicBezTo>
                  <a:lnTo>
                    <a:pt x="309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7" name="Google Shape;1157;p41"/>
            <p:cNvSpPr/>
            <p:nvPr/>
          </p:nvSpPr>
          <p:spPr>
            <a:xfrm>
              <a:off x="7317341" y="3531000"/>
              <a:ext cx="1310019" cy="1425976"/>
            </a:xfrm>
            <a:custGeom>
              <a:rect b="b" l="l" r="r" t="t"/>
              <a:pathLst>
                <a:path extrusionOk="0" h="30719" w="28221">
                  <a:moveTo>
                    <a:pt x="28221" y="0"/>
                  </a:moveTo>
                  <a:lnTo>
                    <a:pt x="28221" y="0"/>
                  </a:lnTo>
                  <a:cubicBezTo>
                    <a:pt x="28220" y="0"/>
                    <a:pt x="9560" y="4500"/>
                    <a:pt x="1" y="30719"/>
                  </a:cubicBezTo>
                  <a:cubicBezTo>
                    <a:pt x="19643" y="29916"/>
                    <a:pt x="28221" y="1"/>
                    <a:pt x="2822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8" name="Google Shape;1158;p41"/>
            <p:cNvSpPr/>
            <p:nvPr/>
          </p:nvSpPr>
          <p:spPr>
            <a:xfrm>
              <a:off x="7329178" y="3525058"/>
              <a:ext cx="1305887" cy="1389908"/>
            </a:xfrm>
            <a:custGeom>
              <a:rect b="b" l="l" r="r" t="t"/>
              <a:pathLst>
                <a:path extrusionOk="0" h="29942" w="28132">
                  <a:moveTo>
                    <a:pt x="27800" y="1"/>
                  </a:moveTo>
                  <a:cubicBezTo>
                    <a:pt x="15831" y="15169"/>
                    <a:pt x="153" y="29483"/>
                    <a:pt x="1" y="29636"/>
                  </a:cubicBezTo>
                  <a:lnTo>
                    <a:pt x="281" y="29942"/>
                  </a:lnTo>
                  <a:cubicBezTo>
                    <a:pt x="434" y="29802"/>
                    <a:pt x="16137" y="15462"/>
                    <a:pt x="28132" y="256"/>
                  </a:cubicBezTo>
                  <a:lnTo>
                    <a:pt x="278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9" name="Google Shape;1159;p41"/>
          <p:cNvSpPr txBox="1"/>
          <p:nvPr/>
        </p:nvSpPr>
        <p:spPr>
          <a:xfrm>
            <a:off x="1299725" y="-38325"/>
            <a:ext cx="30000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chemeClr val="accent6"/>
                </a:solidFill>
                <a:latin typeface="IBM Plex Sans"/>
                <a:ea typeface="IBM Plex Sans"/>
                <a:cs typeface="IBM Plex Sans"/>
                <a:sym typeface="IBM Plex Sans"/>
              </a:rPr>
              <a:t>03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3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4" name="Google Shape;1164;p42"/>
          <p:cNvGrpSpPr/>
          <p:nvPr/>
        </p:nvGrpSpPr>
        <p:grpSpPr>
          <a:xfrm>
            <a:off x="7395513" y="3343685"/>
            <a:ext cx="1954117" cy="1954117"/>
            <a:chOff x="367385" y="2587838"/>
            <a:chExt cx="2501110" cy="2501110"/>
          </a:xfrm>
        </p:grpSpPr>
        <p:sp>
          <p:nvSpPr>
            <p:cNvPr id="1165" name="Google Shape;1165;p42"/>
            <p:cNvSpPr/>
            <p:nvPr/>
          </p:nvSpPr>
          <p:spPr>
            <a:xfrm>
              <a:off x="616521" y="2910318"/>
              <a:ext cx="1930097" cy="1856521"/>
            </a:xfrm>
            <a:custGeom>
              <a:rect b="b" l="l" r="r" t="t"/>
              <a:pathLst>
                <a:path extrusionOk="0" h="39994" w="41579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6" name="Google Shape;1166;p42"/>
            <p:cNvSpPr/>
            <p:nvPr/>
          </p:nvSpPr>
          <p:spPr>
            <a:xfrm>
              <a:off x="1418241" y="2587838"/>
              <a:ext cx="399444" cy="388210"/>
            </a:xfrm>
            <a:custGeom>
              <a:rect b="b" l="l" r="r" t="t"/>
              <a:pathLst>
                <a:path extrusionOk="0" h="8363" w="8605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7" name="Google Shape;1167;p42"/>
            <p:cNvSpPr/>
            <p:nvPr/>
          </p:nvSpPr>
          <p:spPr>
            <a:xfrm>
              <a:off x="598185" y="2820541"/>
              <a:ext cx="544971" cy="541721"/>
            </a:xfrm>
            <a:custGeom>
              <a:rect b="b" l="l" r="r" t="t"/>
              <a:pathLst>
                <a:path extrusionOk="0" h="11670" w="1174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8" name="Google Shape;1168;p42"/>
            <p:cNvSpPr/>
            <p:nvPr/>
          </p:nvSpPr>
          <p:spPr>
            <a:xfrm>
              <a:off x="367385" y="3638694"/>
              <a:ext cx="388210" cy="400001"/>
            </a:xfrm>
            <a:custGeom>
              <a:rect b="b" l="l" r="r" t="t"/>
              <a:pathLst>
                <a:path extrusionOk="0" h="8617" w="8363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9" name="Google Shape;1169;p42"/>
            <p:cNvSpPr/>
            <p:nvPr/>
          </p:nvSpPr>
          <p:spPr>
            <a:xfrm>
              <a:off x="598185" y="4314987"/>
              <a:ext cx="544971" cy="541443"/>
            </a:xfrm>
            <a:custGeom>
              <a:rect b="b" l="l" r="r" t="t"/>
              <a:pathLst>
                <a:path extrusionOk="0" h="11664" w="1174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0" name="Google Shape;1170;p42"/>
            <p:cNvSpPr/>
            <p:nvPr/>
          </p:nvSpPr>
          <p:spPr>
            <a:xfrm>
              <a:off x="1418241" y="4701341"/>
              <a:ext cx="399444" cy="387607"/>
            </a:xfrm>
            <a:custGeom>
              <a:rect b="b" l="l" r="r" t="t"/>
              <a:pathLst>
                <a:path extrusionOk="0" h="8350" w="8605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1" name="Google Shape;1171;p42"/>
            <p:cNvSpPr/>
            <p:nvPr/>
          </p:nvSpPr>
          <p:spPr>
            <a:xfrm>
              <a:off x="2092166" y="4314987"/>
              <a:ext cx="545574" cy="541443"/>
            </a:xfrm>
            <a:custGeom>
              <a:rect b="b" l="l" r="r" t="t"/>
              <a:pathLst>
                <a:path extrusionOk="0" h="11664" w="11753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2" name="Google Shape;1172;p42"/>
            <p:cNvSpPr/>
            <p:nvPr/>
          </p:nvSpPr>
          <p:spPr>
            <a:xfrm>
              <a:off x="2480330" y="3638694"/>
              <a:ext cx="388164" cy="400001"/>
            </a:xfrm>
            <a:custGeom>
              <a:rect b="b" l="l" r="r" t="t"/>
              <a:pathLst>
                <a:path extrusionOk="0" h="8617" w="8362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3" name="Google Shape;1173;p42"/>
            <p:cNvSpPr/>
            <p:nvPr/>
          </p:nvSpPr>
          <p:spPr>
            <a:xfrm>
              <a:off x="2092166" y="2820959"/>
              <a:ext cx="545574" cy="541304"/>
            </a:xfrm>
            <a:custGeom>
              <a:rect b="b" l="l" r="r" t="t"/>
              <a:pathLst>
                <a:path extrusionOk="0" h="11661" w="11753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74" name="Google Shape;1174;p42"/>
          <p:cNvSpPr txBox="1"/>
          <p:nvPr>
            <p:ph idx="2" type="title"/>
          </p:nvPr>
        </p:nvSpPr>
        <p:spPr>
          <a:xfrm>
            <a:off x="761850" y="953675"/>
            <a:ext cx="1338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175" name="Google Shape;1175;p42"/>
          <p:cNvGrpSpPr/>
          <p:nvPr/>
        </p:nvGrpSpPr>
        <p:grpSpPr>
          <a:xfrm>
            <a:off x="5710653" y="790533"/>
            <a:ext cx="2719579" cy="3506700"/>
            <a:chOff x="5768199" y="940527"/>
            <a:chExt cx="2566125" cy="3309145"/>
          </a:xfrm>
        </p:grpSpPr>
        <p:sp>
          <p:nvSpPr>
            <p:cNvPr id="1176" name="Google Shape;1176;p42"/>
            <p:cNvSpPr/>
            <p:nvPr/>
          </p:nvSpPr>
          <p:spPr>
            <a:xfrm>
              <a:off x="6973479" y="940527"/>
              <a:ext cx="277583" cy="224808"/>
            </a:xfrm>
            <a:custGeom>
              <a:rect b="b" l="l" r="r" t="t"/>
              <a:pathLst>
                <a:path extrusionOk="0" h="11923" w="14722">
                  <a:moveTo>
                    <a:pt x="2835" y="1"/>
                  </a:moveTo>
                  <a:cubicBezTo>
                    <a:pt x="1614" y="1"/>
                    <a:pt x="594" y="957"/>
                    <a:pt x="527" y="2189"/>
                  </a:cubicBezTo>
                  <a:lnTo>
                    <a:pt x="0" y="11845"/>
                  </a:lnTo>
                  <a:lnTo>
                    <a:pt x="2815" y="11923"/>
                  </a:lnTo>
                  <a:lnTo>
                    <a:pt x="3225" y="4200"/>
                  </a:lnTo>
                  <a:cubicBezTo>
                    <a:pt x="3276" y="3254"/>
                    <a:pt x="4058" y="2520"/>
                    <a:pt x="4995" y="2520"/>
                  </a:cubicBezTo>
                  <a:cubicBezTo>
                    <a:pt x="5025" y="2520"/>
                    <a:pt x="5055" y="2521"/>
                    <a:pt x="5085" y="2523"/>
                  </a:cubicBezTo>
                  <a:lnTo>
                    <a:pt x="10572" y="2798"/>
                  </a:lnTo>
                  <a:cubicBezTo>
                    <a:pt x="11453" y="2842"/>
                    <a:pt x="12140" y="3581"/>
                    <a:pt x="12119" y="4462"/>
                  </a:cubicBezTo>
                  <a:lnTo>
                    <a:pt x="12035" y="8182"/>
                  </a:lnTo>
                  <a:lnTo>
                    <a:pt x="14627" y="8255"/>
                  </a:lnTo>
                  <a:lnTo>
                    <a:pt x="14707" y="2592"/>
                  </a:lnTo>
                  <a:cubicBezTo>
                    <a:pt x="14722" y="1456"/>
                    <a:pt x="13836" y="514"/>
                    <a:pt x="12700" y="459"/>
                  </a:cubicBezTo>
                  <a:lnTo>
                    <a:pt x="2948" y="4"/>
                  </a:lnTo>
                  <a:cubicBezTo>
                    <a:pt x="2910" y="2"/>
                    <a:pt x="2872" y="1"/>
                    <a:pt x="28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7" name="Google Shape;1177;p42"/>
            <p:cNvSpPr/>
            <p:nvPr/>
          </p:nvSpPr>
          <p:spPr>
            <a:xfrm>
              <a:off x="6890722" y="1147710"/>
              <a:ext cx="429064" cy="337750"/>
            </a:xfrm>
            <a:custGeom>
              <a:rect b="b" l="l" r="r" t="t"/>
              <a:pathLst>
                <a:path extrusionOk="0" h="17913" w="22756">
                  <a:moveTo>
                    <a:pt x="985" y="1"/>
                  </a:moveTo>
                  <a:cubicBezTo>
                    <a:pt x="942" y="1"/>
                    <a:pt x="909" y="31"/>
                    <a:pt x="907" y="74"/>
                  </a:cubicBezTo>
                  <a:lnTo>
                    <a:pt x="2" y="16649"/>
                  </a:lnTo>
                  <a:cubicBezTo>
                    <a:pt x="0" y="16691"/>
                    <a:pt x="34" y="16729"/>
                    <a:pt x="76" y="16731"/>
                  </a:cubicBezTo>
                  <a:lnTo>
                    <a:pt x="21768" y="17913"/>
                  </a:lnTo>
                  <a:cubicBezTo>
                    <a:pt x="21770" y="17913"/>
                    <a:pt x="21771" y="17913"/>
                    <a:pt x="21772" y="17913"/>
                  </a:cubicBezTo>
                  <a:cubicBezTo>
                    <a:pt x="21813" y="17913"/>
                    <a:pt x="21848" y="17882"/>
                    <a:pt x="21850" y="17839"/>
                  </a:cubicBezTo>
                  <a:lnTo>
                    <a:pt x="22753" y="1264"/>
                  </a:lnTo>
                  <a:cubicBezTo>
                    <a:pt x="22755" y="1222"/>
                    <a:pt x="22724" y="1185"/>
                    <a:pt x="22679" y="1182"/>
                  </a:cubicBezTo>
                  <a:lnTo>
                    <a:pt x="989" y="1"/>
                  </a:lnTo>
                  <a:cubicBezTo>
                    <a:pt x="987" y="1"/>
                    <a:pt x="986" y="1"/>
                    <a:pt x="9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8" name="Google Shape;1178;p42"/>
            <p:cNvSpPr/>
            <p:nvPr/>
          </p:nvSpPr>
          <p:spPr>
            <a:xfrm>
              <a:off x="7041755" y="1233201"/>
              <a:ext cx="119748" cy="113771"/>
            </a:xfrm>
            <a:custGeom>
              <a:rect b="b" l="l" r="r" t="t"/>
              <a:pathLst>
                <a:path extrusionOk="0" h="6034" w="6351">
                  <a:moveTo>
                    <a:pt x="3250" y="1"/>
                  </a:moveTo>
                  <a:cubicBezTo>
                    <a:pt x="2094" y="1"/>
                    <a:pt x="1033" y="663"/>
                    <a:pt x="527" y="1714"/>
                  </a:cubicBezTo>
                  <a:cubicBezTo>
                    <a:pt x="0" y="2814"/>
                    <a:pt x="187" y="4124"/>
                    <a:pt x="1002" y="5030"/>
                  </a:cubicBezTo>
                  <a:cubicBezTo>
                    <a:pt x="1586" y="5680"/>
                    <a:pt x="2407" y="6033"/>
                    <a:pt x="3248" y="6033"/>
                  </a:cubicBezTo>
                  <a:cubicBezTo>
                    <a:pt x="3583" y="6033"/>
                    <a:pt x="3921" y="5977"/>
                    <a:pt x="4249" y="5862"/>
                  </a:cubicBezTo>
                  <a:cubicBezTo>
                    <a:pt x="5400" y="5457"/>
                    <a:pt x="6193" y="4399"/>
                    <a:pt x="6260" y="3181"/>
                  </a:cubicBezTo>
                  <a:cubicBezTo>
                    <a:pt x="6350" y="1519"/>
                    <a:pt x="5076" y="97"/>
                    <a:pt x="3412" y="5"/>
                  </a:cubicBezTo>
                  <a:cubicBezTo>
                    <a:pt x="3357" y="2"/>
                    <a:pt x="3304" y="1"/>
                    <a:pt x="32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9" name="Google Shape;1179;p42"/>
            <p:cNvSpPr/>
            <p:nvPr/>
          </p:nvSpPr>
          <p:spPr>
            <a:xfrm>
              <a:off x="7062609" y="1311772"/>
              <a:ext cx="73761" cy="86035"/>
            </a:xfrm>
            <a:custGeom>
              <a:rect b="b" l="l" r="r" t="t"/>
              <a:pathLst>
                <a:path extrusionOk="0" h="4563" w="3912">
                  <a:moveTo>
                    <a:pt x="255" y="1"/>
                  </a:moveTo>
                  <a:cubicBezTo>
                    <a:pt x="246" y="1"/>
                    <a:pt x="238" y="7"/>
                    <a:pt x="238" y="15"/>
                  </a:cubicBezTo>
                  <a:lnTo>
                    <a:pt x="1" y="4346"/>
                  </a:lnTo>
                  <a:cubicBezTo>
                    <a:pt x="1" y="4354"/>
                    <a:pt x="7" y="4363"/>
                    <a:pt x="18" y="4363"/>
                  </a:cubicBezTo>
                  <a:lnTo>
                    <a:pt x="3660" y="4562"/>
                  </a:lnTo>
                  <a:cubicBezTo>
                    <a:pt x="3668" y="4562"/>
                    <a:pt x="3674" y="4556"/>
                    <a:pt x="3676" y="4547"/>
                  </a:cubicBezTo>
                  <a:lnTo>
                    <a:pt x="3911" y="217"/>
                  </a:lnTo>
                  <a:cubicBezTo>
                    <a:pt x="3911" y="208"/>
                    <a:pt x="3905" y="200"/>
                    <a:pt x="3897" y="200"/>
                  </a:cubicBezTo>
                  <a:lnTo>
                    <a:pt x="25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0" name="Google Shape;1180;p42"/>
            <p:cNvSpPr/>
            <p:nvPr/>
          </p:nvSpPr>
          <p:spPr>
            <a:xfrm>
              <a:off x="5768199" y="1278228"/>
              <a:ext cx="1707697" cy="1796146"/>
            </a:xfrm>
            <a:custGeom>
              <a:rect b="b" l="l" r="r" t="t"/>
              <a:pathLst>
                <a:path extrusionOk="0" h="95261" w="90570">
                  <a:moveTo>
                    <a:pt x="45285" y="1"/>
                  </a:moveTo>
                  <a:cubicBezTo>
                    <a:pt x="45176" y="1"/>
                    <a:pt x="45067" y="8"/>
                    <a:pt x="44958" y="23"/>
                  </a:cubicBezTo>
                  <a:cubicBezTo>
                    <a:pt x="33669" y="1496"/>
                    <a:pt x="10891" y="8789"/>
                    <a:pt x="2851" y="11436"/>
                  </a:cubicBezTo>
                  <a:cubicBezTo>
                    <a:pt x="1130" y="12003"/>
                    <a:pt x="1" y="13636"/>
                    <a:pt x="97" y="15424"/>
                  </a:cubicBezTo>
                  <a:cubicBezTo>
                    <a:pt x="3804" y="84361"/>
                    <a:pt x="45286" y="95260"/>
                    <a:pt x="45286" y="95260"/>
                  </a:cubicBezTo>
                  <a:cubicBezTo>
                    <a:pt x="45286" y="95260"/>
                    <a:pt x="86766" y="84361"/>
                    <a:pt x="90475" y="15424"/>
                  </a:cubicBezTo>
                  <a:cubicBezTo>
                    <a:pt x="90569" y="13636"/>
                    <a:pt x="89440" y="12003"/>
                    <a:pt x="87719" y="11436"/>
                  </a:cubicBezTo>
                  <a:cubicBezTo>
                    <a:pt x="79679" y="8789"/>
                    <a:pt x="56901" y="1496"/>
                    <a:pt x="45611" y="23"/>
                  </a:cubicBezTo>
                  <a:cubicBezTo>
                    <a:pt x="45503" y="8"/>
                    <a:pt x="45394" y="1"/>
                    <a:pt x="452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1" name="Google Shape;1181;p42"/>
            <p:cNvSpPr/>
            <p:nvPr/>
          </p:nvSpPr>
          <p:spPr>
            <a:xfrm>
              <a:off x="5813207" y="1325555"/>
              <a:ext cx="1617684" cy="1701513"/>
            </a:xfrm>
            <a:custGeom>
              <a:rect b="b" l="l" r="r" t="t"/>
              <a:pathLst>
                <a:path extrusionOk="0" h="90242" w="85796">
                  <a:moveTo>
                    <a:pt x="42898" y="1"/>
                  </a:moveTo>
                  <a:cubicBezTo>
                    <a:pt x="42795" y="1"/>
                    <a:pt x="42691" y="8"/>
                    <a:pt x="42588" y="21"/>
                  </a:cubicBezTo>
                  <a:cubicBezTo>
                    <a:pt x="31895" y="1417"/>
                    <a:pt x="10318" y="8326"/>
                    <a:pt x="2700" y="10834"/>
                  </a:cubicBezTo>
                  <a:cubicBezTo>
                    <a:pt x="1069" y="11371"/>
                    <a:pt x="0" y="12919"/>
                    <a:pt x="91" y="14613"/>
                  </a:cubicBezTo>
                  <a:cubicBezTo>
                    <a:pt x="3605" y="79916"/>
                    <a:pt x="42899" y="90242"/>
                    <a:pt x="42899" y="90242"/>
                  </a:cubicBezTo>
                  <a:cubicBezTo>
                    <a:pt x="42899" y="90242"/>
                    <a:pt x="82191" y="79916"/>
                    <a:pt x="85703" y="14613"/>
                  </a:cubicBezTo>
                  <a:cubicBezTo>
                    <a:pt x="85795" y="12919"/>
                    <a:pt x="84725" y="11371"/>
                    <a:pt x="83096" y="10834"/>
                  </a:cubicBezTo>
                  <a:cubicBezTo>
                    <a:pt x="75478" y="8326"/>
                    <a:pt x="53901" y="1417"/>
                    <a:pt x="43208" y="21"/>
                  </a:cubicBezTo>
                  <a:cubicBezTo>
                    <a:pt x="43105" y="8"/>
                    <a:pt x="43001" y="1"/>
                    <a:pt x="428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2" name="Google Shape;1182;p42"/>
            <p:cNvSpPr/>
            <p:nvPr/>
          </p:nvSpPr>
          <p:spPr>
            <a:xfrm>
              <a:off x="5813207" y="1325593"/>
              <a:ext cx="808861" cy="1701475"/>
            </a:xfrm>
            <a:custGeom>
              <a:rect b="b" l="l" r="r" t="t"/>
              <a:pathLst>
                <a:path extrusionOk="0" h="90240" w="42899">
                  <a:moveTo>
                    <a:pt x="42899" y="0"/>
                  </a:moveTo>
                  <a:cubicBezTo>
                    <a:pt x="42794" y="0"/>
                    <a:pt x="42691" y="7"/>
                    <a:pt x="42588" y="19"/>
                  </a:cubicBezTo>
                  <a:cubicBezTo>
                    <a:pt x="31895" y="1415"/>
                    <a:pt x="10318" y="8324"/>
                    <a:pt x="2700" y="10832"/>
                  </a:cubicBezTo>
                  <a:cubicBezTo>
                    <a:pt x="1069" y="11369"/>
                    <a:pt x="0" y="12917"/>
                    <a:pt x="91" y="14611"/>
                  </a:cubicBezTo>
                  <a:cubicBezTo>
                    <a:pt x="3605" y="79914"/>
                    <a:pt x="42899" y="90240"/>
                    <a:pt x="42899" y="90240"/>
                  </a:cubicBezTo>
                  <a:lnTo>
                    <a:pt x="4289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3" name="Google Shape;1183;p42"/>
            <p:cNvSpPr/>
            <p:nvPr/>
          </p:nvSpPr>
          <p:spPr>
            <a:xfrm>
              <a:off x="6193503" y="1765735"/>
              <a:ext cx="169224" cy="169224"/>
            </a:xfrm>
            <a:custGeom>
              <a:rect b="b" l="l" r="r" t="t"/>
              <a:pathLst>
                <a:path extrusionOk="0" h="8975" w="8975">
                  <a:moveTo>
                    <a:pt x="4488" y="586"/>
                  </a:moveTo>
                  <a:cubicBezTo>
                    <a:pt x="6638" y="586"/>
                    <a:pt x="8388" y="2336"/>
                    <a:pt x="8388" y="4486"/>
                  </a:cubicBezTo>
                  <a:cubicBezTo>
                    <a:pt x="8388" y="6638"/>
                    <a:pt x="6638" y="8386"/>
                    <a:pt x="4488" y="8386"/>
                  </a:cubicBezTo>
                  <a:cubicBezTo>
                    <a:pt x="2336" y="8386"/>
                    <a:pt x="588" y="6638"/>
                    <a:pt x="588" y="4486"/>
                  </a:cubicBezTo>
                  <a:cubicBezTo>
                    <a:pt x="588" y="2336"/>
                    <a:pt x="2336" y="586"/>
                    <a:pt x="4488" y="586"/>
                  </a:cubicBezTo>
                  <a:close/>
                  <a:moveTo>
                    <a:pt x="4488" y="0"/>
                  </a:moveTo>
                  <a:cubicBezTo>
                    <a:pt x="2013" y="0"/>
                    <a:pt x="0" y="2013"/>
                    <a:pt x="0" y="4486"/>
                  </a:cubicBezTo>
                  <a:cubicBezTo>
                    <a:pt x="0" y="6961"/>
                    <a:pt x="2013" y="8974"/>
                    <a:pt x="4488" y="8974"/>
                  </a:cubicBezTo>
                  <a:cubicBezTo>
                    <a:pt x="6961" y="8974"/>
                    <a:pt x="8974" y="6961"/>
                    <a:pt x="8974" y="4486"/>
                  </a:cubicBezTo>
                  <a:cubicBezTo>
                    <a:pt x="8974" y="2013"/>
                    <a:pt x="6963" y="0"/>
                    <a:pt x="4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4" name="Google Shape;1184;p42"/>
            <p:cNvSpPr/>
            <p:nvPr/>
          </p:nvSpPr>
          <p:spPr>
            <a:xfrm>
              <a:off x="6537502" y="1765735"/>
              <a:ext cx="169205" cy="169224"/>
            </a:xfrm>
            <a:custGeom>
              <a:rect b="b" l="l" r="r" t="t"/>
              <a:pathLst>
                <a:path extrusionOk="0" h="8975" w="8974">
                  <a:moveTo>
                    <a:pt x="4486" y="586"/>
                  </a:moveTo>
                  <a:cubicBezTo>
                    <a:pt x="6635" y="586"/>
                    <a:pt x="8386" y="2336"/>
                    <a:pt x="8386" y="4486"/>
                  </a:cubicBezTo>
                  <a:cubicBezTo>
                    <a:pt x="8386" y="6638"/>
                    <a:pt x="6638" y="8386"/>
                    <a:pt x="4486" y="8386"/>
                  </a:cubicBezTo>
                  <a:cubicBezTo>
                    <a:pt x="2334" y="8386"/>
                    <a:pt x="586" y="6638"/>
                    <a:pt x="586" y="4486"/>
                  </a:cubicBezTo>
                  <a:cubicBezTo>
                    <a:pt x="586" y="2336"/>
                    <a:pt x="2334" y="586"/>
                    <a:pt x="4486" y="586"/>
                  </a:cubicBezTo>
                  <a:close/>
                  <a:moveTo>
                    <a:pt x="4486" y="0"/>
                  </a:moveTo>
                  <a:cubicBezTo>
                    <a:pt x="2011" y="0"/>
                    <a:pt x="0" y="2013"/>
                    <a:pt x="0" y="4486"/>
                  </a:cubicBezTo>
                  <a:cubicBezTo>
                    <a:pt x="0" y="6961"/>
                    <a:pt x="2011" y="8974"/>
                    <a:pt x="4486" y="8974"/>
                  </a:cubicBezTo>
                  <a:cubicBezTo>
                    <a:pt x="6959" y="8974"/>
                    <a:pt x="8974" y="6961"/>
                    <a:pt x="8974" y="4486"/>
                  </a:cubicBezTo>
                  <a:cubicBezTo>
                    <a:pt x="8974" y="2013"/>
                    <a:pt x="6961" y="0"/>
                    <a:pt x="44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5" name="Google Shape;1185;p42"/>
            <p:cNvSpPr/>
            <p:nvPr/>
          </p:nvSpPr>
          <p:spPr>
            <a:xfrm>
              <a:off x="6865060" y="1765735"/>
              <a:ext cx="169224" cy="169224"/>
            </a:xfrm>
            <a:custGeom>
              <a:rect b="b" l="l" r="r" t="t"/>
              <a:pathLst>
                <a:path extrusionOk="0" h="8975" w="8975">
                  <a:moveTo>
                    <a:pt x="4489" y="586"/>
                  </a:moveTo>
                  <a:cubicBezTo>
                    <a:pt x="6638" y="586"/>
                    <a:pt x="8389" y="2336"/>
                    <a:pt x="8389" y="4486"/>
                  </a:cubicBezTo>
                  <a:cubicBezTo>
                    <a:pt x="8389" y="6638"/>
                    <a:pt x="6638" y="8386"/>
                    <a:pt x="4489" y="8386"/>
                  </a:cubicBezTo>
                  <a:cubicBezTo>
                    <a:pt x="2337" y="8386"/>
                    <a:pt x="589" y="6638"/>
                    <a:pt x="589" y="4486"/>
                  </a:cubicBezTo>
                  <a:cubicBezTo>
                    <a:pt x="589" y="2336"/>
                    <a:pt x="2337" y="586"/>
                    <a:pt x="4489" y="586"/>
                  </a:cubicBezTo>
                  <a:close/>
                  <a:moveTo>
                    <a:pt x="4489" y="0"/>
                  </a:moveTo>
                  <a:cubicBezTo>
                    <a:pt x="2014" y="0"/>
                    <a:pt x="1" y="2013"/>
                    <a:pt x="1" y="4486"/>
                  </a:cubicBezTo>
                  <a:cubicBezTo>
                    <a:pt x="1" y="6961"/>
                    <a:pt x="2014" y="8974"/>
                    <a:pt x="4489" y="8974"/>
                  </a:cubicBezTo>
                  <a:cubicBezTo>
                    <a:pt x="6962" y="8974"/>
                    <a:pt x="8975" y="6961"/>
                    <a:pt x="8975" y="4486"/>
                  </a:cubicBezTo>
                  <a:cubicBezTo>
                    <a:pt x="8975" y="2013"/>
                    <a:pt x="6962" y="0"/>
                    <a:pt x="44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6" name="Google Shape;1186;p42"/>
            <p:cNvSpPr/>
            <p:nvPr/>
          </p:nvSpPr>
          <p:spPr>
            <a:xfrm>
              <a:off x="6194012" y="2061785"/>
              <a:ext cx="169224" cy="169224"/>
            </a:xfrm>
            <a:custGeom>
              <a:rect b="b" l="l" r="r" t="t"/>
              <a:pathLst>
                <a:path extrusionOk="0" h="8975" w="8975">
                  <a:moveTo>
                    <a:pt x="4486" y="589"/>
                  </a:moveTo>
                  <a:cubicBezTo>
                    <a:pt x="6638" y="589"/>
                    <a:pt x="8387" y="2337"/>
                    <a:pt x="8387" y="4489"/>
                  </a:cubicBezTo>
                  <a:cubicBezTo>
                    <a:pt x="8387" y="6639"/>
                    <a:pt x="6638" y="8389"/>
                    <a:pt x="4486" y="8389"/>
                  </a:cubicBezTo>
                  <a:cubicBezTo>
                    <a:pt x="2337" y="8389"/>
                    <a:pt x="588" y="6639"/>
                    <a:pt x="588" y="4489"/>
                  </a:cubicBezTo>
                  <a:cubicBezTo>
                    <a:pt x="588" y="2337"/>
                    <a:pt x="2335" y="589"/>
                    <a:pt x="4486" y="589"/>
                  </a:cubicBezTo>
                  <a:close/>
                  <a:moveTo>
                    <a:pt x="4486" y="1"/>
                  </a:moveTo>
                  <a:cubicBezTo>
                    <a:pt x="2014" y="1"/>
                    <a:pt x="0" y="2014"/>
                    <a:pt x="0" y="4489"/>
                  </a:cubicBezTo>
                  <a:cubicBezTo>
                    <a:pt x="0" y="6962"/>
                    <a:pt x="2014" y="8975"/>
                    <a:pt x="4486" y="8975"/>
                  </a:cubicBezTo>
                  <a:cubicBezTo>
                    <a:pt x="6961" y="8975"/>
                    <a:pt x="8974" y="6962"/>
                    <a:pt x="8974" y="4489"/>
                  </a:cubicBezTo>
                  <a:cubicBezTo>
                    <a:pt x="8974" y="2014"/>
                    <a:pt x="6961" y="1"/>
                    <a:pt x="44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7" name="Google Shape;1187;p42"/>
            <p:cNvSpPr/>
            <p:nvPr/>
          </p:nvSpPr>
          <p:spPr>
            <a:xfrm>
              <a:off x="6537974" y="2061785"/>
              <a:ext cx="169224" cy="169224"/>
            </a:xfrm>
            <a:custGeom>
              <a:rect b="b" l="l" r="r" t="t"/>
              <a:pathLst>
                <a:path extrusionOk="0" h="8975" w="8975">
                  <a:moveTo>
                    <a:pt x="4488" y="589"/>
                  </a:moveTo>
                  <a:cubicBezTo>
                    <a:pt x="6638" y="589"/>
                    <a:pt x="8388" y="2337"/>
                    <a:pt x="8388" y="4489"/>
                  </a:cubicBezTo>
                  <a:cubicBezTo>
                    <a:pt x="8388" y="6639"/>
                    <a:pt x="6640" y="8389"/>
                    <a:pt x="4488" y="8389"/>
                  </a:cubicBezTo>
                  <a:cubicBezTo>
                    <a:pt x="2337" y="8389"/>
                    <a:pt x="588" y="6639"/>
                    <a:pt x="588" y="4489"/>
                  </a:cubicBezTo>
                  <a:cubicBezTo>
                    <a:pt x="588" y="2337"/>
                    <a:pt x="2337" y="589"/>
                    <a:pt x="4488" y="589"/>
                  </a:cubicBezTo>
                  <a:close/>
                  <a:moveTo>
                    <a:pt x="4488" y="1"/>
                  </a:moveTo>
                  <a:cubicBezTo>
                    <a:pt x="2013" y="1"/>
                    <a:pt x="0" y="2014"/>
                    <a:pt x="0" y="4489"/>
                  </a:cubicBezTo>
                  <a:cubicBezTo>
                    <a:pt x="0" y="6962"/>
                    <a:pt x="2013" y="8975"/>
                    <a:pt x="4488" y="8975"/>
                  </a:cubicBezTo>
                  <a:cubicBezTo>
                    <a:pt x="6961" y="8975"/>
                    <a:pt x="8974" y="6962"/>
                    <a:pt x="8974" y="4489"/>
                  </a:cubicBezTo>
                  <a:cubicBezTo>
                    <a:pt x="8974" y="2014"/>
                    <a:pt x="6961" y="1"/>
                    <a:pt x="4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8" name="Google Shape;1188;p42"/>
            <p:cNvSpPr/>
            <p:nvPr/>
          </p:nvSpPr>
          <p:spPr>
            <a:xfrm>
              <a:off x="6865588" y="2061785"/>
              <a:ext cx="169205" cy="169224"/>
            </a:xfrm>
            <a:custGeom>
              <a:rect b="b" l="l" r="r" t="t"/>
              <a:pathLst>
                <a:path extrusionOk="0" h="8975" w="8974">
                  <a:moveTo>
                    <a:pt x="4488" y="589"/>
                  </a:moveTo>
                  <a:cubicBezTo>
                    <a:pt x="6638" y="589"/>
                    <a:pt x="8388" y="2337"/>
                    <a:pt x="8388" y="4489"/>
                  </a:cubicBezTo>
                  <a:cubicBezTo>
                    <a:pt x="8388" y="6639"/>
                    <a:pt x="6638" y="8389"/>
                    <a:pt x="4488" y="8389"/>
                  </a:cubicBezTo>
                  <a:cubicBezTo>
                    <a:pt x="2336" y="8389"/>
                    <a:pt x="588" y="6639"/>
                    <a:pt x="588" y="4489"/>
                  </a:cubicBezTo>
                  <a:cubicBezTo>
                    <a:pt x="588" y="2337"/>
                    <a:pt x="2336" y="589"/>
                    <a:pt x="4488" y="589"/>
                  </a:cubicBezTo>
                  <a:close/>
                  <a:moveTo>
                    <a:pt x="4488" y="1"/>
                  </a:moveTo>
                  <a:cubicBezTo>
                    <a:pt x="2013" y="1"/>
                    <a:pt x="0" y="2014"/>
                    <a:pt x="0" y="4489"/>
                  </a:cubicBezTo>
                  <a:cubicBezTo>
                    <a:pt x="0" y="6962"/>
                    <a:pt x="2013" y="8975"/>
                    <a:pt x="4488" y="8975"/>
                  </a:cubicBezTo>
                  <a:cubicBezTo>
                    <a:pt x="6961" y="8975"/>
                    <a:pt x="8974" y="6962"/>
                    <a:pt x="8974" y="4489"/>
                  </a:cubicBezTo>
                  <a:cubicBezTo>
                    <a:pt x="8974" y="2014"/>
                    <a:pt x="6961" y="1"/>
                    <a:pt x="448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9" name="Google Shape;1189;p42"/>
            <p:cNvSpPr/>
            <p:nvPr/>
          </p:nvSpPr>
          <p:spPr>
            <a:xfrm>
              <a:off x="6194012" y="2392057"/>
              <a:ext cx="169224" cy="169224"/>
            </a:xfrm>
            <a:custGeom>
              <a:rect b="b" l="l" r="r" t="t"/>
              <a:pathLst>
                <a:path extrusionOk="0" h="8975" w="8975">
                  <a:moveTo>
                    <a:pt x="4486" y="588"/>
                  </a:moveTo>
                  <a:cubicBezTo>
                    <a:pt x="6638" y="588"/>
                    <a:pt x="8387" y="2339"/>
                    <a:pt x="8387" y="4488"/>
                  </a:cubicBezTo>
                  <a:cubicBezTo>
                    <a:pt x="8387" y="6640"/>
                    <a:pt x="6638" y="8389"/>
                    <a:pt x="4486" y="8389"/>
                  </a:cubicBezTo>
                  <a:cubicBezTo>
                    <a:pt x="2337" y="8389"/>
                    <a:pt x="588" y="6640"/>
                    <a:pt x="588" y="4488"/>
                  </a:cubicBezTo>
                  <a:cubicBezTo>
                    <a:pt x="588" y="2339"/>
                    <a:pt x="2335" y="588"/>
                    <a:pt x="4486" y="588"/>
                  </a:cubicBezTo>
                  <a:close/>
                  <a:moveTo>
                    <a:pt x="4486" y="0"/>
                  </a:moveTo>
                  <a:cubicBezTo>
                    <a:pt x="2014" y="0"/>
                    <a:pt x="0" y="2014"/>
                    <a:pt x="0" y="4488"/>
                  </a:cubicBezTo>
                  <a:cubicBezTo>
                    <a:pt x="0" y="6963"/>
                    <a:pt x="2014" y="8974"/>
                    <a:pt x="4486" y="8974"/>
                  </a:cubicBezTo>
                  <a:cubicBezTo>
                    <a:pt x="6961" y="8974"/>
                    <a:pt x="8974" y="6963"/>
                    <a:pt x="8974" y="4488"/>
                  </a:cubicBezTo>
                  <a:cubicBezTo>
                    <a:pt x="8974" y="2014"/>
                    <a:pt x="6961" y="0"/>
                    <a:pt x="448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0" name="Google Shape;1190;p42"/>
            <p:cNvSpPr/>
            <p:nvPr/>
          </p:nvSpPr>
          <p:spPr>
            <a:xfrm>
              <a:off x="6537974" y="2392057"/>
              <a:ext cx="169224" cy="169224"/>
            </a:xfrm>
            <a:custGeom>
              <a:rect b="b" l="l" r="r" t="t"/>
              <a:pathLst>
                <a:path extrusionOk="0" h="8975" w="8975">
                  <a:moveTo>
                    <a:pt x="4488" y="588"/>
                  </a:moveTo>
                  <a:cubicBezTo>
                    <a:pt x="6638" y="588"/>
                    <a:pt x="8388" y="2339"/>
                    <a:pt x="8388" y="4488"/>
                  </a:cubicBezTo>
                  <a:cubicBezTo>
                    <a:pt x="8388" y="6640"/>
                    <a:pt x="6640" y="8389"/>
                    <a:pt x="4488" y="8389"/>
                  </a:cubicBezTo>
                  <a:cubicBezTo>
                    <a:pt x="2337" y="8389"/>
                    <a:pt x="588" y="6640"/>
                    <a:pt x="588" y="4488"/>
                  </a:cubicBezTo>
                  <a:cubicBezTo>
                    <a:pt x="588" y="2339"/>
                    <a:pt x="2337" y="588"/>
                    <a:pt x="4488" y="588"/>
                  </a:cubicBezTo>
                  <a:close/>
                  <a:moveTo>
                    <a:pt x="4488" y="0"/>
                  </a:moveTo>
                  <a:cubicBezTo>
                    <a:pt x="2013" y="0"/>
                    <a:pt x="0" y="2014"/>
                    <a:pt x="0" y="4488"/>
                  </a:cubicBezTo>
                  <a:cubicBezTo>
                    <a:pt x="0" y="6963"/>
                    <a:pt x="2013" y="8974"/>
                    <a:pt x="4488" y="8974"/>
                  </a:cubicBezTo>
                  <a:cubicBezTo>
                    <a:pt x="6961" y="8974"/>
                    <a:pt x="8974" y="6963"/>
                    <a:pt x="8974" y="4488"/>
                  </a:cubicBezTo>
                  <a:cubicBezTo>
                    <a:pt x="8974" y="2014"/>
                    <a:pt x="6961" y="0"/>
                    <a:pt x="4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1" name="Google Shape;1191;p42"/>
            <p:cNvSpPr/>
            <p:nvPr/>
          </p:nvSpPr>
          <p:spPr>
            <a:xfrm>
              <a:off x="6865588" y="2392057"/>
              <a:ext cx="169205" cy="169224"/>
            </a:xfrm>
            <a:custGeom>
              <a:rect b="b" l="l" r="r" t="t"/>
              <a:pathLst>
                <a:path extrusionOk="0" h="8975" w="8974">
                  <a:moveTo>
                    <a:pt x="4488" y="588"/>
                  </a:moveTo>
                  <a:cubicBezTo>
                    <a:pt x="6638" y="588"/>
                    <a:pt x="8388" y="2339"/>
                    <a:pt x="8388" y="4488"/>
                  </a:cubicBezTo>
                  <a:cubicBezTo>
                    <a:pt x="8388" y="6640"/>
                    <a:pt x="6638" y="8389"/>
                    <a:pt x="4488" y="8389"/>
                  </a:cubicBezTo>
                  <a:cubicBezTo>
                    <a:pt x="2336" y="8389"/>
                    <a:pt x="588" y="6640"/>
                    <a:pt x="588" y="4488"/>
                  </a:cubicBezTo>
                  <a:cubicBezTo>
                    <a:pt x="588" y="2339"/>
                    <a:pt x="2336" y="588"/>
                    <a:pt x="4488" y="588"/>
                  </a:cubicBezTo>
                  <a:close/>
                  <a:moveTo>
                    <a:pt x="4488" y="0"/>
                  </a:moveTo>
                  <a:cubicBezTo>
                    <a:pt x="2013" y="0"/>
                    <a:pt x="0" y="2014"/>
                    <a:pt x="0" y="4488"/>
                  </a:cubicBezTo>
                  <a:cubicBezTo>
                    <a:pt x="0" y="6963"/>
                    <a:pt x="2013" y="8974"/>
                    <a:pt x="4488" y="8974"/>
                  </a:cubicBezTo>
                  <a:cubicBezTo>
                    <a:pt x="6961" y="8974"/>
                    <a:pt x="8974" y="6963"/>
                    <a:pt x="8974" y="4488"/>
                  </a:cubicBezTo>
                  <a:cubicBezTo>
                    <a:pt x="8974" y="2014"/>
                    <a:pt x="6961" y="0"/>
                    <a:pt x="448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2" name="Google Shape;1192;p42"/>
            <p:cNvSpPr/>
            <p:nvPr/>
          </p:nvSpPr>
          <p:spPr>
            <a:xfrm>
              <a:off x="6251766" y="1823999"/>
              <a:ext cx="52737" cy="52700"/>
            </a:xfrm>
            <a:custGeom>
              <a:rect b="b" l="l" r="r" t="t"/>
              <a:pathLst>
                <a:path extrusionOk="0" h="2795" w="2797">
                  <a:moveTo>
                    <a:pt x="1398" y="0"/>
                  </a:moveTo>
                  <a:cubicBezTo>
                    <a:pt x="626" y="0"/>
                    <a:pt x="0" y="626"/>
                    <a:pt x="0" y="1396"/>
                  </a:cubicBezTo>
                  <a:cubicBezTo>
                    <a:pt x="0" y="2169"/>
                    <a:pt x="626" y="2794"/>
                    <a:pt x="1398" y="2794"/>
                  </a:cubicBezTo>
                  <a:cubicBezTo>
                    <a:pt x="2169" y="2794"/>
                    <a:pt x="2796" y="2169"/>
                    <a:pt x="2796" y="1396"/>
                  </a:cubicBezTo>
                  <a:cubicBezTo>
                    <a:pt x="2796" y="626"/>
                    <a:pt x="2169" y="0"/>
                    <a:pt x="1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3" name="Google Shape;1193;p42"/>
            <p:cNvSpPr/>
            <p:nvPr/>
          </p:nvSpPr>
          <p:spPr>
            <a:xfrm>
              <a:off x="6251766" y="2450320"/>
              <a:ext cx="52737" cy="52737"/>
            </a:xfrm>
            <a:custGeom>
              <a:rect b="b" l="l" r="r" t="t"/>
              <a:pathLst>
                <a:path extrusionOk="0" h="2797" w="2797">
                  <a:moveTo>
                    <a:pt x="1398" y="0"/>
                  </a:moveTo>
                  <a:cubicBezTo>
                    <a:pt x="626" y="0"/>
                    <a:pt x="0" y="626"/>
                    <a:pt x="0" y="1398"/>
                  </a:cubicBezTo>
                  <a:cubicBezTo>
                    <a:pt x="0" y="2171"/>
                    <a:pt x="626" y="2797"/>
                    <a:pt x="1398" y="2797"/>
                  </a:cubicBezTo>
                  <a:cubicBezTo>
                    <a:pt x="2169" y="2797"/>
                    <a:pt x="2796" y="2171"/>
                    <a:pt x="2796" y="1398"/>
                  </a:cubicBezTo>
                  <a:cubicBezTo>
                    <a:pt x="2796" y="626"/>
                    <a:pt x="2169" y="0"/>
                    <a:pt x="1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4" name="Google Shape;1194;p42"/>
            <p:cNvSpPr/>
            <p:nvPr/>
          </p:nvSpPr>
          <p:spPr>
            <a:xfrm>
              <a:off x="6595672" y="1823999"/>
              <a:ext cx="52737" cy="52700"/>
            </a:xfrm>
            <a:custGeom>
              <a:rect b="b" l="l" r="r" t="t"/>
              <a:pathLst>
                <a:path extrusionOk="0" h="2795" w="2797">
                  <a:moveTo>
                    <a:pt x="1399" y="0"/>
                  </a:moveTo>
                  <a:cubicBezTo>
                    <a:pt x="628" y="0"/>
                    <a:pt x="1" y="626"/>
                    <a:pt x="1" y="1396"/>
                  </a:cubicBezTo>
                  <a:cubicBezTo>
                    <a:pt x="1" y="2169"/>
                    <a:pt x="628" y="2794"/>
                    <a:pt x="1399" y="2794"/>
                  </a:cubicBezTo>
                  <a:cubicBezTo>
                    <a:pt x="2171" y="2794"/>
                    <a:pt x="2797" y="2169"/>
                    <a:pt x="2797" y="1396"/>
                  </a:cubicBezTo>
                  <a:cubicBezTo>
                    <a:pt x="2797" y="626"/>
                    <a:pt x="2171" y="0"/>
                    <a:pt x="13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5" name="Google Shape;1195;p42"/>
            <p:cNvSpPr/>
            <p:nvPr/>
          </p:nvSpPr>
          <p:spPr>
            <a:xfrm>
              <a:off x="6595672" y="2120048"/>
              <a:ext cx="52737" cy="52737"/>
            </a:xfrm>
            <a:custGeom>
              <a:rect b="b" l="l" r="r" t="t"/>
              <a:pathLst>
                <a:path extrusionOk="0" h="2797" w="2797">
                  <a:moveTo>
                    <a:pt x="1399" y="1"/>
                  </a:moveTo>
                  <a:cubicBezTo>
                    <a:pt x="628" y="1"/>
                    <a:pt x="1" y="626"/>
                    <a:pt x="1" y="1399"/>
                  </a:cubicBezTo>
                  <a:cubicBezTo>
                    <a:pt x="1" y="2171"/>
                    <a:pt x="628" y="2797"/>
                    <a:pt x="1399" y="2797"/>
                  </a:cubicBezTo>
                  <a:cubicBezTo>
                    <a:pt x="2171" y="2797"/>
                    <a:pt x="2797" y="2171"/>
                    <a:pt x="2797" y="1399"/>
                  </a:cubicBezTo>
                  <a:cubicBezTo>
                    <a:pt x="2797" y="626"/>
                    <a:pt x="2171" y="1"/>
                    <a:pt x="139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6" name="Google Shape;1196;p42"/>
            <p:cNvSpPr/>
            <p:nvPr/>
          </p:nvSpPr>
          <p:spPr>
            <a:xfrm>
              <a:off x="6923323" y="1823999"/>
              <a:ext cx="52737" cy="52700"/>
            </a:xfrm>
            <a:custGeom>
              <a:rect b="b" l="l" r="r" t="t"/>
              <a:pathLst>
                <a:path extrusionOk="0" h="2795" w="2797">
                  <a:moveTo>
                    <a:pt x="1399" y="0"/>
                  </a:moveTo>
                  <a:cubicBezTo>
                    <a:pt x="626" y="0"/>
                    <a:pt x="1" y="626"/>
                    <a:pt x="1" y="1396"/>
                  </a:cubicBezTo>
                  <a:cubicBezTo>
                    <a:pt x="1" y="2169"/>
                    <a:pt x="626" y="2794"/>
                    <a:pt x="1399" y="2794"/>
                  </a:cubicBezTo>
                  <a:cubicBezTo>
                    <a:pt x="2171" y="2794"/>
                    <a:pt x="2797" y="2169"/>
                    <a:pt x="2797" y="1396"/>
                  </a:cubicBezTo>
                  <a:cubicBezTo>
                    <a:pt x="2797" y="626"/>
                    <a:pt x="2171" y="0"/>
                    <a:pt x="13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7" name="Google Shape;1197;p42"/>
            <p:cNvSpPr/>
            <p:nvPr/>
          </p:nvSpPr>
          <p:spPr>
            <a:xfrm>
              <a:off x="6274355" y="1844815"/>
              <a:ext cx="689339" cy="635904"/>
            </a:xfrm>
            <a:custGeom>
              <a:rect b="b" l="l" r="r" t="t"/>
              <a:pathLst>
                <a:path extrusionOk="0" h="33726" w="36560">
                  <a:moveTo>
                    <a:pt x="200" y="0"/>
                  </a:moveTo>
                  <a:lnTo>
                    <a:pt x="200" y="586"/>
                  </a:lnTo>
                  <a:lnTo>
                    <a:pt x="35072" y="586"/>
                  </a:lnTo>
                  <a:lnTo>
                    <a:pt x="1" y="33297"/>
                  </a:lnTo>
                  <a:lnTo>
                    <a:pt x="400" y="33726"/>
                  </a:lnTo>
                  <a:lnTo>
                    <a:pt x="3656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8" name="Google Shape;1198;p42"/>
            <p:cNvSpPr/>
            <p:nvPr/>
          </p:nvSpPr>
          <p:spPr>
            <a:xfrm>
              <a:off x="8042114" y="2748915"/>
              <a:ext cx="97556" cy="95840"/>
            </a:xfrm>
            <a:custGeom>
              <a:rect b="b" l="l" r="r" t="t"/>
              <a:pathLst>
                <a:path extrusionOk="0" h="5083" w="5174">
                  <a:moveTo>
                    <a:pt x="3116" y="1"/>
                  </a:moveTo>
                  <a:cubicBezTo>
                    <a:pt x="3116" y="1"/>
                    <a:pt x="969" y="1890"/>
                    <a:pt x="1" y="3418"/>
                  </a:cubicBezTo>
                  <a:lnTo>
                    <a:pt x="1957" y="5083"/>
                  </a:lnTo>
                  <a:lnTo>
                    <a:pt x="5173" y="1793"/>
                  </a:lnTo>
                  <a:lnTo>
                    <a:pt x="3116" y="1"/>
                  </a:lnTo>
                  <a:close/>
                </a:path>
              </a:pathLst>
            </a:custGeom>
            <a:solidFill>
              <a:srgbClr val="87AB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9" name="Google Shape;1199;p42"/>
            <p:cNvSpPr/>
            <p:nvPr/>
          </p:nvSpPr>
          <p:spPr>
            <a:xfrm>
              <a:off x="8079202" y="3140448"/>
              <a:ext cx="115204" cy="101063"/>
            </a:xfrm>
            <a:custGeom>
              <a:rect b="b" l="l" r="r" t="t"/>
              <a:pathLst>
                <a:path extrusionOk="0" h="5360" w="6110">
                  <a:moveTo>
                    <a:pt x="1384" y="1"/>
                  </a:moveTo>
                  <a:lnTo>
                    <a:pt x="1" y="2954"/>
                  </a:lnTo>
                  <a:lnTo>
                    <a:pt x="4466" y="5360"/>
                  </a:lnTo>
                  <a:lnTo>
                    <a:pt x="6109" y="3284"/>
                  </a:lnTo>
                  <a:lnTo>
                    <a:pt x="1384" y="1"/>
                  </a:lnTo>
                  <a:close/>
                </a:path>
              </a:pathLst>
            </a:custGeom>
            <a:solidFill>
              <a:srgbClr val="87ABC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0" name="Google Shape;1200;p42"/>
            <p:cNvSpPr/>
            <p:nvPr/>
          </p:nvSpPr>
          <p:spPr>
            <a:xfrm>
              <a:off x="6295021" y="2636970"/>
              <a:ext cx="2039300" cy="1522428"/>
            </a:xfrm>
            <a:custGeom>
              <a:rect b="b" l="l" r="r" t="t"/>
              <a:pathLst>
                <a:path extrusionOk="0" h="80744" w="108157">
                  <a:moveTo>
                    <a:pt x="82403" y="1"/>
                  </a:moveTo>
                  <a:cubicBezTo>
                    <a:pt x="80310" y="1"/>
                    <a:pt x="78172" y="332"/>
                    <a:pt x="76035" y="1026"/>
                  </a:cubicBezTo>
                  <a:cubicBezTo>
                    <a:pt x="64587" y="4738"/>
                    <a:pt x="41203" y="26559"/>
                    <a:pt x="26378" y="26559"/>
                  </a:cubicBezTo>
                  <a:cubicBezTo>
                    <a:pt x="25597" y="26559"/>
                    <a:pt x="24839" y="26498"/>
                    <a:pt x="24107" y="26371"/>
                  </a:cubicBezTo>
                  <a:cubicBezTo>
                    <a:pt x="24107" y="26371"/>
                    <a:pt x="4172" y="31909"/>
                    <a:pt x="2085" y="53538"/>
                  </a:cubicBezTo>
                  <a:cubicBezTo>
                    <a:pt x="0" y="75170"/>
                    <a:pt x="16334" y="80744"/>
                    <a:pt x="40941" y="80744"/>
                  </a:cubicBezTo>
                  <a:cubicBezTo>
                    <a:pt x="65547" y="80744"/>
                    <a:pt x="94278" y="79274"/>
                    <a:pt x="101120" y="70284"/>
                  </a:cubicBezTo>
                  <a:cubicBezTo>
                    <a:pt x="107961" y="61293"/>
                    <a:pt x="108156" y="32070"/>
                    <a:pt x="104149" y="18388"/>
                  </a:cubicBezTo>
                  <a:cubicBezTo>
                    <a:pt x="100852" y="7134"/>
                    <a:pt x="92110" y="1"/>
                    <a:pt x="824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1" name="Google Shape;1201;p42"/>
            <p:cNvSpPr/>
            <p:nvPr/>
          </p:nvSpPr>
          <p:spPr>
            <a:xfrm>
              <a:off x="6388110" y="2698326"/>
              <a:ext cx="1946213" cy="1461074"/>
            </a:xfrm>
            <a:custGeom>
              <a:rect b="b" l="l" r="r" t="t"/>
              <a:pathLst>
                <a:path extrusionOk="0" h="77490" w="103220">
                  <a:moveTo>
                    <a:pt x="88395" y="1"/>
                  </a:moveTo>
                  <a:lnTo>
                    <a:pt x="88395" y="1"/>
                  </a:lnTo>
                  <a:cubicBezTo>
                    <a:pt x="90221" y="2541"/>
                    <a:pt x="91686" y="5522"/>
                    <a:pt x="92667" y="8870"/>
                  </a:cubicBezTo>
                  <a:cubicBezTo>
                    <a:pt x="96674" y="22552"/>
                    <a:pt x="96477" y="51775"/>
                    <a:pt x="89635" y="60766"/>
                  </a:cubicBezTo>
                  <a:cubicBezTo>
                    <a:pt x="82794" y="69756"/>
                    <a:pt x="54063" y="71224"/>
                    <a:pt x="29458" y="71224"/>
                  </a:cubicBezTo>
                  <a:cubicBezTo>
                    <a:pt x="17143" y="71224"/>
                    <a:pt x="6899" y="69828"/>
                    <a:pt x="1" y="65720"/>
                  </a:cubicBezTo>
                  <a:lnTo>
                    <a:pt x="1" y="65720"/>
                  </a:lnTo>
                  <a:cubicBezTo>
                    <a:pt x="5648" y="74755"/>
                    <a:pt x="18799" y="77490"/>
                    <a:pt x="36004" y="77490"/>
                  </a:cubicBezTo>
                  <a:cubicBezTo>
                    <a:pt x="60608" y="77490"/>
                    <a:pt x="89341" y="76020"/>
                    <a:pt x="96183" y="67030"/>
                  </a:cubicBezTo>
                  <a:cubicBezTo>
                    <a:pt x="103024" y="58039"/>
                    <a:pt x="103219" y="28816"/>
                    <a:pt x="99212" y="15134"/>
                  </a:cubicBezTo>
                  <a:cubicBezTo>
                    <a:pt x="97239" y="8395"/>
                    <a:pt x="93311" y="3139"/>
                    <a:pt x="88395" y="1"/>
                  </a:cubicBezTo>
                  <a:close/>
                </a:path>
              </a:pathLst>
            </a:custGeom>
            <a:solidFill>
              <a:srgbClr val="0B2140">
                <a:alpha val="10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2" name="Google Shape;1202;p42"/>
            <p:cNvSpPr/>
            <p:nvPr/>
          </p:nvSpPr>
          <p:spPr>
            <a:xfrm>
              <a:off x="7706071" y="3220773"/>
              <a:ext cx="286747" cy="166791"/>
            </a:xfrm>
            <a:custGeom>
              <a:rect b="b" l="l" r="r" t="t"/>
              <a:pathLst>
                <a:path extrusionOk="0" h="8846" w="15208">
                  <a:moveTo>
                    <a:pt x="14885" y="0"/>
                  </a:moveTo>
                  <a:cubicBezTo>
                    <a:pt x="14862" y="0"/>
                    <a:pt x="14840" y="3"/>
                    <a:pt x="14817" y="8"/>
                  </a:cubicBezTo>
                  <a:cubicBezTo>
                    <a:pt x="6424" y="1960"/>
                    <a:pt x="242" y="8283"/>
                    <a:pt x="179" y="8348"/>
                  </a:cubicBezTo>
                  <a:cubicBezTo>
                    <a:pt x="1" y="8535"/>
                    <a:pt x="133" y="8844"/>
                    <a:pt x="391" y="8846"/>
                  </a:cubicBezTo>
                  <a:cubicBezTo>
                    <a:pt x="471" y="8846"/>
                    <a:pt x="547" y="8812"/>
                    <a:pt x="603" y="8755"/>
                  </a:cubicBezTo>
                  <a:cubicBezTo>
                    <a:pt x="662" y="8693"/>
                    <a:pt x="6729" y="2492"/>
                    <a:pt x="14949" y="579"/>
                  </a:cubicBezTo>
                  <a:cubicBezTo>
                    <a:pt x="15109" y="546"/>
                    <a:pt x="15207" y="386"/>
                    <a:pt x="15172" y="227"/>
                  </a:cubicBezTo>
                  <a:cubicBezTo>
                    <a:pt x="15139" y="92"/>
                    <a:pt x="15018" y="0"/>
                    <a:pt x="148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3" name="Google Shape;1203;p42"/>
            <p:cNvSpPr/>
            <p:nvPr/>
          </p:nvSpPr>
          <p:spPr>
            <a:xfrm>
              <a:off x="7721080" y="2967129"/>
              <a:ext cx="287162" cy="118560"/>
            </a:xfrm>
            <a:custGeom>
              <a:rect b="b" l="l" r="r" t="t"/>
              <a:pathLst>
                <a:path extrusionOk="0" h="6288" w="15230">
                  <a:moveTo>
                    <a:pt x="14682" y="0"/>
                  </a:moveTo>
                  <a:cubicBezTo>
                    <a:pt x="8502" y="0"/>
                    <a:pt x="576" y="5515"/>
                    <a:pt x="236" y="5754"/>
                  </a:cubicBezTo>
                  <a:cubicBezTo>
                    <a:pt x="1" y="5918"/>
                    <a:pt x="118" y="6287"/>
                    <a:pt x="406" y="6287"/>
                  </a:cubicBezTo>
                  <a:cubicBezTo>
                    <a:pt x="464" y="6287"/>
                    <a:pt x="523" y="6268"/>
                    <a:pt x="574" y="6233"/>
                  </a:cubicBezTo>
                  <a:cubicBezTo>
                    <a:pt x="654" y="6177"/>
                    <a:pt x="8714" y="588"/>
                    <a:pt x="14712" y="588"/>
                  </a:cubicBezTo>
                  <a:cubicBezTo>
                    <a:pt x="14783" y="588"/>
                    <a:pt x="14855" y="589"/>
                    <a:pt x="14926" y="590"/>
                  </a:cubicBezTo>
                  <a:cubicBezTo>
                    <a:pt x="15081" y="582"/>
                    <a:pt x="15222" y="466"/>
                    <a:pt x="15226" y="305"/>
                  </a:cubicBezTo>
                  <a:cubicBezTo>
                    <a:pt x="15230" y="143"/>
                    <a:pt x="15102" y="9"/>
                    <a:pt x="14940" y="5"/>
                  </a:cubicBezTo>
                  <a:cubicBezTo>
                    <a:pt x="14854" y="0"/>
                    <a:pt x="14768" y="0"/>
                    <a:pt x="146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4" name="Google Shape;1204;p42"/>
            <p:cNvSpPr/>
            <p:nvPr/>
          </p:nvSpPr>
          <p:spPr>
            <a:xfrm>
              <a:off x="7744517" y="2878018"/>
              <a:ext cx="183346" cy="124104"/>
            </a:xfrm>
            <a:custGeom>
              <a:rect b="b" l="l" r="r" t="t"/>
              <a:pathLst>
                <a:path extrusionOk="0" h="6582" w="9724">
                  <a:moveTo>
                    <a:pt x="9390" y="1"/>
                  </a:moveTo>
                  <a:cubicBezTo>
                    <a:pt x="9354" y="1"/>
                    <a:pt x="9317" y="8"/>
                    <a:pt x="9281" y="22"/>
                  </a:cubicBezTo>
                  <a:cubicBezTo>
                    <a:pt x="5695" y="1456"/>
                    <a:pt x="433" y="5877"/>
                    <a:pt x="210" y="6063"/>
                  </a:cubicBezTo>
                  <a:cubicBezTo>
                    <a:pt x="0" y="6240"/>
                    <a:pt x="126" y="6582"/>
                    <a:pt x="399" y="6582"/>
                  </a:cubicBezTo>
                  <a:cubicBezTo>
                    <a:pt x="468" y="6582"/>
                    <a:pt x="536" y="6557"/>
                    <a:pt x="588" y="6513"/>
                  </a:cubicBezTo>
                  <a:cubicBezTo>
                    <a:pt x="643" y="6467"/>
                    <a:pt x="6002" y="1966"/>
                    <a:pt x="9499" y="568"/>
                  </a:cubicBezTo>
                  <a:cubicBezTo>
                    <a:pt x="9650" y="507"/>
                    <a:pt x="9724" y="337"/>
                    <a:pt x="9663" y="186"/>
                  </a:cubicBezTo>
                  <a:cubicBezTo>
                    <a:pt x="9616" y="71"/>
                    <a:pt x="9507" y="1"/>
                    <a:pt x="93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5" name="Google Shape;1205;p42"/>
            <p:cNvSpPr/>
            <p:nvPr/>
          </p:nvSpPr>
          <p:spPr>
            <a:xfrm>
              <a:off x="6143272" y="3309752"/>
              <a:ext cx="91843" cy="87242"/>
            </a:xfrm>
            <a:custGeom>
              <a:rect b="b" l="l" r="r" t="t"/>
              <a:pathLst>
                <a:path extrusionOk="0" h="4627" w="4871">
                  <a:moveTo>
                    <a:pt x="2493" y="1"/>
                  </a:moveTo>
                  <a:cubicBezTo>
                    <a:pt x="2431" y="1"/>
                    <a:pt x="2369" y="3"/>
                    <a:pt x="2307" y="8"/>
                  </a:cubicBezTo>
                  <a:cubicBezTo>
                    <a:pt x="1375" y="82"/>
                    <a:pt x="578" y="709"/>
                    <a:pt x="290" y="1599"/>
                  </a:cubicBezTo>
                  <a:cubicBezTo>
                    <a:pt x="0" y="2489"/>
                    <a:pt x="277" y="3466"/>
                    <a:pt x="989" y="4072"/>
                  </a:cubicBezTo>
                  <a:cubicBezTo>
                    <a:pt x="1417" y="4438"/>
                    <a:pt x="1951" y="4627"/>
                    <a:pt x="2491" y="4627"/>
                  </a:cubicBezTo>
                  <a:cubicBezTo>
                    <a:pt x="2849" y="4627"/>
                    <a:pt x="3209" y="4544"/>
                    <a:pt x="3542" y="4374"/>
                  </a:cubicBezTo>
                  <a:cubicBezTo>
                    <a:pt x="4375" y="3948"/>
                    <a:pt x="4870" y="3062"/>
                    <a:pt x="4797" y="2130"/>
                  </a:cubicBezTo>
                  <a:cubicBezTo>
                    <a:pt x="4699" y="918"/>
                    <a:pt x="3688" y="1"/>
                    <a:pt x="249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6" name="Google Shape;1206;p42"/>
            <p:cNvSpPr/>
            <p:nvPr/>
          </p:nvSpPr>
          <p:spPr>
            <a:xfrm>
              <a:off x="5790995" y="2985306"/>
              <a:ext cx="398067" cy="472827"/>
            </a:xfrm>
            <a:custGeom>
              <a:rect b="b" l="l" r="r" t="t"/>
              <a:pathLst>
                <a:path extrusionOk="0" h="25077" w="21112">
                  <a:moveTo>
                    <a:pt x="19989" y="1"/>
                  </a:moveTo>
                  <a:cubicBezTo>
                    <a:pt x="17373" y="1"/>
                    <a:pt x="9749" y="636"/>
                    <a:pt x="5106" y="7691"/>
                  </a:cubicBezTo>
                  <a:cubicBezTo>
                    <a:pt x="1" y="15446"/>
                    <a:pt x="3122" y="23412"/>
                    <a:pt x="3794" y="24917"/>
                  </a:cubicBezTo>
                  <a:cubicBezTo>
                    <a:pt x="3838" y="25017"/>
                    <a:pt x="3937" y="25077"/>
                    <a:pt x="4040" y="25077"/>
                  </a:cubicBezTo>
                  <a:cubicBezTo>
                    <a:pt x="4080" y="25077"/>
                    <a:pt x="4121" y="25068"/>
                    <a:pt x="4159" y="25049"/>
                  </a:cubicBezTo>
                  <a:lnTo>
                    <a:pt x="5666" y="24308"/>
                  </a:lnTo>
                  <a:cubicBezTo>
                    <a:pt x="5792" y="24247"/>
                    <a:pt x="5851" y="24103"/>
                    <a:pt x="5801" y="23972"/>
                  </a:cubicBezTo>
                  <a:cubicBezTo>
                    <a:pt x="5274" y="22589"/>
                    <a:pt x="2753" y="15097"/>
                    <a:pt x="7486" y="8875"/>
                  </a:cubicBezTo>
                  <a:cubicBezTo>
                    <a:pt x="11698" y="3337"/>
                    <a:pt x="17955" y="2794"/>
                    <a:pt x="20244" y="2794"/>
                  </a:cubicBezTo>
                  <a:cubicBezTo>
                    <a:pt x="20480" y="2794"/>
                    <a:pt x="20673" y="2800"/>
                    <a:pt x="20818" y="2806"/>
                  </a:cubicBezTo>
                  <a:cubicBezTo>
                    <a:pt x="20822" y="2807"/>
                    <a:pt x="20825" y="2807"/>
                    <a:pt x="20829" y="2807"/>
                  </a:cubicBezTo>
                  <a:cubicBezTo>
                    <a:pt x="20988" y="2807"/>
                    <a:pt x="21112" y="2671"/>
                    <a:pt x="21099" y="2513"/>
                  </a:cubicBezTo>
                  <a:lnTo>
                    <a:pt x="20921" y="266"/>
                  </a:lnTo>
                  <a:cubicBezTo>
                    <a:pt x="20913" y="132"/>
                    <a:pt x="20803" y="25"/>
                    <a:pt x="20669" y="17"/>
                  </a:cubicBezTo>
                  <a:cubicBezTo>
                    <a:pt x="20513" y="9"/>
                    <a:pt x="20282" y="1"/>
                    <a:pt x="1998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7" name="Google Shape;1207;p42"/>
            <p:cNvSpPr/>
            <p:nvPr/>
          </p:nvSpPr>
          <p:spPr>
            <a:xfrm>
              <a:off x="5892928" y="3087352"/>
              <a:ext cx="310712" cy="363713"/>
            </a:xfrm>
            <a:custGeom>
              <a:rect b="b" l="l" r="r" t="t"/>
              <a:pathLst>
                <a:path extrusionOk="0" h="19290" w="16479">
                  <a:moveTo>
                    <a:pt x="15233" y="1"/>
                  </a:moveTo>
                  <a:cubicBezTo>
                    <a:pt x="12882" y="1"/>
                    <a:pt x="7263" y="580"/>
                    <a:pt x="3877" y="5722"/>
                  </a:cubicBezTo>
                  <a:cubicBezTo>
                    <a:pt x="0" y="11612"/>
                    <a:pt x="2525" y="17834"/>
                    <a:pt x="3130" y="19136"/>
                  </a:cubicBezTo>
                  <a:cubicBezTo>
                    <a:pt x="3176" y="19233"/>
                    <a:pt x="3273" y="19290"/>
                    <a:pt x="3374" y="19290"/>
                  </a:cubicBezTo>
                  <a:cubicBezTo>
                    <a:pt x="3415" y="19290"/>
                    <a:pt x="3456" y="19281"/>
                    <a:pt x="3495" y="19262"/>
                  </a:cubicBezTo>
                  <a:lnTo>
                    <a:pt x="4549" y="18743"/>
                  </a:lnTo>
                  <a:cubicBezTo>
                    <a:pt x="4675" y="18684"/>
                    <a:pt x="4734" y="18539"/>
                    <a:pt x="4685" y="18409"/>
                  </a:cubicBezTo>
                  <a:cubicBezTo>
                    <a:pt x="4240" y="17223"/>
                    <a:pt x="2414" y="11564"/>
                    <a:pt x="6002" y="6849"/>
                  </a:cubicBezTo>
                  <a:cubicBezTo>
                    <a:pt x="9245" y="2585"/>
                    <a:pt x="14065" y="2172"/>
                    <a:pt x="15819" y="2172"/>
                  </a:cubicBezTo>
                  <a:cubicBezTo>
                    <a:pt x="15963" y="2172"/>
                    <a:pt x="16087" y="2175"/>
                    <a:pt x="16187" y="2178"/>
                  </a:cubicBezTo>
                  <a:cubicBezTo>
                    <a:pt x="16189" y="2179"/>
                    <a:pt x="16192" y="2179"/>
                    <a:pt x="16194" y="2179"/>
                  </a:cubicBezTo>
                  <a:cubicBezTo>
                    <a:pt x="16352" y="2179"/>
                    <a:pt x="16478" y="2044"/>
                    <a:pt x="16464" y="1885"/>
                  </a:cubicBezTo>
                  <a:lnTo>
                    <a:pt x="16338" y="277"/>
                  </a:lnTo>
                  <a:cubicBezTo>
                    <a:pt x="16327" y="144"/>
                    <a:pt x="16222" y="37"/>
                    <a:pt x="16090" y="29"/>
                  </a:cubicBezTo>
                  <a:cubicBezTo>
                    <a:pt x="15904" y="16"/>
                    <a:pt x="15611" y="1"/>
                    <a:pt x="152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8" name="Google Shape;1208;p42"/>
            <p:cNvSpPr/>
            <p:nvPr/>
          </p:nvSpPr>
          <p:spPr>
            <a:xfrm>
              <a:off x="6007814" y="3180139"/>
              <a:ext cx="221829" cy="258577"/>
            </a:xfrm>
            <a:custGeom>
              <a:rect b="b" l="l" r="r" t="t"/>
              <a:pathLst>
                <a:path extrusionOk="0" h="13714" w="11765">
                  <a:moveTo>
                    <a:pt x="10806" y="1"/>
                  </a:moveTo>
                  <a:cubicBezTo>
                    <a:pt x="9072" y="1"/>
                    <a:pt x="5081" y="422"/>
                    <a:pt x="2698" y="4038"/>
                  </a:cubicBezTo>
                  <a:cubicBezTo>
                    <a:pt x="1" y="8135"/>
                    <a:pt x="1726" y="12487"/>
                    <a:pt x="2226" y="13555"/>
                  </a:cubicBezTo>
                  <a:cubicBezTo>
                    <a:pt x="2271" y="13656"/>
                    <a:pt x="2369" y="13714"/>
                    <a:pt x="2472" y="13714"/>
                  </a:cubicBezTo>
                  <a:cubicBezTo>
                    <a:pt x="2512" y="13714"/>
                    <a:pt x="2554" y="13705"/>
                    <a:pt x="2593" y="13686"/>
                  </a:cubicBezTo>
                  <a:lnTo>
                    <a:pt x="3211" y="13381"/>
                  </a:lnTo>
                  <a:cubicBezTo>
                    <a:pt x="3334" y="13320"/>
                    <a:pt x="3395" y="13178"/>
                    <a:pt x="3347" y="13047"/>
                  </a:cubicBezTo>
                  <a:cubicBezTo>
                    <a:pt x="2996" y="12080"/>
                    <a:pt x="1815" y="8161"/>
                    <a:pt x="4306" y="4882"/>
                  </a:cubicBezTo>
                  <a:cubicBezTo>
                    <a:pt x="6618" y="1845"/>
                    <a:pt x="10051" y="1552"/>
                    <a:pt x="11300" y="1552"/>
                  </a:cubicBezTo>
                  <a:cubicBezTo>
                    <a:pt x="11365" y="1552"/>
                    <a:pt x="11424" y="1553"/>
                    <a:pt x="11477" y="1554"/>
                  </a:cubicBezTo>
                  <a:cubicBezTo>
                    <a:pt x="11479" y="1555"/>
                    <a:pt x="11482" y="1555"/>
                    <a:pt x="11484" y="1555"/>
                  </a:cubicBezTo>
                  <a:cubicBezTo>
                    <a:pt x="11640" y="1555"/>
                    <a:pt x="11764" y="1420"/>
                    <a:pt x="11750" y="1263"/>
                  </a:cubicBezTo>
                  <a:lnTo>
                    <a:pt x="11670" y="270"/>
                  </a:lnTo>
                  <a:cubicBezTo>
                    <a:pt x="11662" y="138"/>
                    <a:pt x="11555" y="30"/>
                    <a:pt x="11422" y="20"/>
                  </a:cubicBezTo>
                  <a:cubicBezTo>
                    <a:pt x="11277" y="10"/>
                    <a:pt x="11067" y="1"/>
                    <a:pt x="10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9" name="Google Shape;1209;p42"/>
            <p:cNvSpPr/>
            <p:nvPr/>
          </p:nvSpPr>
          <p:spPr>
            <a:xfrm>
              <a:off x="6908955" y="3921649"/>
              <a:ext cx="312220" cy="328020"/>
            </a:xfrm>
            <a:custGeom>
              <a:rect b="b" l="l" r="r" t="t"/>
              <a:pathLst>
                <a:path extrusionOk="0" h="17397" w="16559">
                  <a:moveTo>
                    <a:pt x="13100" y="1"/>
                  </a:moveTo>
                  <a:lnTo>
                    <a:pt x="5198" y="4269"/>
                  </a:lnTo>
                  <a:lnTo>
                    <a:pt x="5358" y="4835"/>
                  </a:lnTo>
                  <a:cubicBezTo>
                    <a:pt x="5442" y="5136"/>
                    <a:pt x="5393" y="5457"/>
                    <a:pt x="5221" y="5717"/>
                  </a:cubicBezTo>
                  <a:cubicBezTo>
                    <a:pt x="4142" y="7359"/>
                    <a:pt x="183" y="13463"/>
                    <a:pt x="99" y="14855"/>
                  </a:cubicBezTo>
                  <a:cubicBezTo>
                    <a:pt x="1" y="16467"/>
                    <a:pt x="1256" y="17397"/>
                    <a:pt x="1256" y="17397"/>
                  </a:cubicBezTo>
                  <a:lnTo>
                    <a:pt x="16244" y="6844"/>
                  </a:lnTo>
                  <a:cubicBezTo>
                    <a:pt x="16483" y="6674"/>
                    <a:pt x="16559" y="6353"/>
                    <a:pt x="16418" y="6097"/>
                  </a:cubicBezTo>
                  <a:lnTo>
                    <a:pt x="131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0" name="Google Shape;1210;p42"/>
            <p:cNvSpPr/>
            <p:nvPr/>
          </p:nvSpPr>
          <p:spPr>
            <a:xfrm>
              <a:off x="6285197" y="4033442"/>
              <a:ext cx="426613" cy="175050"/>
            </a:xfrm>
            <a:custGeom>
              <a:rect b="b" l="l" r="r" t="t"/>
              <a:pathLst>
                <a:path extrusionOk="0" h="9284" w="22626">
                  <a:moveTo>
                    <a:pt x="13813" y="0"/>
                  </a:moveTo>
                  <a:cubicBezTo>
                    <a:pt x="13813" y="0"/>
                    <a:pt x="4546" y="815"/>
                    <a:pt x="2396" y="1889"/>
                  </a:cubicBezTo>
                  <a:cubicBezTo>
                    <a:pt x="244" y="2966"/>
                    <a:pt x="1" y="4431"/>
                    <a:pt x="1" y="5506"/>
                  </a:cubicBezTo>
                  <a:lnTo>
                    <a:pt x="19380" y="9262"/>
                  </a:lnTo>
                  <a:cubicBezTo>
                    <a:pt x="19457" y="9276"/>
                    <a:pt x="19534" y="9284"/>
                    <a:pt x="19610" y="9284"/>
                  </a:cubicBezTo>
                  <a:cubicBezTo>
                    <a:pt x="20124" y="9284"/>
                    <a:pt x="20593" y="8954"/>
                    <a:pt x="20757" y="8449"/>
                  </a:cubicBezTo>
                  <a:lnTo>
                    <a:pt x="22626" y="2721"/>
                  </a:lnTo>
                  <a:lnTo>
                    <a:pt x="138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1" name="Google Shape;1211;p42"/>
            <p:cNvSpPr/>
            <p:nvPr/>
          </p:nvSpPr>
          <p:spPr>
            <a:xfrm>
              <a:off x="6957810" y="3842418"/>
              <a:ext cx="198109" cy="159721"/>
            </a:xfrm>
            <a:custGeom>
              <a:rect b="b" l="l" r="r" t="t"/>
              <a:pathLst>
                <a:path extrusionOk="0" h="8471" w="10507">
                  <a:moveTo>
                    <a:pt x="8600" y="0"/>
                  </a:moveTo>
                  <a:lnTo>
                    <a:pt x="0" y="4203"/>
                  </a:lnTo>
                  <a:lnTo>
                    <a:pt x="2607" y="8471"/>
                  </a:lnTo>
                  <a:cubicBezTo>
                    <a:pt x="2607" y="8471"/>
                    <a:pt x="8991" y="7280"/>
                    <a:pt x="10506" y="4203"/>
                  </a:cubicBezTo>
                  <a:lnTo>
                    <a:pt x="860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2" name="Google Shape;1212;p42"/>
            <p:cNvSpPr/>
            <p:nvPr/>
          </p:nvSpPr>
          <p:spPr>
            <a:xfrm>
              <a:off x="6545648" y="3935790"/>
              <a:ext cx="203936" cy="149464"/>
            </a:xfrm>
            <a:custGeom>
              <a:rect b="b" l="l" r="r" t="t"/>
              <a:pathLst>
                <a:path extrusionOk="0" h="7927" w="10816">
                  <a:moveTo>
                    <a:pt x="1694" y="0"/>
                  </a:moveTo>
                  <a:lnTo>
                    <a:pt x="0" y="5179"/>
                  </a:lnTo>
                  <a:cubicBezTo>
                    <a:pt x="0" y="5179"/>
                    <a:pt x="3522" y="7926"/>
                    <a:pt x="8046" y="7926"/>
                  </a:cubicBezTo>
                  <a:cubicBezTo>
                    <a:pt x="8298" y="7926"/>
                    <a:pt x="8554" y="7918"/>
                    <a:pt x="8813" y="7900"/>
                  </a:cubicBezTo>
                  <a:lnTo>
                    <a:pt x="10815" y="1986"/>
                  </a:lnTo>
                  <a:lnTo>
                    <a:pt x="16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3" name="Google Shape;1213;p42"/>
            <p:cNvSpPr/>
            <p:nvPr/>
          </p:nvSpPr>
          <p:spPr>
            <a:xfrm>
              <a:off x="6559771" y="3159266"/>
              <a:ext cx="616087" cy="802921"/>
            </a:xfrm>
            <a:custGeom>
              <a:rect b="b" l="l" r="r" t="t"/>
              <a:pathLst>
                <a:path extrusionOk="0" h="42584" w="32675">
                  <a:moveTo>
                    <a:pt x="12816" y="1"/>
                  </a:moveTo>
                  <a:cubicBezTo>
                    <a:pt x="8666" y="1"/>
                    <a:pt x="4392" y="318"/>
                    <a:pt x="3303" y="1538"/>
                  </a:cubicBezTo>
                  <a:cubicBezTo>
                    <a:pt x="1036" y="4078"/>
                    <a:pt x="1" y="8184"/>
                    <a:pt x="4497" y="17859"/>
                  </a:cubicBezTo>
                  <a:cubicBezTo>
                    <a:pt x="8992" y="27535"/>
                    <a:pt x="18862" y="42584"/>
                    <a:pt x="18862" y="42584"/>
                  </a:cubicBezTo>
                  <a:lnTo>
                    <a:pt x="32674" y="35940"/>
                  </a:lnTo>
                  <a:lnTo>
                    <a:pt x="23260" y="17467"/>
                  </a:lnTo>
                  <a:lnTo>
                    <a:pt x="21664" y="373"/>
                  </a:lnTo>
                  <a:cubicBezTo>
                    <a:pt x="21664" y="373"/>
                    <a:pt x="17313" y="1"/>
                    <a:pt x="1281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4" name="Google Shape;1214;p42"/>
            <p:cNvSpPr/>
            <p:nvPr/>
          </p:nvSpPr>
          <p:spPr>
            <a:xfrm>
              <a:off x="6538558" y="3134188"/>
              <a:ext cx="994186" cy="872213"/>
            </a:xfrm>
            <a:custGeom>
              <a:rect b="b" l="l" r="r" t="t"/>
              <a:pathLst>
                <a:path extrusionOk="0" h="46259" w="52728">
                  <a:moveTo>
                    <a:pt x="52728" y="1"/>
                  </a:moveTo>
                  <a:lnTo>
                    <a:pt x="35951" y="3637"/>
                  </a:lnTo>
                  <a:lnTo>
                    <a:pt x="19011" y="4577"/>
                  </a:lnTo>
                  <a:cubicBezTo>
                    <a:pt x="19011" y="4577"/>
                    <a:pt x="14319" y="4917"/>
                    <a:pt x="11876" y="8731"/>
                  </a:cubicBezTo>
                  <a:cubicBezTo>
                    <a:pt x="9432" y="12543"/>
                    <a:pt x="1" y="42644"/>
                    <a:pt x="1" y="42644"/>
                  </a:cubicBezTo>
                  <a:cubicBezTo>
                    <a:pt x="1" y="42644"/>
                    <a:pt x="11322" y="45998"/>
                    <a:pt x="14124" y="46258"/>
                  </a:cubicBezTo>
                  <a:cubicBezTo>
                    <a:pt x="14124" y="46258"/>
                    <a:pt x="23310" y="24759"/>
                    <a:pt x="24223" y="22021"/>
                  </a:cubicBezTo>
                  <a:cubicBezTo>
                    <a:pt x="24223" y="22021"/>
                    <a:pt x="29465" y="22385"/>
                    <a:pt x="34869" y="22385"/>
                  </a:cubicBezTo>
                  <a:cubicBezTo>
                    <a:pt x="37868" y="22385"/>
                    <a:pt x="40917" y="22273"/>
                    <a:pt x="43149" y="21925"/>
                  </a:cubicBezTo>
                  <a:cubicBezTo>
                    <a:pt x="43149" y="21925"/>
                    <a:pt x="50349" y="19187"/>
                    <a:pt x="52728" y="18161"/>
                  </a:cubicBezTo>
                  <a:lnTo>
                    <a:pt x="5272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5" name="Google Shape;1215;p42"/>
            <p:cNvSpPr/>
            <p:nvPr/>
          </p:nvSpPr>
          <p:spPr>
            <a:xfrm>
              <a:off x="7195521" y="2444701"/>
              <a:ext cx="333564" cy="769322"/>
            </a:xfrm>
            <a:custGeom>
              <a:rect b="b" l="l" r="r" t="t"/>
              <a:pathLst>
                <a:path extrusionOk="0" h="40802" w="17691">
                  <a:moveTo>
                    <a:pt x="4736" y="0"/>
                  </a:moveTo>
                  <a:cubicBezTo>
                    <a:pt x="4736" y="0"/>
                    <a:pt x="391" y="12992"/>
                    <a:pt x="196" y="22793"/>
                  </a:cubicBezTo>
                  <a:cubicBezTo>
                    <a:pt x="1" y="32594"/>
                    <a:pt x="5083" y="39433"/>
                    <a:pt x="5083" y="39433"/>
                  </a:cubicBezTo>
                  <a:lnTo>
                    <a:pt x="8211" y="39433"/>
                  </a:lnTo>
                  <a:cubicBezTo>
                    <a:pt x="8211" y="39433"/>
                    <a:pt x="8771" y="39433"/>
                    <a:pt x="8771" y="40802"/>
                  </a:cubicBezTo>
                  <a:lnTo>
                    <a:pt x="15491" y="40462"/>
                  </a:lnTo>
                  <a:lnTo>
                    <a:pt x="17690" y="2591"/>
                  </a:lnTo>
                  <a:lnTo>
                    <a:pt x="4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6" name="Google Shape;1216;p42"/>
            <p:cNvSpPr/>
            <p:nvPr/>
          </p:nvSpPr>
          <p:spPr>
            <a:xfrm>
              <a:off x="7518233" y="3340901"/>
              <a:ext cx="297532" cy="135718"/>
            </a:xfrm>
            <a:custGeom>
              <a:rect b="b" l="l" r="r" t="t"/>
              <a:pathLst>
                <a:path extrusionOk="0" h="7198" w="15780">
                  <a:moveTo>
                    <a:pt x="14302" y="0"/>
                  </a:moveTo>
                  <a:cubicBezTo>
                    <a:pt x="11965" y="0"/>
                    <a:pt x="0" y="4217"/>
                    <a:pt x="0" y="4217"/>
                  </a:cubicBezTo>
                  <a:lnTo>
                    <a:pt x="771" y="7198"/>
                  </a:lnTo>
                  <a:cubicBezTo>
                    <a:pt x="771" y="7198"/>
                    <a:pt x="6682" y="5489"/>
                    <a:pt x="11227" y="5489"/>
                  </a:cubicBezTo>
                  <a:cubicBezTo>
                    <a:pt x="11227" y="5489"/>
                    <a:pt x="14453" y="4120"/>
                    <a:pt x="15282" y="3533"/>
                  </a:cubicBezTo>
                  <a:cubicBezTo>
                    <a:pt x="15282" y="3533"/>
                    <a:pt x="15780" y="619"/>
                    <a:pt x="14615" y="48"/>
                  </a:cubicBezTo>
                  <a:cubicBezTo>
                    <a:pt x="14549" y="16"/>
                    <a:pt x="14443" y="0"/>
                    <a:pt x="143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7" name="Google Shape;1217;p42"/>
            <p:cNvSpPr/>
            <p:nvPr/>
          </p:nvSpPr>
          <p:spPr>
            <a:xfrm>
              <a:off x="6955981" y="2436028"/>
              <a:ext cx="837916" cy="984382"/>
            </a:xfrm>
            <a:custGeom>
              <a:rect b="b" l="l" r="r" t="t"/>
              <a:pathLst>
                <a:path extrusionOk="0" h="52208" w="44440">
                  <a:moveTo>
                    <a:pt x="19611" y="1"/>
                  </a:moveTo>
                  <a:lnTo>
                    <a:pt x="13975" y="1193"/>
                  </a:lnTo>
                  <a:lnTo>
                    <a:pt x="12411" y="3049"/>
                  </a:lnTo>
                  <a:cubicBezTo>
                    <a:pt x="10444" y="3672"/>
                    <a:pt x="9967" y="4256"/>
                    <a:pt x="9967" y="4256"/>
                  </a:cubicBezTo>
                  <a:cubicBezTo>
                    <a:pt x="7623" y="7642"/>
                    <a:pt x="1" y="23018"/>
                    <a:pt x="1" y="23018"/>
                  </a:cubicBezTo>
                  <a:lnTo>
                    <a:pt x="2801" y="37091"/>
                  </a:lnTo>
                  <a:cubicBezTo>
                    <a:pt x="2801" y="37091"/>
                    <a:pt x="5213" y="37091"/>
                    <a:pt x="5798" y="36440"/>
                  </a:cubicBezTo>
                  <a:cubicBezTo>
                    <a:pt x="6384" y="35789"/>
                    <a:pt x="9676" y="30365"/>
                    <a:pt x="9676" y="30365"/>
                  </a:cubicBezTo>
                  <a:lnTo>
                    <a:pt x="12705" y="33052"/>
                  </a:lnTo>
                  <a:cubicBezTo>
                    <a:pt x="12461" y="33785"/>
                    <a:pt x="10457" y="39893"/>
                    <a:pt x="10457" y="39893"/>
                  </a:cubicBezTo>
                  <a:lnTo>
                    <a:pt x="17787" y="39893"/>
                  </a:lnTo>
                  <a:lnTo>
                    <a:pt x="16158" y="35072"/>
                  </a:lnTo>
                  <a:lnTo>
                    <a:pt x="16158" y="35072"/>
                  </a:lnTo>
                  <a:cubicBezTo>
                    <a:pt x="16158" y="35072"/>
                    <a:pt x="21135" y="37607"/>
                    <a:pt x="23455" y="38460"/>
                  </a:cubicBezTo>
                  <a:cubicBezTo>
                    <a:pt x="24095" y="38695"/>
                    <a:pt x="24697" y="38773"/>
                    <a:pt x="25214" y="38773"/>
                  </a:cubicBezTo>
                  <a:cubicBezTo>
                    <a:pt x="26235" y="38773"/>
                    <a:pt x="26925" y="38468"/>
                    <a:pt x="26925" y="38468"/>
                  </a:cubicBezTo>
                  <a:cubicBezTo>
                    <a:pt x="26990" y="39706"/>
                    <a:pt x="29819" y="52207"/>
                    <a:pt x="29819" y="52207"/>
                  </a:cubicBezTo>
                  <a:cubicBezTo>
                    <a:pt x="39018" y="51915"/>
                    <a:pt x="44434" y="48038"/>
                    <a:pt x="44434" y="48038"/>
                  </a:cubicBezTo>
                  <a:cubicBezTo>
                    <a:pt x="44440" y="19273"/>
                    <a:pt x="42479" y="5037"/>
                    <a:pt x="40915" y="3733"/>
                  </a:cubicBezTo>
                  <a:cubicBezTo>
                    <a:pt x="39352" y="2431"/>
                    <a:pt x="33180" y="1046"/>
                    <a:pt x="33180" y="1046"/>
                  </a:cubicBezTo>
                  <a:lnTo>
                    <a:pt x="29420" y="1"/>
                  </a:lnTo>
                  <a:cubicBezTo>
                    <a:pt x="28201" y="3548"/>
                    <a:pt x="27363" y="14972"/>
                    <a:pt x="27363" y="14972"/>
                  </a:cubicBezTo>
                  <a:lnTo>
                    <a:pt x="21842" y="24502"/>
                  </a:lnTo>
                  <a:lnTo>
                    <a:pt x="15245" y="20868"/>
                  </a:lnTo>
                  <a:cubicBezTo>
                    <a:pt x="14724" y="8425"/>
                    <a:pt x="19221" y="1063"/>
                    <a:pt x="19221" y="1063"/>
                  </a:cubicBezTo>
                  <a:lnTo>
                    <a:pt x="1961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8" name="Google Shape;1218;p42"/>
            <p:cNvSpPr/>
            <p:nvPr/>
          </p:nvSpPr>
          <p:spPr>
            <a:xfrm>
              <a:off x="7463646" y="3139694"/>
              <a:ext cx="240590" cy="280732"/>
            </a:xfrm>
            <a:custGeom>
              <a:rect b="b" l="l" r="r" t="t"/>
              <a:pathLst>
                <a:path extrusionOk="0" h="14889" w="12760">
                  <a:moveTo>
                    <a:pt x="1646" y="1"/>
                  </a:moveTo>
                  <a:lnTo>
                    <a:pt x="1" y="1149"/>
                  </a:lnTo>
                  <a:cubicBezTo>
                    <a:pt x="66" y="2387"/>
                    <a:pt x="2895" y="14888"/>
                    <a:pt x="2895" y="14888"/>
                  </a:cubicBezTo>
                  <a:cubicBezTo>
                    <a:pt x="6976" y="14758"/>
                    <a:pt x="10310" y="13925"/>
                    <a:pt x="12759" y="13034"/>
                  </a:cubicBezTo>
                  <a:cubicBezTo>
                    <a:pt x="12266" y="11534"/>
                    <a:pt x="11267" y="8091"/>
                    <a:pt x="10799" y="3553"/>
                  </a:cubicBezTo>
                  <a:cubicBezTo>
                    <a:pt x="10799" y="3553"/>
                    <a:pt x="5360" y="3420"/>
                    <a:pt x="164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9" name="Google Shape;1219;p42"/>
            <p:cNvSpPr/>
            <p:nvPr/>
          </p:nvSpPr>
          <p:spPr>
            <a:xfrm>
              <a:off x="7175855" y="3091179"/>
              <a:ext cx="115468" cy="97066"/>
            </a:xfrm>
            <a:custGeom>
              <a:rect b="b" l="l" r="r" t="t"/>
              <a:pathLst>
                <a:path extrusionOk="0" h="5148" w="6124">
                  <a:moveTo>
                    <a:pt x="3878" y="0"/>
                  </a:moveTo>
                  <a:cubicBezTo>
                    <a:pt x="2736" y="2509"/>
                    <a:pt x="0" y="5147"/>
                    <a:pt x="0" y="5147"/>
                  </a:cubicBezTo>
                  <a:lnTo>
                    <a:pt x="6124" y="5147"/>
                  </a:lnTo>
                  <a:lnTo>
                    <a:pt x="4497" y="326"/>
                  </a:lnTo>
                  <a:lnTo>
                    <a:pt x="4648" y="403"/>
                  </a:lnTo>
                  <a:lnTo>
                    <a:pt x="3878" y="0"/>
                  </a:lnTo>
                  <a:close/>
                </a:path>
              </a:pathLst>
            </a:custGeom>
            <a:solidFill>
              <a:srgbClr val="0B2140">
                <a:alpha val="10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0" name="Google Shape;1220;p42"/>
            <p:cNvSpPr/>
            <p:nvPr/>
          </p:nvSpPr>
          <p:spPr>
            <a:xfrm>
              <a:off x="7446902" y="2848698"/>
              <a:ext cx="244191" cy="351174"/>
            </a:xfrm>
            <a:custGeom>
              <a:rect b="b" l="l" r="r" t="t"/>
              <a:pathLst>
                <a:path extrusionOk="0" h="18625" w="12951">
                  <a:moveTo>
                    <a:pt x="12950" y="1"/>
                  </a:moveTo>
                  <a:lnTo>
                    <a:pt x="12950" y="1"/>
                  </a:lnTo>
                  <a:cubicBezTo>
                    <a:pt x="12949" y="2"/>
                    <a:pt x="3823" y="14542"/>
                    <a:pt x="3086" y="15125"/>
                  </a:cubicBezTo>
                  <a:cubicBezTo>
                    <a:pt x="2352" y="15707"/>
                    <a:pt x="1" y="16653"/>
                    <a:pt x="1" y="16653"/>
                  </a:cubicBezTo>
                  <a:lnTo>
                    <a:pt x="95" y="16804"/>
                  </a:lnTo>
                  <a:cubicBezTo>
                    <a:pt x="590" y="16714"/>
                    <a:pt x="889" y="16582"/>
                    <a:pt x="889" y="16582"/>
                  </a:cubicBezTo>
                  <a:cubicBezTo>
                    <a:pt x="901" y="16842"/>
                    <a:pt x="1038" y="17598"/>
                    <a:pt x="1241" y="18624"/>
                  </a:cubicBezTo>
                  <a:cubicBezTo>
                    <a:pt x="1241" y="18624"/>
                    <a:pt x="2729" y="18366"/>
                    <a:pt x="4358" y="16118"/>
                  </a:cubicBezTo>
                  <a:cubicBezTo>
                    <a:pt x="5987" y="13870"/>
                    <a:pt x="12950" y="2"/>
                    <a:pt x="12950" y="1"/>
                  </a:cubicBezTo>
                  <a:close/>
                </a:path>
              </a:pathLst>
            </a:custGeom>
            <a:solidFill>
              <a:srgbClr val="0B2140">
                <a:alpha val="10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1" name="Google Shape;1221;p42"/>
            <p:cNvSpPr/>
            <p:nvPr/>
          </p:nvSpPr>
          <p:spPr>
            <a:xfrm>
              <a:off x="7089893" y="2077661"/>
              <a:ext cx="485252" cy="473147"/>
            </a:xfrm>
            <a:custGeom>
              <a:rect b="b" l="l" r="r" t="t"/>
              <a:pathLst>
                <a:path extrusionOk="0" h="25094" w="25736">
                  <a:moveTo>
                    <a:pt x="12379" y="1"/>
                  </a:moveTo>
                  <a:cubicBezTo>
                    <a:pt x="7624" y="1"/>
                    <a:pt x="4104" y="3714"/>
                    <a:pt x="2933" y="4497"/>
                  </a:cubicBezTo>
                  <a:cubicBezTo>
                    <a:pt x="1761" y="5278"/>
                    <a:pt x="262" y="7690"/>
                    <a:pt x="130" y="9840"/>
                  </a:cubicBezTo>
                  <a:cubicBezTo>
                    <a:pt x="0" y="11989"/>
                    <a:pt x="65" y="18114"/>
                    <a:pt x="2282" y="18960"/>
                  </a:cubicBezTo>
                  <a:cubicBezTo>
                    <a:pt x="4496" y="19808"/>
                    <a:pt x="12119" y="20069"/>
                    <a:pt x="12119" y="20069"/>
                  </a:cubicBezTo>
                  <a:cubicBezTo>
                    <a:pt x="12119" y="20069"/>
                    <a:pt x="11564" y="23864"/>
                    <a:pt x="13960" y="24840"/>
                  </a:cubicBezTo>
                  <a:cubicBezTo>
                    <a:pt x="14383" y="25013"/>
                    <a:pt x="14885" y="25093"/>
                    <a:pt x="15429" y="25093"/>
                  </a:cubicBezTo>
                  <a:cubicBezTo>
                    <a:pt x="17953" y="25093"/>
                    <a:pt x="21369" y="23372"/>
                    <a:pt x="21972" y="21322"/>
                  </a:cubicBezTo>
                  <a:lnTo>
                    <a:pt x="22413" y="18375"/>
                  </a:lnTo>
                  <a:lnTo>
                    <a:pt x="25736" y="12902"/>
                  </a:lnTo>
                  <a:lnTo>
                    <a:pt x="25736" y="6443"/>
                  </a:lnTo>
                  <a:cubicBezTo>
                    <a:pt x="25736" y="6443"/>
                    <a:pt x="17136" y="1"/>
                    <a:pt x="12379" y="1"/>
                  </a:cubicBezTo>
                  <a:close/>
                </a:path>
              </a:pathLst>
            </a:custGeom>
            <a:solidFill>
              <a:srgbClr val="F9D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2" name="Google Shape;1222;p42"/>
            <p:cNvSpPr/>
            <p:nvPr/>
          </p:nvSpPr>
          <p:spPr>
            <a:xfrm>
              <a:off x="7469114" y="2248925"/>
              <a:ext cx="55038" cy="60525"/>
            </a:xfrm>
            <a:custGeom>
              <a:rect b="b" l="l" r="r" t="t"/>
              <a:pathLst>
                <a:path extrusionOk="0" h="3210" w="2919">
                  <a:moveTo>
                    <a:pt x="1684" y="1"/>
                  </a:moveTo>
                  <a:cubicBezTo>
                    <a:pt x="1573" y="1"/>
                    <a:pt x="1501" y="16"/>
                    <a:pt x="1501" y="16"/>
                  </a:cubicBezTo>
                  <a:cubicBezTo>
                    <a:pt x="0" y="1558"/>
                    <a:pt x="296" y="2629"/>
                    <a:pt x="556" y="3084"/>
                  </a:cubicBezTo>
                  <a:cubicBezTo>
                    <a:pt x="601" y="3166"/>
                    <a:pt x="684" y="3210"/>
                    <a:pt x="768" y="3210"/>
                  </a:cubicBezTo>
                  <a:cubicBezTo>
                    <a:pt x="827" y="3210"/>
                    <a:pt x="887" y="3188"/>
                    <a:pt x="934" y="3143"/>
                  </a:cubicBezTo>
                  <a:cubicBezTo>
                    <a:pt x="1474" y="2618"/>
                    <a:pt x="2918" y="1134"/>
                    <a:pt x="2626" y="561"/>
                  </a:cubicBezTo>
                  <a:cubicBezTo>
                    <a:pt x="2378" y="75"/>
                    <a:pt x="1933" y="1"/>
                    <a:pt x="1684" y="1"/>
                  </a:cubicBezTo>
                  <a:close/>
                </a:path>
              </a:pathLst>
            </a:custGeom>
            <a:solidFill>
              <a:srgbClr val="0B2140">
                <a:alpha val="10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3" name="Google Shape;1223;p42"/>
            <p:cNvSpPr/>
            <p:nvPr/>
          </p:nvSpPr>
          <p:spPr>
            <a:xfrm>
              <a:off x="7313594" y="2398185"/>
              <a:ext cx="110603" cy="75665"/>
            </a:xfrm>
            <a:custGeom>
              <a:rect b="b" l="l" r="r" t="t"/>
              <a:pathLst>
                <a:path extrusionOk="0" h="4013" w="5866">
                  <a:moveTo>
                    <a:pt x="5866" y="1"/>
                  </a:moveTo>
                  <a:cubicBezTo>
                    <a:pt x="5865" y="1"/>
                    <a:pt x="4048" y="1466"/>
                    <a:pt x="2257" y="2006"/>
                  </a:cubicBezTo>
                  <a:cubicBezTo>
                    <a:pt x="738" y="2465"/>
                    <a:pt x="172" y="2500"/>
                    <a:pt x="36" y="2500"/>
                  </a:cubicBezTo>
                  <a:cubicBezTo>
                    <a:pt x="11" y="2500"/>
                    <a:pt x="1" y="2499"/>
                    <a:pt x="1" y="2499"/>
                  </a:cubicBezTo>
                  <a:lnTo>
                    <a:pt x="1" y="2499"/>
                  </a:lnTo>
                  <a:lnTo>
                    <a:pt x="1048" y="4012"/>
                  </a:lnTo>
                  <a:cubicBezTo>
                    <a:pt x="1048" y="4012"/>
                    <a:pt x="5450" y="3057"/>
                    <a:pt x="5866" y="1"/>
                  </a:cubicBezTo>
                  <a:close/>
                </a:path>
              </a:pathLst>
            </a:custGeom>
            <a:solidFill>
              <a:srgbClr val="0B2140">
                <a:alpha val="10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4" name="Google Shape;1224;p42"/>
            <p:cNvSpPr/>
            <p:nvPr/>
          </p:nvSpPr>
          <p:spPr>
            <a:xfrm>
              <a:off x="7262062" y="2199147"/>
              <a:ext cx="115468" cy="43272"/>
            </a:xfrm>
            <a:custGeom>
              <a:rect b="b" l="l" r="r" t="t"/>
              <a:pathLst>
                <a:path extrusionOk="0" h="2295" w="6124">
                  <a:moveTo>
                    <a:pt x="2996" y="0"/>
                  </a:moveTo>
                  <a:cubicBezTo>
                    <a:pt x="2996" y="0"/>
                    <a:pt x="1042" y="53"/>
                    <a:pt x="78" y="1297"/>
                  </a:cubicBezTo>
                  <a:cubicBezTo>
                    <a:pt x="17" y="1375"/>
                    <a:pt x="0" y="1478"/>
                    <a:pt x="28" y="1570"/>
                  </a:cubicBezTo>
                  <a:cubicBezTo>
                    <a:pt x="78" y="1736"/>
                    <a:pt x="181" y="2001"/>
                    <a:pt x="372" y="2187"/>
                  </a:cubicBezTo>
                  <a:cubicBezTo>
                    <a:pt x="448" y="2257"/>
                    <a:pt x="546" y="2294"/>
                    <a:pt x="645" y="2294"/>
                  </a:cubicBezTo>
                  <a:cubicBezTo>
                    <a:pt x="697" y="2294"/>
                    <a:pt x="750" y="2284"/>
                    <a:pt x="800" y="2263"/>
                  </a:cubicBezTo>
                  <a:cubicBezTo>
                    <a:pt x="1377" y="2028"/>
                    <a:pt x="3150" y="1391"/>
                    <a:pt x="5339" y="1391"/>
                  </a:cubicBezTo>
                  <a:cubicBezTo>
                    <a:pt x="5595" y="1391"/>
                    <a:pt x="5857" y="1400"/>
                    <a:pt x="6124" y="1419"/>
                  </a:cubicBezTo>
                  <a:lnTo>
                    <a:pt x="29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5" name="Google Shape;1225;p42"/>
            <p:cNvSpPr/>
            <p:nvPr/>
          </p:nvSpPr>
          <p:spPr>
            <a:xfrm>
              <a:off x="7148458" y="2201824"/>
              <a:ext cx="65050" cy="39162"/>
            </a:xfrm>
            <a:custGeom>
              <a:rect b="b" l="l" r="r" t="t"/>
              <a:pathLst>
                <a:path extrusionOk="0" h="2077" w="3450">
                  <a:moveTo>
                    <a:pt x="1516" y="0"/>
                  </a:moveTo>
                  <a:cubicBezTo>
                    <a:pt x="678" y="0"/>
                    <a:pt x="148" y="257"/>
                    <a:pt x="148" y="257"/>
                  </a:cubicBezTo>
                  <a:cubicBezTo>
                    <a:pt x="22" y="691"/>
                    <a:pt x="1" y="1147"/>
                    <a:pt x="87" y="1592"/>
                  </a:cubicBezTo>
                  <a:cubicBezTo>
                    <a:pt x="124" y="1775"/>
                    <a:pt x="285" y="1890"/>
                    <a:pt x="459" y="1890"/>
                  </a:cubicBezTo>
                  <a:cubicBezTo>
                    <a:pt x="512" y="1890"/>
                    <a:pt x="566" y="1879"/>
                    <a:pt x="618" y="1856"/>
                  </a:cubicBezTo>
                  <a:cubicBezTo>
                    <a:pt x="842" y="1757"/>
                    <a:pt x="1141" y="1662"/>
                    <a:pt x="1458" y="1662"/>
                  </a:cubicBezTo>
                  <a:cubicBezTo>
                    <a:pt x="1483" y="1662"/>
                    <a:pt x="1508" y="1662"/>
                    <a:pt x="1533" y="1663"/>
                  </a:cubicBezTo>
                  <a:cubicBezTo>
                    <a:pt x="1968" y="1684"/>
                    <a:pt x="2377" y="1880"/>
                    <a:pt x="2618" y="2020"/>
                  </a:cubicBezTo>
                  <a:cubicBezTo>
                    <a:pt x="2682" y="2058"/>
                    <a:pt x="2754" y="2077"/>
                    <a:pt x="2825" y="2077"/>
                  </a:cubicBezTo>
                  <a:cubicBezTo>
                    <a:pt x="2925" y="2077"/>
                    <a:pt x="3023" y="2039"/>
                    <a:pt x="3093" y="1961"/>
                  </a:cubicBezTo>
                  <a:cubicBezTo>
                    <a:pt x="3280" y="1758"/>
                    <a:pt x="3374" y="1502"/>
                    <a:pt x="3418" y="1330"/>
                  </a:cubicBezTo>
                  <a:cubicBezTo>
                    <a:pt x="3450" y="1206"/>
                    <a:pt x="3425" y="1076"/>
                    <a:pt x="3351" y="973"/>
                  </a:cubicBezTo>
                  <a:cubicBezTo>
                    <a:pt x="3139" y="677"/>
                    <a:pt x="2616" y="74"/>
                    <a:pt x="1846" y="13"/>
                  </a:cubicBezTo>
                  <a:cubicBezTo>
                    <a:pt x="1731" y="4"/>
                    <a:pt x="1621" y="0"/>
                    <a:pt x="15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6" name="Google Shape;1226;p42"/>
            <p:cNvSpPr/>
            <p:nvPr/>
          </p:nvSpPr>
          <p:spPr>
            <a:xfrm>
              <a:off x="7017997" y="2007085"/>
              <a:ext cx="683682" cy="486478"/>
            </a:xfrm>
            <a:custGeom>
              <a:rect b="b" l="l" r="r" t="t"/>
              <a:pathLst>
                <a:path extrusionOk="0" h="25801" w="36260">
                  <a:moveTo>
                    <a:pt x="16939" y="1"/>
                  </a:moveTo>
                  <a:cubicBezTo>
                    <a:pt x="15046" y="1"/>
                    <a:pt x="13020" y="573"/>
                    <a:pt x="11028" y="2098"/>
                  </a:cubicBezTo>
                  <a:cubicBezTo>
                    <a:pt x="11028" y="2098"/>
                    <a:pt x="10730" y="2031"/>
                    <a:pt x="10254" y="2031"/>
                  </a:cubicBezTo>
                  <a:cubicBezTo>
                    <a:pt x="9303" y="2031"/>
                    <a:pt x="7641" y="2299"/>
                    <a:pt x="6240" y="3907"/>
                  </a:cubicBezTo>
                  <a:cubicBezTo>
                    <a:pt x="4138" y="6319"/>
                    <a:pt x="5117" y="10260"/>
                    <a:pt x="3553" y="11498"/>
                  </a:cubicBezTo>
                  <a:cubicBezTo>
                    <a:pt x="1989" y="12734"/>
                    <a:pt x="946" y="14137"/>
                    <a:pt x="1011" y="16351"/>
                  </a:cubicBezTo>
                  <a:cubicBezTo>
                    <a:pt x="1076" y="18568"/>
                    <a:pt x="2020" y="20327"/>
                    <a:pt x="1" y="22053"/>
                  </a:cubicBezTo>
                  <a:cubicBezTo>
                    <a:pt x="1" y="22053"/>
                    <a:pt x="4231" y="25800"/>
                    <a:pt x="9032" y="25800"/>
                  </a:cubicBezTo>
                  <a:cubicBezTo>
                    <a:pt x="9063" y="25800"/>
                    <a:pt x="9093" y="25800"/>
                    <a:pt x="9124" y="25800"/>
                  </a:cubicBezTo>
                  <a:cubicBezTo>
                    <a:pt x="9124" y="25800"/>
                    <a:pt x="14662" y="24007"/>
                    <a:pt x="15932" y="23812"/>
                  </a:cubicBezTo>
                  <a:lnTo>
                    <a:pt x="15541" y="23209"/>
                  </a:lnTo>
                  <a:cubicBezTo>
                    <a:pt x="15541" y="23209"/>
                    <a:pt x="10346" y="23142"/>
                    <a:pt x="7657" y="19055"/>
                  </a:cubicBezTo>
                  <a:cubicBezTo>
                    <a:pt x="5312" y="15489"/>
                    <a:pt x="6240" y="10992"/>
                    <a:pt x="6240" y="10992"/>
                  </a:cubicBezTo>
                  <a:cubicBezTo>
                    <a:pt x="6240" y="10992"/>
                    <a:pt x="10541" y="9869"/>
                    <a:pt x="12105" y="6498"/>
                  </a:cubicBezTo>
                  <a:cubicBezTo>
                    <a:pt x="12105" y="6498"/>
                    <a:pt x="13033" y="10749"/>
                    <a:pt x="16941" y="11334"/>
                  </a:cubicBezTo>
                  <a:cubicBezTo>
                    <a:pt x="20850" y="11922"/>
                    <a:pt x="20363" y="13876"/>
                    <a:pt x="20363" y="13876"/>
                  </a:cubicBezTo>
                  <a:cubicBezTo>
                    <a:pt x="20363" y="13876"/>
                    <a:pt x="22072" y="13387"/>
                    <a:pt x="22951" y="10749"/>
                  </a:cubicBezTo>
                  <a:cubicBezTo>
                    <a:pt x="22951" y="10749"/>
                    <a:pt x="23847" y="10216"/>
                    <a:pt x="24935" y="10216"/>
                  </a:cubicBezTo>
                  <a:cubicBezTo>
                    <a:pt x="25880" y="10216"/>
                    <a:pt x="26969" y="10618"/>
                    <a:pt x="27741" y="12117"/>
                  </a:cubicBezTo>
                  <a:cubicBezTo>
                    <a:pt x="29402" y="15342"/>
                    <a:pt x="24418" y="18518"/>
                    <a:pt x="23734" y="18518"/>
                  </a:cubicBezTo>
                  <a:lnTo>
                    <a:pt x="22829" y="19714"/>
                  </a:lnTo>
                  <a:lnTo>
                    <a:pt x="25118" y="23029"/>
                  </a:lnTo>
                  <a:lnTo>
                    <a:pt x="29891" y="23795"/>
                  </a:lnTo>
                  <a:cubicBezTo>
                    <a:pt x="29891" y="23795"/>
                    <a:pt x="35086" y="21074"/>
                    <a:pt x="36260" y="18012"/>
                  </a:cubicBezTo>
                  <a:cubicBezTo>
                    <a:pt x="36260" y="18012"/>
                    <a:pt x="34068" y="17663"/>
                    <a:pt x="33409" y="15146"/>
                  </a:cubicBezTo>
                  <a:cubicBezTo>
                    <a:pt x="32750" y="12629"/>
                    <a:pt x="33164" y="10910"/>
                    <a:pt x="30852" y="9510"/>
                  </a:cubicBezTo>
                  <a:cubicBezTo>
                    <a:pt x="28539" y="8110"/>
                    <a:pt x="26738" y="6473"/>
                    <a:pt x="25982" y="4714"/>
                  </a:cubicBezTo>
                  <a:cubicBezTo>
                    <a:pt x="25444" y="3463"/>
                    <a:pt x="21595" y="1"/>
                    <a:pt x="169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7" name="Google Shape;1227;p42"/>
            <p:cNvSpPr/>
            <p:nvPr/>
          </p:nvSpPr>
          <p:spPr>
            <a:xfrm>
              <a:off x="7106222" y="2126610"/>
              <a:ext cx="348007" cy="145052"/>
            </a:xfrm>
            <a:custGeom>
              <a:rect b="b" l="l" r="r" t="t"/>
              <a:pathLst>
                <a:path extrusionOk="0" h="7693" w="18457">
                  <a:moveTo>
                    <a:pt x="7424" y="1"/>
                  </a:moveTo>
                  <a:cubicBezTo>
                    <a:pt x="7374" y="1"/>
                    <a:pt x="7323" y="24"/>
                    <a:pt x="7291" y="75"/>
                  </a:cubicBezTo>
                  <a:cubicBezTo>
                    <a:pt x="4837" y="4019"/>
                    <a:pt x="192" y="4735"/>
                    <a:pt x="146" y="4741"/>
                  </a:cubicBezTo>
                  <a:cubicBezTo>
                    <a:pt x="60" y="4754"/>
                    <a:pt x="1" y="4834"/>
                    <a:pt x="14" y="4920"/>
                  </a:cubicBezTo>
                  <a:cubicBezTo>
                    <a:pt x="23" y="4998"/>
                    <a:pt x="92" y="5056"/>
                    <a:pt x="169" y="5056"/>
                  </a:cubicBezTo>
                  <a:cubicBezTo>
                    <a:pt x="177" y="5056"/>
                    <a:pt x="184" y="5055"/>
                    <a:pt x="192" y="5054"/>
                  </a:cubicBezTo>
                  <a:cubicBezTo>
                    <a:pt x="238" y="5046"/>
                    <a:pt x="4783" y="4349"/>
                    <a:pt x="7361" y="547"/>
                  </a:cubicBezTo>
                  <a:cubicBezTo>
                    <a:pt x="7558" y="1231"/>
                    <a:pt x="8150" y="2755"/>
                    <a:pt x="9699" y="4067"/>
                  </a:cubicBezTo>
                  <a:cubicBezTo>
                    <a:pt x="10522" y="4764"/>
                    <a:pt x="11597" y="5010"/>
                    <a:pt x="12638" y="5245"/>
                  </a:cubicBezTo>
                  <a:cubicBezTo>
                    <a:pt x="14158" y="5591"/>
                    <a:pt x="15470" y="5890"/>
                    <a:pt x="15524" y="7542"/>
                  </a:cubicBezTo>
                  <a:cubicBezTo>
                    <a:pt x="15529" y="7626"/>
                    <a:pt x="15598" y="7693"/>
                    <a:pt x="15682" y="7693"/>
                  </a:cubicBezTo>
                  <a:cubicBezTo>
                    <a:pt x="15692" y="7693"/>
                    <a:pt x="15701" y="7693"/>
                    <a:pt x="15711" y="7691"/>
                  </a:cubicBezTo>
                  <a:cubicBezTo>
                    <a:pt x="15783" y="7678"/>
                    <a:pt x="17477" y="7348"/>
                    <a:pt x="18423" y="4458"/>
                  </a:cubicBezTo>
                  <a:cubicBezTo>
                    <a:pt x="18457" y="4374"/>
                    <a:pt x="18413" y="4279"/>
                    <a:pt x="18327" y="4250"/>
                  </a:cubicBezTo>
                  <a:cubicBezTo>
                    <a:pt x="18311" y="4245"/>
                    <a:pt x="18295" y="4243"/>
                    <a:pt x="18279" y="4243"/>
                  </a:cubicBezTo>
                  <a:cubicBezTo>
                    <a:pt x="18209" y="4243"/>
                    <a:pt x="18144" y="4289"/>
                    <a:pt x="18125" y="4359"/>
                  </a:cubicBezTo>
                  <a:cubicBezTo>
                    <a:pt x="17416" y="6526"/>
                    <a:pt x="16261" y="7160"/>
                    <a:pt x="15829" y="7327"/>
                  </a:cubicBezTo>
                  <a:cubicBezTo>
                    <a:pt x="15667" y="5610"/>
                    <a:pt x="14229" y="5285"/>
                    <a:pt x="12709" y="4939"/>
                  </a:cubicBezTo>
                  <a:cubicBezTo>
                    <a:pt x="11706" y="4712"/>
                    <a:pt x="10667" y="4475"/>
                    <a:pt x="9903" y="3828"/>
                  </a:cubicBezTo>
                  <a:cubicBezTo>
                    <a:pt x="7967" y="2189"/>
                    <a:pt x="7583" y="150"/>
                    <a:pt x="7581" y="129"/>
                  </a:cubicBezTo>
                  <a:cubicBezTo>
                    <a:pt x="7566" y="47"/>
                    <a:pt x="7496" y="1"/>
                    <a:pt x="7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8" name="Google Shape;1228;p42"/>
            <p:cNvSpPr/>
            <p:nvPr/>
          </p:nvSpPr>
          <p:spPr>
            <a:xfrm>
              <a:off x="7261666" y="2260408"/>
              <a:ext cx="93144" cy="29225"/>
            </a:xfrm>
            <a:custGeom>
              <a:rect b="b" l="l" r="r" t="t"/>
              <a:pathLst>
                <a:path extrusionOk="0" h="1550" w="4940">
                  <a:moveTo>
                    <a:pt x="2767" y="1"/>
                  </a:moveTo>
                  <a:cubicBezTo>
                    <a:pt x="2668" y="1"/>
                    <a:pt x="2566" y="5"/>
                    <a:pt x="2463" y="15"/>
                  </a:cubicBezTo>
                  <a:cubicBezTo>
                    <a:pt x="1149" y="143"/>
                    <a:pt x="133" y="1241"/>
                    <a:pt x="91" y="1287"/>
                  </a:cubicBezTo>
                  <a:cubicBezTo>
                    <a:pt x="0" y="1388"/>
                    <a:pt x="72" y="1550"/>
                    <a:pt x="206" y="1550"/>
                  </a:cubicBezTo>
                  <a:cubicBezTo>
                    <a:pt x="250" y="1550"/>
                    <a:pt x="292" y="1533"/>
                    <a:pt x="324" y="1499"/>
                  </a:cubicBezTo>
                  <a:cubicBezTo>
                    <a:pt x="332" y="1489"/>
                    <a:pt x="1302" y="441"/>
                    <a:pt x="2494" y="328"/>
                  </a:cubicBezTo>
                  <a:cubicBezTo>
                    <a:pt x="2584" y="320"/>
                    <a:pt x="2672" y="316"/>
                    <a:pt x="2758" y="316"/>
                  </a:cubicBezTo>
                  <a:cubicBezTo>
                    <a:pt x="3822" y="316"/>
                    <a:pt x="4624" y="904"/>
                    <a:pt x="4633" y="910"/>
                  </a:cubicBezTo>
                  <a:cubicBezTo>
                    <a:pt x="4662" y="927"/>
                    <a:pt x="4690" y="935"/>
                    <a:pt x="4717" y="935"/>
                  </a:cubicBezTo>
                  <a:cubicBezTo>
                    <a:pt x="4845" y="935"/>
                    <a:pt x="4940" y="763"/>
                    <a:pt x="4820" y="658"/>
                  </a:cubicBezTo>
                  <a:cubicBezTo>
                    <a:pt x="4781" y="629"/>
                    <a:pt x="3930" y="1"/>
                    <a:pt x="27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9" name="Google Shape;1229;p42"/>
            <p:cNvSpPr/>
            <p:nvPr/>
          </p:nvSpPr>
          <p:spPr>
            <a:xfrm>
              <a:off x="7145139" y="2265367"/>
              <a:ext cx="58073" cy="15518"/>
            </a:xfrm>
            <a:custGeom>
              <a:rect b="b" l="l" r="r" t="t"/>
              <a:pathLst>
                <a:path extrusionOk="0" h="823" w="3080">
                  <a:moveTo>
                    <a:pt x="1648" y="0"/>
                  </a:moveTo>
                  <a:cubicBezTo>
                    <a:pt x="724" y="0"/>
                    <a:pt x="114" y="543"/>
                    <a:pt x="105" y="550"/>
                  </a:cubicBezTo>
                  <a:cubicBezTo>
                    <a:pt x="0" y="647"/>
                    <a:pt x="68" y="821"/>
                    <a:pt x="210" y="823"/>
                  </a:cubicBezTo>
                  <a:cubicBezTo>
                    <a:pt x="250" y="823"/>
                    <a:pt x="288" y="808"/>
                    <a:pt x="317" y="783"/>
                  </a:cubicBezTo>
                  <a:cubicBezTo>
                    <a:pt x="347" y="755"/>
                    <a:pt x="854" y="311"/>
                    <a:pt x="1633" y="311"/>
                  </a:cubicBezTo>
                  <a:cubicBezTo>
                    <a:pt x="1979" y="311"/>
                    <a:pt x="2379" y="398"/>
                    <a:pt x="2813" y="649"/>
                  </a:cubicBezTo>
                  <a:cubicBezTo>
                    <a:pt x="2839" y="665"/>
                    <a:pt x="2869" y="673"/>
                    <a:pt x="2897" y="673"/>
                  </a:cubicBezTo>
                  <a:cubicBezTo>
                    <a:pt x="2952" y="673"/>
                    <a:pt x="3006" y="645"/>
                    <a:pt x="3036" y="594"/>
                  </a:cubicBezTo>
                  <a:cubicBezTo>
                    <a:pt x="3080" y="516"/>
                    <a:pt x="3051" y="418"/>
                    <a:pt x="2971" y="376"/>
                  </a:cubicBezTo>
                  <a:cubicBezTo>
                    <a:pt x="2488" y="98"/>
                    <a:pt x="2040" y="0"/>
                    <a:pt x="16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0" name="Google Shape;1230;p42"/>
            <p:cNvSpPr/>
            <p:nvPr/>
          </p:nvSpPr>
          <p:spPr>
            <a:xfrm>
              <a:off x="7173913" y="2269082"/>
              <a:ext cx="44950" cy="58432"/>
            </a:xfrm>
            <a:custGeom>
              <a:rect b="b" l="l" r="r" t="t"/>
              <a:pathLst>
                <a:path extrusionOk="0" h="3099" w="2384">
                  <a:moveTo>
                    <a:pt x="947" y="1"/>
                  </a:moveTo>
                  <a:cubicBezTo>
                    <a:pt x="890" y="1"/>
                    <a:pt x="833" y="8"/>
                    <a:pt x="777" y="23"/>
                  </a:cubicBezTo>
                  <a:cubicBezTo>
                    <a:pt x="246" y="168"/>
                    <a:pt x="1" y="968"/>
                    <a:pt x="229" y="1812"/>
                  </a:cubicBezTo>
                  <a:cubicBezTo>
                    <a:pt x="436" y="2565"/>
                    <a:pt x="950" y="3098"/>
                    <a:pt x="1437" y="3098"/>
                  </a:cubicBezTo>
                  <a:cubicBezTo>
                    <a:pt x="1494" y="3098"/>
                    <a:pt x="1551" y="3091"/>
                    <a:pt x="1606" y="3076"/>
                  </a:cubicBezTo>
                  <a:cubicBezTo>
                    <a:pt x="2140" y="2931"/>
                    <a:pt x="2383" y="2131"/>
                    <a:pt x="2154" y="1287"/>
                  </a:cubicBezTo>
                  <a:cubicBezTo>
                    <a:pt x="1950" y="534"/>
                    <a:pt x="1434" y="1"/>
                    <a:pt x="9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1" name="Google Shape;1231;p42"/>
            <p:cNvSpPr/>
            <p:nvPr/>
          </p:nvSpPr>
          <p:spPr>
            <a:xfrm>
              <a:off x="7285801" y="2263519"/>
              <a:ext cx="47967" cy="62316"/>
            </a:xfrm>
            <a:custGeom>
              <a:rect b="b" l="l" r="r" t="t"/>
              <a:pathLst>
                <a:path extrusionOk="0" h="3305" w="2544">
                  <a:moveTo>
                    <a:pt x="1010" y="0"/>
                  </a:moveTo>
                  <a:cubicBezTo>
                    <a:pt x="949" y="0"/>
                    <a:pt x="888" y="8"/>
                    <a:pt x="828" y="24"/>
                  </a:cubicBezTo>
                  <a:cubicBezTo>
                    <a:pt x="261" y="178"/>
                    <a:pt x="1" y="1032"/>
                    <a:pt x="244" y="1933"/>
                  </a:cubicBezTo>
                  <a:cubicBezTo>
                    <a:pt x="462" y="2736"/>
                    <a:pt x="1012" y="3305"/>
                    <a:pt x="1532" y="3305"/>
                  </a:cubicBezTo>
                  <a:cubicBezTo>
                    <a:pt x="1593" y="3305"/>
                    <a:pt x="1654" y="3297"/>
                    <a:pt x="1714" y="3280"/>
                  </a:cubicBezTo>
                  <a:cubicBezTo>
                    <a:pt x="2281" y="3127"/>
                    <a:pt x="2543" y="2273"/>
                    <a:pt x="2297" y="1372"/>
                  </a:cubicBezTo>
                  <a:cubicBezTo>
                    <a:pt x="2080" y="570"/>
                    <a:pt x="1531" y="0"/>
                    <a:pt x="10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2" name="Google Shape;1232;p42"/>
            <p:cNvSpPr/>
            <p:nvPr/>
          </p:nvSpPr>
          <p:spPr>
            <a:xfrm>
              <a:off x="7227425" y="2274927"/>
              <a:ext cx="38690" cy="86111"/>
            </a:xfrm>
            <a:custGeom>
              <a:rect b="b" l="l" r="r" t="t"/>
              <a:pathLst>
                <a:path extrusionOk="0" h="4567" w="2052">
                  <a:moveTo>
                    <a:pt x="382" y="1"/>
                  </a:moveTo>
                  <a:cubicBezTo>
                    <a:pt x="299" y="1"/>
                    <a:pt x="229" y="66"/>
                    <a:pt x="229" y="150"/>
                  </a:cubicBezTo>
                  <a:lnTo>
                    <a:pt x="1" y="4460"/>
                  </a:lnTo>
                  <a:lnTo>
                    <a:pt x="1844" y="4567"/>
                  </a:lnTo>
                  <a:lnTo>
                    <a:pt x="1852" y="4567"/>
                  </a:lnTo>
                  <a:cubicBezTo>
                    <a:pt x="2043" y="4556"/>
                    <a:pt x="2052" y="4275"/>
                    <a:pt x="1861" y="4254"/>
                  </a:cubicBezTo>
                  <a:lnTo>
                    <a:pt x="330" y="4164"/>
                  </a:lnTo>
                  <a:lnTo>
                    <a:pt x="542" y="167"/>
                  </a:lnTo>
                  <a:cubicBezTo>
                    <a:pt x="546" y="81"/>
                    <a:pt x="479" y="7"/>
                    <a:pt x="393" y="1"/>
                  </a:cubicBezTo>
                  <a:cubicBezTo>
                    <a:pt x="389" y="1"/>
                    <a:pt x="386" y="1"/>
                    <a:pt x="3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3" name="Google Shape;1233;p42"/>
            <p:cNvSpPr/>
            <p:nvPr/>
          </p:nvSpPr>
          <p:spPr>
            <a:xfrm>
              <a:off x="7470660" y="2243080"/>
              <a:ext cx="37333" cy="54585"/>
            </a:xfrm>
            <a:custGeom>
              <a:rect b="b" l="l" r="r" t="t"/>
              <a:pathLst>
                <a:path extrusionOk="0" h="2895" w="1980">
                  <a:moveTo>
                    <a:pt x="1758" y="0"/>
                  </a:moveTo>
                  <a:cubicBezTo>
                    <a:pt x="1746" y="0"/>
                    <a:pt x="1733" y="1"/>
                    <a:pt x="1719" y="4"/>
                  </a:cubicBezTo>
                  <a:cubicBezTo>
                    <a:pt x="1661" y="21"/>
                    <a:pt x="279" y="435"/>
                    <a:pt x="11" y="2719"/>
                  </a:cubicBezTo>
                  <a:cubicBezTo>
                    <a:pt x="0" y="2805"/>
                    <a:pt x="61" y="2882"/>
                    <a:pt x="147" y="2893"/>
                  </a:cubicBezTo>
                  <a:cubicBezTo>
                    <a:pt x="150" y="2894"/>
                    <a:pt x="153" y="2894"/>
                    <a:pt x="156" y="2894"/>
                  </a:cubicBezTo>
                  <a:cubicBezTo>
                    <a:pt x="160" y="2894"/>
                    <a:pt x="163" y="2894"/>
                    <a:pt x="166" y="2893"/>
                  </a:cubicBezTo>
                  <a:cubicBezTo>
                    <a:pt x="246" y="2893"/>
                    <a:pt x="311" y="2834"/>
                    <a:pt x="321" y="2756"/>
                  </a:cubicBezTo>
                  <a:cubicBezTo>
                    <a:pt x="565" y="693"/>
                    <a:pt x="1755" y="321"/>
                    <a:pt x="1805" y="307"/>
                  </a:cubicBezTo>
                  <a:cubicBezTo>
                    <a:pt x="1979" y="246"/>
                    <a:pt x="1922" y="0"/>
                    <a:pt x="17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4" name="Google Shape;1234;p42"/>
            <p:cNvSpPr/>
            <p:nvPr/>
          </p:nvSpPr>
          <p:spPr>
            <a:xfrm>
              <a:off x="7474205" y="2269949"/>
              <a:ext cx="37276" cy="8051"/>
            </a:xfrm>
            <a:custGeom>
              <a:rect b="b" l="l" r="r" t="t"/>
              <a:pathLst>
                <a:path extrusionOk="0" h="427" w="1977">
                  <a:moveTo>
                    <a:pt x="954" y="1"/>
                  </a:moveTo>
                  <a:cubicBezTo>
                    <a:pt x="703" y="1"/>
                    <a:pt x="427" y="30"/>
                    <a:pt x="165" y="120"/>
                  </a:cubicBezTo>
                  <a:cubicBezTo>
                    <a:pt x="1" y="181"/>
                    <a:pt x="41" y="425"/>
                    <a:pt x="217" y="427"/>
                  </a:cubicBezTo>
                  <a:cubicBezTo>
                    <a:pt x="234" y="427"/>
                    <a:pt x="251" y="425"/>
                    <a:pt x="268" y="418"/>
                  </a:cubicBezTo>
                  <a:cubicBezTo>
                    <a:pt x="490" y="341"/>
                    <a:pt x="730" y="316"/>
                    <a:pt x="951" y="316"/>
                  </a:cubicBezTo>
                  <a:cubicBezTo>
                    <a:pt x="1394" y="316"/>
                    <a:pt x="1761" y="419"/>
                    <a:pt x="1766" y="420"/>
                  </a:cubicBezTo>
                  <a:cubicBezTo>
                    <a:pt x="1778" y="423"/>
                    <a:pt x="1790" y="424"/>
                    <a:pt x="1802" y="424"/>
                  </a:cubicBezTo>
                  <a:cubicBezTo>
                    <a:pt x="1871" y="424"/>
                    <a:pt x="1934" y="379"/>
                    <a:pt x="1953" y="311"/>
                  </a:cubicBezTo>
                  <a:cubicBezTo>
                    <a:pt x="1976" y="231"/>
                    <a:pt x="1934" y="145"/>
                    <a:pt x="1855" y="118"/>
                  </a:cubicBezTo>
                  <a:cubicBezTo>
                    <a:pt x="1830" y="111"/>
                    <a:pt x="1438" y="1"/>
                    <a:pt x="9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5" name="Google Shape;1235;p42"/>
            <p:cNvSpPr/>
            <p:nvPr/>
          </p:nvSpPr>
          <p:spPr>
            <a:xfrm>
              <a:off x="7307070" y="2441798"/>
              <a:ext cx="47552" cy="57772"/>
            </a:xfrm>
            <a:custGeom>
              <a:rect b="b" l="l" r="r" t="t"/>
              <a:pathLst>
                <a:path extrusionOk="0" h="3064" w="2522">
                  <a:moveTo>
                    <a:pt x="217" y="1"/>
                  </a:moveTo>
                  <a:cubicBezTo>
                    <a:pt x="104" y="1"/>
                    <a:pt x="1" y="129"/>
                    <a:pt x="84" y="251"/>
                  </a:cubicBezTo>
                  <a:lnTo>
                    <a:pt x="2194" y="3003"/>
                  </a:lnTo>
                  <a:cubicBezTo>
                    <a:pt x="2223" y="3041"/>
                    <a:pt x="2269" y="3064"/>
                    <a:pt x="2318" y="3064"/>
                  </a:cubicBezTo>
                  <a:cubicBezTo>
                    <a:pt x="2448" y="3064"/>
                    <a:pt x="2521" y="2915"/>
                    <a:pt x="2444" y="2810"/>
                  </a:cubicBezTo>
                  <a:lnTo>
                    <a:pt x="334" y="58"/>
                  </a:lnTo>
                  <a:cubicBezTo>
                    <a:pt x="299" y="18"/>
                    <a:pt x="257" y="1"/>
                    <a:pt x="21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6" name="Google Shape;1236;p42"/>
            <p:cNvSpPr/>
            <p:nvPr/>
          </p:nvSpPr>
          <p:spPr>
            <a:xfrm>
              <a:off x="7301678" y="2392717"/>
              <a:ext cx="129006" cy="54604"/>
            </a:xfrm>
            <a:custGeom>
              <a:rect b="b" l="l" r="r" t="t"/>
              <a:pathLst>
                <a:path extrusionOk="0" h="2896" w="6842">
                  <a:moveTo>
                    <a:pt x="6661" y="0"/>
                  </a:moveTo>
                  <a:cubicBezTo>
                    <a:pt x="6622" y="0"/>
                    <a:pt x="6583" y="14"/>
                    <a:pt x="6552" y="43"/>
                  </a:cubicBezTo>
                  <a:cubicBezTo>
                    <a:pt x="4182" y="1974"/>
                    <a:pt x="2539" y="2413"/>
                    <a:pt x="156" y="2581"/>
                  </a:cubicBezTo>
                  <a:cubicBezTo>
                    <a:pt x="68" y="2583"/>
                    <a:pt x="1" y="2657"/>
                    <a:pt x="5" y="2743"/>
                  </a:cubicBezTo>
                  <a:cubicBezTo>
                    <a:pt x="7" y="2829"/>
                    <a:pt x="78" y="2896"/>
                    <a:pt x="163" y="2896"/>
                  </a:cubicBezTo>
                  <a:cubicBezTo>
                    <a:pt x="164" y="2896"/>
                    <a:pt x="165" y="2896"/>
                    <a:pt x="167" y="2896"/>
                  </a:cubicBezTo>
                  <a:cubicBezTo>
                    <a:pt x="171" y="2896"/>
                    <a:pt x="175" y="2894"/>
                    <a:pt x="177" y="2894"/>
                  </a:cubicBezTo>
                  <a:cubicBezTo>
                    <a:pt x="2627" y="2722"/>
                    <a:pt x="4317" y="2270"/>
                    <a:pt x="6752" y="287"/>
                  </a:cubicBezTo>
                  <a:cubicBezTo>
                    <a:pt x="6827" y="236"/>
                    <a:pt x="6842" y="129"/>
                    <a:pt x="6783" y="58"/>
                  </a:cubicBezTo>
                  <a:cubicBezTo>
                    <a:pt x="6752" y="20"/>
                    <a:pt x="6707" y="0"/>
                    <a:pt x="666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7" name="Google Shape;1237;p42"/>
            <p:cNvSpPr/>
            <p:nvPr/>
          </p:nvSpPr>
          <p:spPr>
            <a:xfrm>
              <a:off x="7289968" y="2327515"/>
              <a:ext cx="89788" cy="80341"/>
            </a:xfrm>
            <a:custGeom>
              <a:rect b="b" l="l" r="r" t="t"/>
              <a:pathLst>
                <a:path extrusionOk="0" h="4261" w="4762">
                  <a:moveTo>
                    <a:pt x="4259" y="0"/>
                  </a:moveTo>
                  <a:cubicBezTo>
                    <a:pt x="4195" y="0"/>
                    <a:pt x="4129" y="24"/>
                    <a:pt x="4075" y="75"/>
                  </a:cubicBezTo>
                  <a:cubicBezTo>
                    <a:pt x="3577" y="550"/>
                    <a:pt x="2612" y="1450"/>
                    <a:pt x="1929" y="1937"/>
                  </a:cubicBezTo>
                  <a:cubicBezTo>
                    <a:pt x="1327" y="2365"/>
                    <a:pt x="680" y="2726"/>
                    <a:pt x="0" y="3014"/>
                  </a:cubicBezTo>
                  <a:cubicBezTo>
                    <a:pt x="258" y="3605"/>
                    <a:pt x="1135" y="4261"/>
                    <a:pt x="2096" y="4261"/>
                  </a:cubicBezTo>
                  <a:cubicBezTo>
                    <a:pt x="2685" y="4261"/>
                    <a:pt x="3306" y="4014"/>
                    <a:pt x="3836" y="3354"/>
                  </a:cubicBezTo>
                  <a:cubicBezTo>
                    <a:pt x="4761" y="2204"/>
                    <a:pt x="4661" y="890"/>
                    <a:pt x="4522" y="216"/>
                  </a:cubicBezTo>
                  <a:cubicBezTo>
                    <a:pt x="4495" y="81"/>
                    <a:pt x="4379" y="0"/>
                    <a:pt x="425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8" name="Google Shape;1238;p42"/>
            <p:cNvSpPr/>
            <p:nvPr/>
          </p:nvSpPr>
          <p:spPr>
            <a:xfrm>
              <a:off x="7365447" y="2501324"/>
              <a:ext cx="291253" cy="395917"/>
            </a:xfrm>
            <a:custGeom>
              <a:rect b="b" l="l" r="r" t="t"/>
              <a:pathLst>
                <a:path extrusionOk="0" h="20998" w="15447">
                  <a:moveTo>
                    <a:pt x="15215" y="0"/>
                  </a:moveTo>
                  <a:cubicBezTo>
                    <a:pt x="15197" y="0"/>
                    <a:pt x="15179" y="3"/>
                    <a:pt x="15161" y="8"/>
                  </a:cubicBezTo>
                  <a:cubicBezTo>
                    <a:pt x="14955" y="75"/>
                    <a:pt x="10016" y="1886"/>
                    <a:pt x="74" y="20689"/>
                  </a:cubicBezTo>
                  <a:cubicBezTo>
                    <a:pt x="0" y="20829"/>
                    <a:pt x="101" y="20995"/>
                    <a:pt x="259" y="20997"/>
                  </a:cubicBezTo>
                  <a:cubicBezTo>
                    <a:pt x="336" y="20995"/>
                    <a:pt x="408" y="20953"/>
                    <a:pt x="445" y="20884"/>
                  </a:cubicBezTo>
                  <a:cubicBezTo>
                    <a:pt x="10251" y="2340"/>
                    <a:pt x="15232" y="425"/>
                    <a:pt x="15293" y="404"/>
                  </a:cubicBezTo>
                  <a:cubicBezTo>
                    <a:pt x="15396" y="362"/>
                    <a:pt x="15446" y="247"/>
                    <a:pt x="15413" y="144"/>
                  </a:cubicBezTo>
                  <a:cubicBezTo>
                    <a:pt x="15383" y="57"/>
                    <a:pt x="15303" y="0"/>
                    <a:pt x="15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9" name="Google Shape;1239;p42"/>
            <p:cNvSpPr/>
            <p:nvPr/>
          </p:nvSpPr>
          <p:spPr>
            <a:xfrm>
              <a:off x="7123644" y="2665008"/>
              <a:ext cx="47156" cy="139414"/>
            </a:xfrm>
            <a:custGeom>
              <a:rect b="b" l="l" r="r" t="t"/>
              <a:pathLst>
                <a:path extrusionOk="0" h="7394" w="2501">
                  <a:moveTo>
                    <a:pt x="2501" y="0"/>
                  </a:moveTo>
                  <a:lnTo>
                    <a:pt x="1" y="7394"/>
                  </a:lnTo>
                  <a:lnTo>
                    <a:pt x="1751" y="7394"/>
                  </a:lnTo>
                  <a:cubicBezTo>
                    <a:pt x="1806" y="6071"/>
                    <a:pt x="2501" y="1"/>
                    <a:pt x="2501" y="0"/>
                  </a:cubicBezTo>
                  <a:close/>
                </a:path>
              </a:pathLst>
            </a:custGeom>
            <a:solidFill>
              <a:srgbClr val="0B2140">
                <a:alpha val="101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0" name="Google Shape;1240;p42"/>
            <p:cNvSpPr/>
            <p:nvPr/>
          </p:nvSpPr>
          <p:spPr>
            <a:xfrm>
              <a:off x="6932638" y="2685146"/>
              <a:ext cx="212232" cy="238572"/>
            </a:xfrm>
            <a:custGeom>
              <a:rect b="b" l="l" r="r" t="t"/>
              <a:pathLst>
                <a:path extrusionOk="0" h="12653" w="11256">
                  <a:moveTo>
                    <a:pt x="3552" y="1"/>
                  </a:moveTo>
                  <a:cubicBezTo>
                    <a:pt x="3552" y="1"/>
                    <a:pt x="1369" y="914"/>
                    <a:pt x="0" y="3194"/>
                  </a:cubicBezTo>
                  <a:lnTo>
                    <a:pt x="1805" y="12653"/>
                  </a:lnTo>
                  <a:cubicBezTo>
                    <a:pt x="1805" y="12653"/>
                    <a:pt x="4333" y="9806"/>
                    <a:pt x="4757" y="8861"/>
                  </a:cubicBezTo>
                  <a:cubicBezTo>
                    <a:pt x="4757" y="8861"/>
                    <a:pt x="6282" y="11590"/>
                    <a:pt x="8162" y="11590"/>
                  </a:cubicBezTo>
                  <a:cubicBezTo>
                    <a:pt x="8264" y="11590"/>
                    <a:pt x="8367" y="11582"/>
                    <a:pt x="8470" y="11565"/>
                  </a:cubicBezTo>
                  <a:cubicBezTo>
                    <a:pt x="10490" y="11238"/>
                    <a:pt x="11256" y="6256"/>
                    <a:pt x="11256" y="6256"/>
                  </a:cubicBezTo>
                  <a:cubicBezTo>
                    <a:pt x="11256" y="6256"/>
                    <a:pt x="6841" y="1109"/>
                    <a:pt x="3552" y="1"/>
                  </a:cubicBezTo>
                  <a:close/>
                </a:path>
              </a:pathLst>
            </a:custGeom>
            <a:solidFill>
              <a:srgbClr val="F9D5B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1" name="Google Shape;1241;p42"/>
            <p:cNvSpPr/>
            <p:nvPr/>
          </p:nvSpPr>
          <p:spPr>
            <a:xfrm>
              <a:off x="7151588" y="2624394"/>
              <a:ext cx="28358" cy="208932"/>
            </a:xfrm>
            <a:custGeom>
              <a:rect b="b" l="l" r="r" t="t"/>
              <a:pathLst>
                <a:path extrusionOk="0" h="11081" w="1504">
                  <a:moveTo>
                    <a:pt x="1284" y="0"/>
                  </a:moveTo>
                  <a:cubicBezTo>
                    <a:pt x="1188" y="0"/>
                    <a:pt x="1102" y="66"/>
                    <a:pt x="1082" y="162"/>
                  </a:cubicBezTo>
                  <a:cubicBezTo>
                    <a:pt x="1071" y="229"/>
                    <a:pt x="101" y="6787"/>
                    <a:pt x="3" y="10866"/>
                  </a:cubicBezTo>
                  <a:cubicBezTo>
                    <a:pt x="1" y="10981"/>
                    <a:pt x="93" y="11078"/>
                    <a:pt x="208" y="11080"/>
                  </a:cubicBezTo>
                  <a:lnTo>
                    <a:pt x="213" y="11080"/>
                  </a:lnTo>
                  <a:cubicBezTo>
                    <a:pt x="326" y="11080"/>
                    <a:pt x="420" y="10990"/>
                    <a:pt x="423" y="10876"/>
                  </a:cubicBezTo>
                  <a:cubicBezTo>
                    <a:pt x="519" y="6823"/>
                    <a:pt x="1487" y="290"/>
                    <a:pt x="1495" y="225"/>
                  </a:cubicBezTo>
                  <a:cubicBezTo>
                    <a:pt x="1504" y="116"/>
                    <a:pt x="1426" y="17"/>
                    <a:pt x="1317" y="3"/>
                  </a:cubicBezTo>
                  <a:cubicBezTo>
                    <a:pt x="1306" y="1"/>
                    <a:pt x="1295" y="0"/>
                    <a:pt x="12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2" name="Google Shape;1242;p42"/>
            <p:cNvSpPr/>
            <p:nvPr/>
          </p:nvSpPr>
          <p:spPr>
            <a:xfrm>
              <a:off x="7070679" y="2786947"/>
              <a:ext cx="119314" cy="174974"/>
            </a:xfrm>
            <a:custGeom>
              <a:rect b="b" l="l" r="r" t="t"/>
              <a:pathLst>
                <a:path extrusionOk="0" h="9280" w="6328">
                  <a:moveTo>
                    <a:pt x="3861" y="1"/>
                  </a:moveTo>
                  <a:lnTo>
                    <a:pt x="1" y="7113"/>
                  </a:lnTo>
                  <a:lnTo>
                    <a:pt x="2138" y="9279"/>
                  </a:lnTo>
                  <a:lnTo>
                    <a:pt x="6328" y="807"/>
                  </a:lnTo>
                  <a:cubicBezTo>
                    <a:pt x="5648" y="458"/>
                    <a:pt x="3861" y="1"/>
                    <a:pt x="38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3" name="Google Shape;1243;p42"/>
            <p:cNvSpPr/>
            <p:nvPr/>
          </p:nvSpPr>
          <p:spPr>
            <a:xfrm>
              <a:off x="7100490" y="2774954"/>
              <a:ext cx="632868" cy="395314"/>
            </a:xfrm>
            <a:custGeom>
              <a:rect b="b" l="l" r="r" t="t"/>
              <a:pathLst>
                <a:path extrusionOk="0" h="20966" w="33565">
                  <a:moveTo>
                    <a:pt x="33321" y="1"/>
                  </a:moveTo>
                  <a:cubicBezTo>
                    <a:pt x="33237" y="1"/>
                    <a:pt x="33157" y="53"/>
                    <a:pt x="33126" y="137"/>
                  </a:cubicBezTo>
                  <a:cubicBezTo>
                    <a:pt x="31081" y="4734"/>
                    <a:pt x="21385" y="18776"/>
                    <a:pt x="21311" y="18887"/>
                  </a:cubicBezTo>
                  <a:cubicBezTo>
                    <a:pt x="20251" y="19945"/>
                    <a:pt x="18286" y="20522"/>
                    <a:pt x="16893" y="20545"/>
                  </a:cubicBezTo>
                  <a:lnTo>
                    <a:pt x="16880" y="20545"/>
                  </a:lnTo>
                  <a:cubicBezTo>
                    <a:pt x="15690" y="20545"/>
                    <a:pt x="10499" y="17926"/>
                    <a:pt x="8584" y="16910"/>
                  </a:cubicBezTo>
                  <a:cubicBezTo>
                    <a:pt x="4812" y="15069"/>
                    <a:pt x="1134" y="11183"/>
                    <a:pt x="502" y="10497"/>
                  </a:cubicBezTo>
                  <a:lnTo>
                    <a:pt x="4841" y="1728"/>
                  </a:lnTo>
                  <a:cubicBezTo>
                    <a:pt x="6349" y="2497"/>
                    <a:pt x="16359" y="7612"/>
                    <a:pt x="17367" y="8301"/>
                  </a:cubicBezTo>
                  <a:cubicBezTo>
                    <a:pt x="17406" y="8333"/>
                    <a:pt x="17453" y="8349"/>
                    <a:pt x="17500" y="8349"/>
                  </a:cubicBezTo>
                  <a:cubicBezTo>
                    <a:pt x="17567" y="8349"/>
                    <a:pt x="17633" y="8317"/>
                    <a:pt x="17674" y="8257"/>
                  </a:cubicBezTo>
                  <a:cubicBezTo>
                    <a:pt x="17743" y="8156"/>
                    <a:pt x="17709" y="8018"/>
                    <a:pt x="17602" y="7957"/>
                  </a:cubicBezTo>
                  <a:cubicBezTo>
                    <a:pt x="16498" y="7199"/>
                    <a:pt x="5318" y="1500"/>
                    <a:pt x="4841" y="1258"/>
                  </a:cubicBezTo>
                  <a:lnTo>
                    <a:pt x="4654" y="1162"/>
                  </a:lnTo>
                  <a:lnTo>
                    <a:pt x="1" y="10568"/>
                  </a:lnTo>
                  <a:lnTo>
                    <a:pt x="95" y="10673"/>
                  </a:lnTo>
                  <a:cubicBezTo>
                    <a:pt x="135" y="10717"/>
                    <a:pt x="4199" y="15235"/>
                    <a:pt x="8395" y="17281"/>
                  </a:cubicBezTo>
                  <a:cubicBezTo>
                    <a:pt x="8679" y="17432"/>
                    <a:pt x="15341" y="20965"/>
                    <a:pt x="16884" y="20965"/>
                  </a:cubicBezTo>
                  <a:lnTo>
                    <a:pt x="16901" y="20965"/>
                  </a:lnTo>
                  <a:cubicBezTo>
                    <a:pt x="18377" y="20940"/>
                    <a:pt x="20470" y="20321"/>
                    <a:pt x="21630" y="19154"/>
                  </a:cubicBezTo>
                  <a:cubicBezTo>
                    <a:pt x="21729" y="19013"/>
                    <a:pt x="31448" y="4940"/>
                    <a:pt x="33508" y="307"/>
                  </a:cubicBezTo>
                  <a:cubicBezTo>
                    <a:pt x="33564" y="200"/>
                    <a:pt x="33518" y="68"/>
                    <a:pt x="33407" y="20"/>
                  </a:cubicBezTo>
                  <a:cubicBezTo>
                    <a:pt x="33379" y="7"/>
                    <a:pt x="33350" y="1"/>
                    <a:pt x="3332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4" name="Google Shape;1244;p42"/>
            <p:cNvSpPr/>
            <p:nvPr/>
          </p:nvSpPr>
          <p:spPr>
            <a:xfrm>
              <a:off x="6938615" y="2715202"/>
              <a:ext cx="57508" cy="54868"/>
            </a:xfrm>
            <a:custGeom>
              <a:rect b="b" l="l" r="r" t="t"/>
              <a:pathLst>
                <a:path extrusionOk="0" h="2910" w="3050">
                  <a:moveTo>
                    <a:pt x="2903" y="0"/>
                  </a:moveTo>
                  <a:cubicBezTo>
                    <a:pt x="2880" y="0"/>
                    <a:pt x="2856" y="8"/>
                    <a:pt x="2834" y="27"/>
                  </a:cubicBezTo>
                  <a:lnTo>
                    <a:pt x="65" y="2729"/>
                  </a:lnTo>
                  <a:cubicBezTo>
                    <a:pt x="0" y="2796"/>
                    <a:pt x="46" y="2910"/>
                    <a:pt x="139" y="2910"/>
                  </a:cubicBezTo>
                  <a:cubicBezTo>
                    <a:pt x="166" y="2910"/>
                    <a:pt x="193" y="2899"/>
                    <a:pt x="212" y="2880"/>
                  </a:cubicBezTo>
                  <a:lnTo>
                    <a:pt x="2981" y="176"/>
                  </a:lnTo>
                  <a:cubicBezTo>
                    <a:pt x="3050" y="101"/>
                    <a:pt x="2983" y="0"/>
                    <a:pt x="290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5" name="Google Shape;1245;p42"/>
            <p:cNvSpPr/>
            <p:nvPr/>
          </p:nvSpPr>
          <p:spPr>
            <a:xfrm>
              <a:off x="6945026" y="2740581"/>
              <a:ext cx="64748" cy="70970"/>
            </a:xfrm>
            <a:custGeom>
              <a:rect b="b" l="l" r="r" t="t"/>
              <a:pathLst>
                <a:path extrusionOk="0" h="3764" w="3434">
                  <a:moveTo>
                    <a:pt x="3283" y="0"/>
                  </a:moveTo>
                  <a:cubicBezTo>
                    <a:pt x="3257" y="0"/>
                    <a:pt x="3229" y="11"/>
                    <a:pt x="3206" y="37"/>
                  </a:cubicBezTo>
                  <a:lnTo>
                    <a:pt x="61" y="3589"/>
                  </a:lnTo>
                  <a:cubicBezTo>
                    <a:pt x="0" y="3656"/>
                    <a:pt x="48" y="3763"/>
                    <a:pt x="139" y="3763"/>
                  </a:cubicBezTo>
                  <a:cubicBezTo>
                    <a:pt x="168" y="3763"/>
                    <a:pt x="197" y="3751"/>
                    <a:pt x="218" y="3728"/>
                  </a:cubicBezTo>
                  <a:lnTo>
                    <a:pt x="3363" y="178"/>
                  </a:lnTo>
                  <a:cubicBezTo>
                    <a:pt x="3434" y="99"/>
                    <a:pt x="3363" y="0"/>
                    <a:pt x="328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6" name="Google Shape;1246;p42"/>
            <p:cNvSpPr/>
            <p:nvPr/>
          </p:nvSpPr>
          <p:spPr>
            <a:xfrm>
              <a:off x="6954322" y="2791415"/>
              <a:ext cx="61939" cy="71706"/>
            </a:xfrm>
            <a:custGeom>
              <a:rect b="b" l="l" r="r" t="t"/>
              <a:pathLst>
                <a:path extrusionOk="0" h="3803" w="3285">
                  <a:moveTo>
                    <a:pt x="3143" y="0"/>
                  </a:moveTo>
                  <a:cubicBezTo>
                    <a:pt x="3118" y="0"/>
                    <a:pt x="3092" y="10"/>
                    <a:pt x="3069" y="33"/>
                  </a:cubicBezTo>
                  <a:lnTo>
                    <a:pt x="57" y="3631"/>
                  </a:lnTo>
                  <a:cubicBezTo>
                    <a:pt x="0" y="3700"/>
                    <a:pt x="49" y="3803"/>
                    <a:pt x="137" y="3803"/>
                  </a:cubicBezTo>
                  <a:cubicBezTo>
                    <a:pt x="168" y="3803"/>
                    <a:pt x="198" y="3790"/>
                    <a:pt x="217" y="3765"/>
                  </a:cubicBezTo>
                  <a:lnTo>
                    <a:pt x="3231" y="165"/>
                  </a:lnTo>
                  <a:cubicBezTo>
                    <a:pt x="3285" y="86"/>
                    <a:pt x="3218" y="0"/>
                    <a:pt x="31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7" name="Google Shape;1247;p42"/>
            <p:cNvSpPr/>
            <p:nvPr/>
          </p:nvSpPr>
          <p:spPr>
            <a:xfrm>
              <a:off x="6650767" y="3217511"/>
              <a:ext cx="232878" cy="368785"/>
            </a:xfrm>
            <a:custGeom>
              <a:rect b="b" l="l" r="r" t="t"/>
              <a:pathLst>
                <a:path extrusionOk="0" h="19559" w="12351">
                  <a:moveTo>
                    <a:pt x="12193" y="1"/>
                  </a:moveTo>
                  <a:cubicBezTo>
                    <a:pt x="11210" y="1"/>
                    <a:pt x="7415" y="1275"/>
                    <a:pt x="5788" y="4237"/>
                  </a:cubicBezTo>
                  <a:cubicBezTo>
                    <a:pt x="4187" y="7146"/>
                    <a:pt x="70" y="19229"/>
                    <a:pt x="28" y="19351"/>
                  </a:cubicBezTo>
                  <a:cubicBezTo>
                    <a:pt x="1" y="19433"/>
                    <a:pt x="45" y="19523"/>
                    <a:pt x="127" y="19550"/>
                  </a:cubicBezTo>
                  <a:cubicBezTo>
                    <a:pt x="144" y="19557"/>
                    <a:pt x="160" y="19559"/>
                    <a:pt x="177" y="19559"/>
                  </a:cubicBezTo>
                  <a:cubicBezTo>
                    <a:pt x="244" y="19559"/>
                    <a:pt x="305" y="19517"/>
                    <a:pt x="326" y="19454"/>
                  </a:cubicBezTo>
                  <a:cubicBezTo>
                    <a:pt x="368" y="19332"/>
                    <a:pt x="4476" y="7274"/>
                    <a:pt x="6063" y="4388"/>
                  </a:cubicBezTo>
                  <a:cubicBezTo>
                    <a:pt x="7604" y="1586"/>
                    <a:pt x="11288" y="316"/>
                    <a:pt x="12193" y="316"/>
                  </a:cubicBezTo>
                  <a:cubicBezTo>
                    <a:pt x="12281" y="316"/>
                    <a:pt x="12350" y="246"/>
                    <a:pt x="12350" y="158"/>
                  </a:cubicBezTo>
                  <a:cubicBezTo>
                    <a:pt x="12350" y="72"/>
                    <a:pt x="12281" y="1"/>
                    <a:pt x="1219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8" name="Google Shape;1248;p42"/>
            <p:cNvSpPr/>
            <p:nvPr/>
          </p:nvSpPr>
          <p:spPr>
            <a:xfrm>
              <a:off x="6323907" y="3185023"/>
              <a:ext cx="1036497" cy="35485"/>
            </a:xfrm>
            <a:custGeom>
              <a:rect b="b" l="l" r="r" t="t"/>
              <a:pathLst>
                <a:path extrusionOk="0" h="1882" w="54972">
                  <a:moveTo>
                    <a:pt x="941" y="0"/>
                  </a:moveTo>
                  <a:cubicBezTo>
                    <a:pt x="421" y="0"/>
                    <a:pt x="1" y="420"/>
                    <a:pt x="1" y="941"/>
                  </a:cubicBezTo>
                  <a:cubicBezTo>
                    <a:pt x="1" y="1459"/>
                    <a:pt x="421" y="1881"/>
                    <a:pt x="941" y="1881"/>
                  </a:cubicBezTo>
                  <a:lnTo>
                    <a:pt x="54031" y="1881"/>
                  </a:lnTo>
                  <a:cubicBezTo>
                    <a:pt x="54550" y="1881"/>
                    <a:pt x="54972" y="1459"/>
                    <a:pt x="54972" y="941"/>
                  </a:cubicBezTo>
                  <a:cubicBezTo>
                    <a:pt x="54972" y="420"/>
                    <a:pt x="54550" y="0"/>
                    <a:pt x="540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9" name="Google Shape;1249;p42"/>
            <p:cNvSpPr/>
            <p:nvPr/>
          </p:nvSpPr>
          <p:spPr>
            <a:xfrm>
              <a:off x="6225237" y="2659389"/>
              <a:ext cx="793682" cy="525640"/>
            </a:xfrm>
            <a:custGeom>
              <a:rect b="b" l="l" r="r" t="t"/>
              <a:pathLst>
                <a:path extrusionOk="0" h="27878" w="42094">
                  <a:moveTo>
                    <a:pt x="1096" y="0"/>
                  </a:moveTo>
                  <a:cubicBezTo>
                    <a:pt x="471" y="0"/>
                    <a:pt x="1" y="569"/>
                    <a:pt x="118" y="1182"/>
                  </a:cubicBezTo>
                  <a:lnTo>
                    <a:pt x="5079" y="27067"/>
                  </a:lnTo>
                  <a:cubicBezTo>
                    <a:pt x="5169" y="27537"/>
                    <a:pt x="5578" y="27875"/>
                    <a:pt x="6057" y="27877"/>
                  </a:cubicBezTo>
                  <a:lnTo>
                    <a:pt x="40995" y="27877"/>
                  </a:lnTo>
                  <a:cubicBezTo>
                    <a:pt x="41623" y="27875"/>
                    <a:pt x="42093" y="27302"/>
                    <a:pt x="41974" y="26687"/>
                  </a:cubicBezTo>
                  <a:lnTo>
                    <a:pt x="36862" y="802"/>
                  </a:lnTo>
                  <a:cubicBezTo>
                    <a:pt x="36768" y="336"/>
                    <a:pt x="36358" y="0"/>
                    <a:pt x="358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0" name="Google Shape;1250;p42"/>
            <p:cNvSpPr/>
            <p:nvPr/>
          </p:nvSpPr>
          <p:spPr>
            <a:xfrm>
              <a:off x="6532223" y="2865159"/>
              <a:ext cx="139376" cy="126724"/>
            </a:xfrm>
            <a:custGeom>
              <a:rect b="b" l="l" r="r" t="t"/>
              <a:pathLst>
                <a:path extrusionOk="0" h="6721" w="7392">
                  <a:moveTo>
                    <a:pt x="3694" y="1"/>
                  </a:moveTo>
                  <a:cubicBezTo>
                    <a:pt x="2171" y="1"/>
                    <a:pt x="792" y="1043"/>
                    <a:pt x="427" y="2589"/>
                  </a:cubicBezTo>
                  <a:cubicBezTo>
                    <a:pt x="1" y="4394"/>
                    <a:pt x="1118" y="6204"/>
                    <a:pt x="2925" y="6630"/>
                  </a:cubicBezTo>
                  <a:cubicBezTo>
                    <a:pt x="3185" y="6691"/>
                    <a:pt x="3444" y="6721"/>
                    <a:pt x="3700" y="6721"/>
                  </a:cubicBezTo>
                  <a:cubicBezTo>
                    <a:pt x="5222" y="6721"/>
                    <a:pt x="6601" y="5679"/>
                    <a:pt x="6966" y="4132"/>
                  </a:cubicBezTo>
                  <a:cubicBezTo>
                    <a:pt x="7392" y="2327"/>
                    <a:pt x="6273" y="517"/>
                    <a:pt x="4468" y="91"/>
                  </a:cubicBezTo>
                  <a:cubicBezTo>
                    <a:pt x="4209" y="30"/>
                    <a:pt x="3949" y="1"/>
                    <a:pt x="36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1" name="Google Shape;1251;p42"/>
            <p:cNvSpPr/>
            <p:nvPr/>
          </p:nvSpPr>
          <p:spPr>
            <a:xfrm>
              <a:off x="6832214" y="3450809"/>
              <a:ext cx="200749" cy="486459"/>
            </a:xfrm>
            <a:custGeom>
              <a:rect b="b" l="l" r="r" t="t"/>
              <a:pathLst>
                <a:path extrusionOk="0" h="25800" w="10647">
                  <a:moveTo>
                    <a:pt x="10464" y="1"/>
                  </a:moveTo>
                  <a:cubicBezTo>
                    <a:pt x="10405" y="1"/>
                    <a:pt x="10346" y="32"/>
                    <a:pt x="10320" y="105"/>
                  </a:cubicBezTo>
                  <a:cubicBezTo>
                    <a:pt x="9293" y="3703"/>
                    <a:pt x="128" y="25362"/>
                    <a:pt x="34" y="25581"/>
                  </a:cubicBezTo>
                  <a:cubicBezTo>
                    <a:pt x="0" y="25661"/>
                    <a:pt x="38" y="25753"/>
                    <a:pt x="118" y="25786"/>
                  </a:cubicBezTo>
                  <a:cubicBezTo>
                    <a:pt x="137" y="25795"/>
                    <a:pt x="158" y="25799"/>
                    <a:pt x="179" y="25799"/>
                  </a:cubicBezTo>
                  <a:cubicBezTo>
                    <a:pt x="242" y="25797"/>
                    <a:pt x="299" y="25759"/>
                    <a:pt x="324" y="25703"/>
                  </a:cubicBezTo>
                  <a:cubicBezTo>
                    <a:pt x="416" y="25484"/>
                    <a:pt x="9589" y="3808"/>
                    <a:pt x="10622" y="191"/>
                  </a:cubicBezTo>
                  <a:cubicBezTo>
                    <a:pt x="10646" y="76"/>
                    <a:pt x="10555" y="1"/>
                    <a:pt x="104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2" name="Google Shape;1252;p42"/>
            <p:cNvSpPr/>
            <p:nvPr/>
          </p:nvSpPr>
          <p:spPr>
            <a:xfrm>
              <a:off x="6285197" y="4110335"/>
              <a:ext cx="396540" cy="98159"/>
            </a:xfrm>
            <a:custGeom>
              <a:rect b="b" l="l" r="r" t="t"/>
              <a:pathLst>
                <a:path extrusionOk="0" h="5206" w="21031">
                  <a:moveTo>
                    <a:pt x="228" y="1"/>
                  </a:moveTo>
                  <a:cubicBezTo>
                    <a:pt x="43" y="505"/>
                    <a:pt x="1" y="998"/>
                    <a:pt x="1" y="1428"/>
                  </a:cubicBezTo>
                  <a:lnTo>
                    <a:pt x="19380" y="5184"/>
                  </a:lnTo>
                  <a:cubicBezTo>
                    <a:pt x="19457" y="5198"/>
                    <a:pt x="19534" y="5206"/>
                    <a:pt x="19610" y="5206"/>
                  </a:cubicBezTo>
                  <a:cubicBezTo>
                    <a:pt x="20124" y="5206"/>
                    <a:pt x="20593" y="4876"/>
                    <a:pt x="20757" y="4371"/>
                  </a:cubicBezTo>
                  <a:lnTo>
                    <a:pt x="21030" y="3536"/>
                  </a:lnTo>
                  <a:lnTo>
                    <a:pt x="2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3" name="Google Shape;1253;p42"/>
            <p:cNvSpPr/>
            <p:nvPr/>
          </p:nvSpPr>
          <p:spPr>
            <a:xfrm>
              <a:off x="6914065" y="4019150"/>
              <a:ext cx="307110" cy="230521"/>
            </a:xfrm>
            <a:custGeom>
              <a:rect b="b" l="l" r="r" t="t"/>
              <a:pathLst>
                <a:path extrusionOk="0" h="12226" w="16288">
                  <a:moveTo>
                    <a:pt x="15644" y="0"/>
                  </a:moveTo>
                  <a:lnTo>
                    <a:pt x="1" y="10851"/>
                  </a:lnTo>
                  <a:cubicBezTo>
                    <a:pt x="326" y="11735"/>
                    <a:pt x="985" y="12226"/>
                    <a:pt x="985" y="12226"/>
                  </a:cubicBezTo>
                  <a:lnTo>
                    <a:pt x="15973" y="1673"/>
                  </a:lnTo>
                  <a:cubicBezTo>
                    <a:pt x="16212" y="1503"/>
                    <a:pt x="16288" y="1182"/>
                    <a:pt x="16147" y="926"/>
                  </a:cubicBezTo>
                  <a:lnTo>
                    <a:pt x="1564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42"/>
            <p:cNvSpPr/>
            <p:nvPr/>
          </p:nvSpPr>
          <p:spPr>
            <a:xfrm>
              <a:off x="6451635" y="4044228"/>
              <a:ext cx="32751" cy="48080"/>
            </a:xfrm>
            <a:custGeom>
              <a:rect b="b" l="l" r="r" t="t"/>
              <a:pathLst>
                <a:path extrusionOk="0" h="2550" w="1737">
                  <a:moveTo>
                    <a:pt x="183" y="1"/>
                  </a:moveTo>
                  <a:cubicBezTo>
                    <a:pt x="154" y="1"/>
                    <a:pt x="126" y="8"/>
                    <a:pt x="100" y="24"/>
                  </a:cubicBezTo>
                  <a:cubicBezTo>
                    <a:pt x="22" y="73"/>
                    <a:pt x="1" y="177"/>
                    <a:pt x="55" y="251"/>
                  </a:cubicBezTo>
                  <a:lnTo>
                    <a:pt x="1424" y="2474"/>
                  </a:lnTo>
                  <a:cubicBezTo>
                    <a:pt x="1451" y="2522"/>
                    <a:pt x="1502" y="2550"/>
                    <a:pt x="1558" y="2550"/>
                  </a:cubicBezTo>
                  <a:cubicBezTo>
                    <a:pt x="1586" y="2550"/>
                    <a:pt x="1615" y="2541"/>
                    <a:pt x="1638" y="2526"/>
                  </a:cubicBezTo>
                  <a:cubicBezTo>
                    <a:pt x="1712" y="2480"/>
                    <a:pt x="1737" y="2384"/>
                    <a:pt x="1691" y="2310"/>
                  </a:cubicBezTo>
                  <a:lnTo>
                    <a:pt x="324" y="87"/>
                  </a:lnTo>
                  <a:cubicBezTo>
                    <a:pt x="296" y="32"/>
                    <a:pt x="240" y="1"/>
                    <a:pt x="1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42"/>
            <p:cNvSpPr/>
            <p:nvPr/>
          </p:nvSpPr>
          <p:spPr>
            <a:xfrm>
              <a:off x="6488063" y="4040080"/>
              <a:ext cx="31676" cy="48118"/>
            </a:xfrm>
            <a:custGeom>
              <a:rect b="b" l="l" r="r" t="t"/>
              <a:pathLst>
                <a:path extrusionOk="0" h="2552" w="1680">
                  <a:moveTo>
                    <a:pt x="182" y="0"/>
                  </a:moveTo>
                  <a:cubicBezTo>
                    <a:pt x="155" y="0"/>
                    <a:pt x="128" y="7"/>
                    <a:pt x="103" y="22"/>
                  </a:cubicBezTo>
                  <a:cubicBezTo>
                    <a:pt x="23" y="68"/>
                    <a:pt x="0" y="173"/>
                    <a:pt x="53" y="248"/>
                  </a:cubicBezTo>
                  <a:lnTo>
                    <a:pt x="1346" y="2474"/>
                  </a:lnTo>
                  <a:cubicBezTo>
                    <a:pt x="1375" y="2522"/>
                    <a:pt x="1425" y="2551"/>
                    <a:pt x="1482" y="2551"/>
                  </a:cubicBezTo>
                  <a:cubicBezTo>
                    <a:pt x="1604" y="2551"/>
                    <a:pt x="1679" y="2421"/>
                    <a:pt x="1619" y="2316"/>
                  </a:cubicBezTo>
                  <a:lnTo>
                    <a:pt x="323" y="91"/>
                  </a:lnTo>
                  <a:cubicBezTo>
                    <a:pt x="296" y="33"/>
                    <a:pt x="240" y="0"/>
                    <a:pt x="1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42"/>
            <p:cNvSpPr/>
            <p:nvPr/>
          </p:nvSpPr>
          <p:spPr>
            <a:xfrm>
              <a:off x="6984245" y="4065572"/>
              <a:ext cx="46157" cy="23060"/>
            </a:xfrm>
            <a:custGeom>
              <a:rect b="b" l="l" r="r" t="t"/>
              <a:pathLst>
                <a:path extrusionOk="0" h="1223" w="2448">
                  <a:moveTo>
                    <a:pt x="217" y="1"/>
                  </a:moveTo>
                  <a:cubicBezTo>
                    <a:pt x="180" y="1"/>
                    <a:pt x="157" y="2"/>
                    <a:pt x="151" y="3"/>
                  </a:cubicBezTo>
                  <a:cubicBezTo>
                    <a:pt x="65" y="9"/>
                    <a:pt x="0" y="85"/>
                    <a:pt x="7" y="171"/>
                  </a:cubicBezTo>
                  <a:cubicBezTo>
                    <a:pt x="7" y="253"/>
                    <a:pt x="74" y="319"/>
                    <a:pt x="155" y="319"/>
                  </a:cubicBezTo>
                  <a:cubicBezTo>
                    <a:pt x="161" y="319"/>
                    <a:pt x="167" y="318"/>
                    <a:pt x="172" y="318"/>
                  </a:cubicBezTo>
                  <a:cubicBezTo>
                    <a:pt x="174" y="318"/>
                    <a:pt x="184" y="317"/>
                    <a:pt x="203" y="317"/>
                  </a:cubicBezTo>
                  <a:cubicBezTo>
                    <a:pt x="375" y="317"/>
                    <a:pt x="1248" y="358"/>
                    <a:pt x="2131" y="1180"/>
                  </a:cubicBezTo>
                  <a:cubicBezTo>
                    <a:pt x="2160" y="1208"/>
                    <a:pt x="2198" y="1222"/>
                    <a:pt x="2238" y="1222"/>
                  </a:cubicBezTo>
                  <a:cubicBezTo>
                    <a:pt x="2381" y="1220"/>
                    <a:pt x="2448" y="1048"/>
                    <a:pt x="2345" y="949"/>
                  </a:cubicBezTo>
                  <a:cubicBezTo>
                    <a:pt x="1396" y="68"/>
                    <a:pt x="470" y="1"/>
                    <a:pt x="2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42"/>
            <p:cNvSpPr/>
            <p:nvPr/>
          </p:nvSpPr>
          <p:spPr>
            <a:xfrm>
              <a:off x="7006834" y="4032009"/>
              <a:ext cx="47006" cy="22532"/>
            </a:xfrm>
            <a:custGeom>
              <a:rect b="b" l="l" r="r" t="t"/>
              <a:pathLst>
                <a:path extrusionOk="0" h="1195" w="2493">
                  <a:moveTo>
                    <a:pt x="167" y="0"/>
                  </a:moveTo>
                  <a:cubicBezTo>
                    <a:pt x="87" y="11"/>
                    <a:pt x="7" y="66"/>
                    <a:pt x="5" y="154"/>
                  </a:cubicBezTo>
                  <a:cubicBezTo>
                    <a:pt x="1" y="240"/>
                    <a:pt x="68" y="313"/>
                    <a:pt x="156" y="315"/>
                  </a:cubicBezTo>
                  <a:cubicBezTo>
                    <a:pt x="169" y="315"/>
                    <a:pt x="1491" y="372"/>
                    <a:pt x="2169" y="1142"/>
                  </a:cubicBezTo>
                  <a:cubicBezTo>
                    <a:pt x="2199" y="1176"/>
                    <a:pt x="2243" y="1195"/>
                    <a:pt x="2287" y="1195"/>
                  </a:cubicBezTo>
                  <a:cubicBezTo>
                    <a:pt x="2421" y="1195"/>
                    <a:pt x="2493" y="1035"/>
                    <a:pt x="2405" y="935"/>
                  </a:cubicBezTo>
                  <a:cubicBezTo>
                    <a:pt x="1636" y="63"/>
                    <a:pt x="226" y="3"/>
                    <a:pt x="1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42"/>
            <p:cNvSpPr/>
            <p:nvPr/>
          </p:nvSpPr>
          <p:spPr>
            <a:xfrm>
              <a:off x="6375892" y="3181025"/>
              <a:ext cx="440340" cy="7938"/>
            </a:xfrm>
            <a:custGeom>
              <a:rect b="b" l="l" r="r" t="t"/>
              <a:pathLst>
                <a:path extrusionOk="0" h="421" w="23354">
                  <a:moveTo>
                    <a:pt x="210" y="0"/>
                  </a:moveTo>
                  <a:cubicBezTo>
                    <a:pt x="92" y="0"/>
                    <a:pt x="0" y="95"/>
                    <a:pt x="0" y="210"/>
                  </a:cubicBezTo>
                  <a:cubicBezTo>
                    <a:pt x="0" y="328"/>
                    <a:pt x="92" y="420"/>
                    <a:pt x="210" y="420"/>
                  </a:cubicBezTo>
                  <a:lnTo>
                    <a:pt x="23143" y="420"/>
                  </a:lnTo>
                  <a:cubicBezTo>
                    <a:pt x="23259" y="420"/>
                    <a:pt x="23353" y="328"/>
                    <a:pt x="23353" y="210"/>
                  </a:cubicBezTo>
                  <a:cubicBezTo>
                    <a:pt x="23353" y="95"/>
                    <a:pt x="23259" y="0"/>
                    <a:pt x="23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42"/>
            <p:cNvSpPr/>
            <p:nvPr/>
          </p:nvSpPr>
          <p:spPr>
            <a:xfrm>
              <a:off x="7168294" y="3423356"/>
              <a:ext cx="817741" cy="227429"/>
            </a:xfrm>
            <a:custGeom>
              <a:rect b="b" l="l" r="r" t="t"/>
              <a:pathLst>
                <a:path extrusionOk="0" h="12062" w="43370">
                  <a:moveTo>
                    <a:pt x="39754" y="0"/>
                  </a:moveTo>
                  <a:cubicBezTo>
                    <a:pt x="15681" y="0"/>
                    <a:pt x="384" y="11414"/>
                    <a:pt x="225" y="11534"/>
                  </a:cubicBezTo>
                  <a:cubicBezTo>
                    <a:pt x="0" y="11704"/>
                    <a:pt x="122" y="12061"/>
                    <a:pt x="404" y="12061"/>
                  </a:cubicBezTo>
                  <a:cubicBezTo>
                    <a:pt x="467" y="12061"/>
                    <a:pt x="529" y="12040"/>
                    <a:pt x="580" y="12002"/>
                  </a:cubicBezTo>
                  <a:cubicBezTo>
                    <a:pt x="736" y="11882"/>
                    <a:pt x="15886" y="586"/>
                    <a:pt x="39749" y="586"/>
                  </a:cubicBezTo>
                  <a:cubicBezTo>
                    <a:pt x="40837" y="586"/>
                    <a:pt x="41942" y="610"/>
                    <a:pt x="43065" y="659"/>
                  </a:cubicBezTo>
                  <a:lnTo>
                    <a:pt x="43078" y="659"/>
                  </a:lnTo>
                  <a:cubicBezTo>
                    <a:pt x="43235" y="656"/>
                    <a:pt x="43363" y="530"/>
                    <a:pt x="43367" y="371"/>
                  </a:cubicBezTo>
                  <a:cubicBezTo>
                    <a:pt x="43369" y="214"/>
                    <a:pt x="43248" y="81"/>
                    <a:pt x="43090" y="73"/>
                  </a:cubicBezTo>
                  <a:cubicBezTo>
                    <a:pt x="41961" y="24"/>
                    <a:pt x="40848" y="0"/>
                    <a:pt x="397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60" name="Google Shape;1260;p42"/>
          <p:cNvGrpSpPr/>
          <p:nvPr/>
        </p:nvGrpSpPr>
        <p:grpSpPr>
          <a:xfrm>
            <a:off x="7979039" y="-12888"/>
            <a:ext cx="1190638" cy="1191169"/>
            <a:chOff x="369195" y="1138234"/>
            <a:chExt cx="1250276" cy="1250833"/>
          </a:xfrm>
        </p:grpSpPr>
        <p:sp>
          <p:nvSpPr>
            <p:cNvPr id="1261" name="Google Shape;1261;p42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42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42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42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42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42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42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42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42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0" name="Google Shape;1270;p42"/>
          <p:cNvGrpSpPr/>
          <p:nvPr/>
        </p:nvGrpSpPr>
        <p:grpSpPr>
          <a:xfrm>
            <a:off x="4848759" y="648770"/>
            <a:ext cx="781048" cy="781396"/>
            <a:chOff x="369195" y="1138234"/>
            <a:chExt cx="1250276" cy="1250833"/>
          </a:xfrm>
        </p:grpSpPr>
        <p:sp>
          <p:nvSpPr>
            <p:cNvPr id="1271" name="Google Shape;1271;p42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42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42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42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42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42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42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42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42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280" name="Google Shape;1280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4750" y="1677400"/>
            <a:ext cx="2894650" cy="29282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5" name="Google Shape;1285;p43"/>
          <p:cNvGrpSpPr/>
          <p:nvPr/>
        </p:nvGrpSpPr>
        <p:grpSpPr>
          <a:xfrm>
            <a:off x="7395513" y="3343685"/>
            <a:ext cx="1954117" cy="1954117"/>
            <a:chOff x="367385" y="2587838"/>
            <a:chExt cx="2501110" cy="2501110"/>
          </a:xfrm>
        </p:grpSpPr>
        <p:sp>
          <p:nvSpPr>
            <p:cNvPr id="1286" name="Google Shape;1286;p43"/>
            <p:cNvSpPr/>
            <p:nvPr/>
          </p:nvSpPr>
          <p:spPr>
            <a:xfrm>
              <a:off x="616521" y="2910318"/>
              <a:ext cx="1930097" cy="1856521"/>
            </a:xfrm>
            <a:custGeom>
              <a:rect b="b" l="l" r="r" t="t"/>
              <a:pathLst>
                <a:path extrusionOk="0" h="39994" w="41579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43"/>
            <p:cNvSpPr/>
            <p:nvPr/>
          </p:nvSpPr>
          <p:spPr>
            <a:xfrm>
              <a:off x="1418241" y="2587838"/>
              <a:ext cx="399444" cy="388210"/>
            </a:xfrm>
            <a:custGeom>
              <a:rect b="b" l="l" r="r" t="t"/>
              <a:pathLst>
                <a:path extrusionOk="0" h="8363" w="8605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43"/>
            <p:cNvSpPr/>
            <p:nvPr/>
          </p:nvSpPr>
          <p:spPr>
            <a:xfrm>
              <a:off x="598185" y="2820541"/>
              <a:ext cx="544971" cy="541721"/>
            </a:xfrm>
            <a:custGeom>
              <a:rect b="b" l="l" r="r" t="t"/>
              <a:pathLst>
                <a:path extrusionOk="0" h="11670" w="1174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43"/>
            <p:cNvSpPr/>
            <p:nvPr/>
          </p:nvSpPr>
          <p:spPr>
            <a:xfrm>
              <a:off x="367385" y="3638694"/>
              <a:ext cx="388210" cy="400001"/>
            </a:xfrm>
            <a:custGeom>
              <a:rect b="b" l="l" r="r" t="t"/>
              <a:pathLst>
                <a:path extrusionOk="0" h="8617" w="8363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43"/>
            <p:cNvSpPr/>
            <p:nvPr/>
          </p:nvSpPr>
          <p:spPr>
            <a:xfrm>
              <a:off x="598185" y="4314987"/>
              <a:ext cx="544971" cy="541443"/>
            </a:xfrm>
            <a:custGeom>
              <a:rect b="b" l="l" r="r" t="t"/>
              <a:pathLst>
                <a:path extrusionOk="0" h="11664" w="1174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43"/>
            <p:cNvSpPr/>
            <p:nvPr/>
          </p:nvSpPr>
          <p:spPr>
            <a:xfrm>
              <a:off x="1418241" y="4701341"/>
              <a:ext cx="399444" cy="387607"/>
            </a:xfrm>
            <a:custGeom>
              <a:rect b="b" l="l" r="r" t="t"/>
              <a:pathLst>
                <a:path extrusionOk="0" h="8350" w="8605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43"/>
            <p:cNvSpPr/>
            <p:nvPr/>
          </p:nvSpPr>
          <p:spPr>
            <a:xfrm>
              <a:off x="2092166" y="4314987"/>
              <a:ext cx="545574" cy="541443"/>
            </a:xfrm>
            <a:custGeom>
              <a:rect b="b" l="l" r="r" t="t"/>
              <a:pathLst>
                <a:path extrusionOk="0" h="11664" w="11753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43"/>
            <p:cNvSpPr/>
            <p:nvPr/>
          </p:nvSpPr>
          <p:spPr>
            <a:xfrm>
              <a:off x="2480330" y="3638694"/>
              <a:ext cx="388164" cy="400001"/>
            </a:xfrm>
            <a:custGeom>
              <a:rect b="b" l="l" r="r" t="t"/>
              <a:pathLst>
                <a:path extrusionOk="0" h="8617" w="8362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43"/>
            <p:cNvSpPr/>
            <p:nvPr/>
          </p:nvSpPr>
          <p:spPr>
            <a:xfrm>
              <a:off x="2092166" y="2820959"/>
              <a:ext cx="545574" cy="541304"/>
            </a:xfrm>
            <a:custGeom>
              <a:rect b="b" l="l" r="r" t="t"/>
              <a:pathLst>
                <a:path extrusionOk="0" h="11661" w="11753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5" name="Google Shape;1295;p43"/>
          <p:cNvSpPr txBox="1"/>
          <p:nvPr>
            <p:ph idx="2" type="title"/>
          </p:nvPr>
        </p:nvSpPr>
        <p:spPr>
          <a:xfrm>
            <a:off x="761850" y="953675"/>
            <a:ext cx="465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296" name="Google Shape;1296;p43"/>
          <p:cNvGrpSpPr/>
          <p:nvPr/>
        </p:nvGrpSpPr>
        <p:grpSpPr>
          <a:xfrm>
            <a:off x="7979039" y="-12888"/>
            <a:ext cx="1190638" cy="1191169"/>
            <a:chOff x="369195" y="1138234"/>
            <a:chExt cx="1250276" cy="1250833"/>
          </a:xfrm>
        </p:grpSpPr>
        <p:sp>
          <p:nvSpPr>
            <p:cNvPr id="1297" name="Google Shape;1297;p43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43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43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43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43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43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43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43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43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06" name="Google Shape;130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20250" y="884229"/>
            <a:ext cx="2937425" cy="1368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7" name="Google Shape;130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4100" y="587126"/>
            <a:ext cx="2890101" cy="148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8" name="Google Shape;130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825" y="2381200"/>
            <a:ext cx="5048250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2" name="Shape 1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13" name="Google Shape;1313;p44"/>
          <p:cNvGrpSpPr/>
          <p:nvPr/>
        </p:nvGrpSpPr>
        <p:grpSpPr>
          <a:xfrm>
            <a:off x="7395513" y="3343685"/>
            <a:ext cx="1954117" cy="1954117"/>
            <a:chOff x="367385" y="2587838"/>
            <a:chExt cx="2501110" cy="2501110"/>
          </a:xfrm>
        </p:grpSpPr>
        <p:sp>
          <p:nvSpPr>
            <p:cNvPr id="1314" name="Google Shape;1314;p44"/>
            <p:cNvSpPr/>
            <p:nvPr/>
          </p:nvSpPr>
          <p:spPr>
            <a:xfrm>
              <a:off x="616521" y="2910318"/>
              <a:ext cx="1930097" cy="1856521"/>
            </a:xfrm>
            <a:custGeom>
              <a:rect b="b" l="l" r="r" t="t"/>
              <a:pathLst>
                <a:path extrusionOk="0" h="39994" w="41579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5" name="Google Shape;1315;p44"/>
            <p:cNvSpPr/>
            <p:nvPr/>
          </p:nvSpPr>
          <p:spPr>
            <a:xfrm>
              <a:off x="1418241" y="2587838"/>
              <a:ext cx="399444" cy="388210"/>
            </a:xfrm>
            <a:custGeom>
              <a:rect b="b" l="l" r="r" t="t"/>
              <a:pathLst>
                <a:path extrusionOk="0" h="8363" w="8605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6" name="Google Shape;1316;p44"/>
            <p:cNvSpPr/>
            <p:nvPr/>
          </p:nvSpPr>
          <p:spPr>
            <a:xfrm>
              <a:off x="598185" y="2820541"/>
              <a:ext cx="544971" cy="541721"/>
            </a:xfrm>
            <a:custGeom>
              <a:rect b="b" l="l" r="r" t="t"/>
              <a:pathLst>
                <a:path extrusionOk="0" h="11670" w="1174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7" name="Google Shape;1317;p44"/>
            <p:cNvSpPr/>
            <p:nvPr/>
          </p:nvSpPr>
          <p:spPr>
            <a:xfrm>
              <a:off x="367385" y="3638694"/>
              <a:ext cx="388210" cy="400001"/>
            </a:xfrm>
            <a:custGeom>
              <a:rect b="b" l="l" r="r" t="t"/>
              <a:pathLst>
                <a:path extrusionOk="0" h="8617" w="8363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8" name="Google Shape;1318;p44"/>
            <p:cNvSpPr/>
            <p:nvPr/>
          </p:nvSpPr>
          <p:spPr>
            <a:xfrm>
              <a:off x="598185" y="4314987"/>
              <a:ext cx="544971" cy="541443"/>
            </a:xfrm>
            <a:custGeom>
              <a:rect b="b" l="l" r="r" t="t"/>
              <a:pathLst>
                <a:path extrusionOk="0" h="11664" w="1174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9" name="Google Shape;1319;p44"/>
            <p:cNvSpPr/>
            <p:nvPr/>
          </p:nvSpPr>
          <p:spPr>
            <a:xfrm>
              <a:off x="1418241" y="4701341"/>
              <a:ext cx="399444" cy="387607"/>
            </a:xfrm>
            <a:custGeom>
              <a:rect b="b" l="l" r="r" t="t"/>
              <a:pathLst>
                <a:path extrusionOk="0" h="8350" w="8605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0" name="Google Shape;1320;p44"/>
            <p:cNvSpPr/>
            <p:nvPr/>
          </p:nvSpPr>
          <p:spPr>
            <a:xfrm>
              <a:off x="2092166" y="4314987"/>
              <a:ext cx="545574" cy="541443"/>
            </a:xfrm>
            <a:custGeom>
              <a:rect b="b" l="l" r="r" t="t"/>
              <a:pathLst>
                <a:path extrusionOk="0" h="11664" w="11753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1" name="Google Shape;1321;p44"/>
            <p:cNvSpPr/>
            <p:nvPr/>
          </p:nvSpPr>
          <p:spPr>
            <a:xfrm>
              <a:off x="2480330" y="3638694"/>
              <a:ext cx="388164" cy="400001"/>
            </a:xfrm>
            <a:custGeom>
              <a:rect b="b" l="l" r="r" t="t"/>
              <a:pathLst>
                <a:path extrusionOk="0" h="8617" w="8362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2" name="Google Shape;1322;p44"/>
            <p:cNvSpPr/>
            <p:nvPr/>
          </p:nvSpPr>
          <p:spPr>
            <a:xfrm>
              <a:off x="2092166" y="2820959"/>
              <a:ext cx="545574" cy="541304"/>
            </a:xfrm>
            <a:custGeom>
              <a:rect b="b" l="l" r="r" t="t"/>
              <a:pathLst>
                <a:path extrusionOk="0" h="11661" w="11753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23" name="Google Shape;1323;p44"/>
          <p:cNvSpPr txBox="1"/>
          <p:nvPr>
            <p:ph idx="2" type="title"/>
          </p:nvPr>
        </p:nvSpPr>
        <p:spPr>
          <a:xfrm>
            <a:off x="761850" y="953675"/>
            <a:ext cx="46584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324" name="Google Shape;1324;p44"/>
          <p:cNvGrpSpPr/>
          <p:nvPr/>
        </p:nvGrpSpPr>
        <p:grpSpPr>
          <a:xfrm>
            <a:off x="7979039" y="-12888"/>
            <a:ext cx="1190638" cy="1191169"/>
            <a:chOff x="369195" y="1138234"/>
            <a:chExt cx="1250276" cy="1250833"/>
          </a:xfrm>
        </p:grpSpPr>
        <p:sp>
          <p:nvSpPr>
            <p:cNvPr id="1325" name="Google Shape;1325;p44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6" name="Google Shape;1326;p44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7" name="Google Shape;1327;p44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8" name="Google Shape;1328;p44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9" name="Google Shape;1329;p44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0" name="Google Shape;1330;p44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44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44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44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34" name="Google Shape;1334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1849" y="2048424"/>
            <a:ext cx="3535875" cy="1835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5" name="Google Shape;1335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48800" y="1104376"/>
            <a:ext cx="3844552" cy="2044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9" name="Shape 1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0" name="Google Shape;1340;p45"/>
          <p:cNvGrpSpPr/>
          <p:nvPr/>
        </p:nvGrpSpPr>
        <p:grpSpPr>
          <a:xfrm>
            <a:off x="7395513" y="3343685"/>
            <a:ext cx="1954117" cy="1954117"/>
            <a:chOff x="367385" y="2587838"/>
            <a:chExt cx="2501110" cy="2501110"/>
          </a:xfrm>
        </p:grpSpPr>
        <p:sp>
          <p:nvSpPr>
            <p:cNvPr id="1341" name="Google Shape;1341;p45"/>
            <p:cNvSpPr/>
            <p:nvPr/>
          </p:nvSpPr>
          <p:spPr>
            <a:xfrm>
              <a:off x="616521" y="2910318"/>
              <a:ext cx="1930097" cy="1856521"/>
            </a:xfrm>
            <a:custGeom>
              <a:rect b="b" l="l" r="r" t="t"/>
              <a:pathLst>
                <a:path extrusionOk="0" h="39994" w="41579">
                  <a:moveTo>
                    <a:pt x="21576" y="8911"/>
                  </a:moveTo>
                  <a:cubicBezTo>
                    <a:pt x="23002" y="8911"/>
                    <a:pt x="24441" y="9186"/>
                    <a:pt x="25812" y="9751"/>
                  </a:cubicBezTo>
                  <a:cubicBezTo>
                    <a:pt x="29954" y="11472"/>
                    <a:pt x="32656" y="15513"/>
                    <a:pt x="32656" y="19999"/>
                  </a:cubicBezTo>
                  <a:cubicBezTo>
                    <a:pt x="32656" y="26118"/>
                    <a:pt x="27698" y="31076"/>
                    <a:pt x="21580" y="31076"/>
                  </a:cubicBezTo>
                  <a:cubicBezTo>
                    <a:pt x="17093" y="31076"/>
                    <a:pt x="13052" y="28386"/>
                    <a:pt x="11332" y="24244"/>
                  </a:cubicBezTo>
                  <a:cubicBezTo>
                    <a:pt x="9611" y="20101"/>
                    <a:pt x="10567" y="15334"/>
                    <a:pt x="13728" y="12160"/>
                  </a:cubicBezTo>
                  <a:cubicBezTo>
                    <a:pt x="15852" y="10036"/>
                    <a:pt x="18689" y="8911"/>
                    <a:pt x="21576" y="8911"/>
                  </a:cubicBezTo>
                  <a:close/>
                  <a:moveTo>
                    <a:pt x="21603" y="0"/>
                  </a:moveTo>
                  <a:cubicBezTo>
                    <a:pt x="21595" y="0"/>
                    <a:pt x="21588" y="0"/>
                    <a:pt x="21580" y="0"/>
                  </a:cubicBezTo>
                  <a:cubicBezTo>
                    <a:pt x="13486" y="0"/>
                    <a:pt x="6195" y="4869"/>
                    <a:pt x="3098" y="12339"/>
                  </a:cubicBezTo>
                  <a:cubicBezTo>
                    <a:pt x="0" y="19821"/>
                    <a:pt x="1721" y="28425"/>
                    <a:pt x="7431" y="34135"/>
                  </a:cubicBezTo>
                  <a:cubicBezTo>
                    <a:pt x="11258" y="37962"/>
                    <a:pt x="16373" y="39994"/>
                    <a:pt x="21576" y="39994"/>
                  </a:cubicBezTo>
                  <a:cubicBezTo>
                    <a:pt x="24154" y="39994"/>
                    <a:pt x="26753" y="39495"/>
                    <a:pt x="29228" y="38469"/>
                  </a:cubicBezTo>
                  <a:cubicBezTo>
                    <a:pt x="36710" y="35384"/>
                    <a:pt x="41579" y="28081"/>
                    <a:pt x="41579" y="19999"/>
                  </a:cubicBezTo>
                  <a:cubicBezTo>
                    <a:pt x="41579" y="8956"/>
                    <a:pt x="32631" y="0"/>
                    <a:pt x="2160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45"/>
            <p:cNvSpPr/>
            <p:nvPr/>
          </p:nvSpPr>
          <p:spPr>
            <a:xfrm>
              <a:off x="1418241" y="2587838"/>
              <a:ext cx="399444" cy="388210"/>
            </a:xfrm>
            <a:custGeom>
              <a:rect b="b" l="l" r="r" t="t"/>
              <a:pathLst>
                <a:path extrusionOk="0" h="8363" w="8605">
                  <a:moveTo>
                    <a:pt x="408" y="1"/>
                  </a:moveTo>
                  <a:cubicBezTo>
                    <a:pt x="179" y="1"/>
                    <a:pt x="0" y="192"/>
                    <a:pt x="0" y="408"/>
                  </a:cubicBezTo>
                  <a:lnTo>
                    <a:pt x="0" y="7954"/>
                  </a:lnTo>
                  <a:cubicBezTo>
                    <a:pt x="0" y="8184"/>
                    <a:pt x="179" y="8362"/>
                    <a:pt x="408" y="8362"/>
                  </a:cubicBezTo>
                  <a:lnTo>
                    <a:pt x="8196" y="8362"/>
                  </a:lnTo>
                  <a:cubicBezTo>
                    <a:pt x="8426" y="8362"/>
                    <a:pt x="8604" y="8184"/>
                    <a:pt x="8604" y="7954"/>
                  </a:cubicBezTo>
                  <a:lnTo>
                    <a:pt x="8604" y="408"/>
                  </a:lnTo>
                  <a:cubicBezTo>
                    <a:pt x="8604" y="192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45"/>
            <p:cNvSpPr/>
            <p:nvPr/>
          </p:nvSpPr>
          <p:spPr>
            <a:xfrm>
              <a:off x="598185" y="2820541"/>
              <a:ext cx="544971" cy="541721"/>
            </a:xfrm>
            <a:custGeom>
              <a:rect b="b" l="l" r="r" t="t"/>
              <a:pathLst>
                <a:path extrusionOk="0" h="11670" w="11740">
                  <a:moveTo>
                    <a:pt x="5964" y="0"/>
                  </a:moveTo>
                  <a:cubicBezTo>
                    <a:pt x="5860" y="0"/>
                    <a:pt x="5755" y="42"/>
                    <a:pt x="5672" y="124"/>
                  </a:cubicBezTo>
                  <a:lnTo>
                    <a:pt x="166" y="5644"/>
                  </a:lnTo>
                  <a:cubicBezTo>
                    <a:pt x="0" y="5796"/>
                    <a:pt x="0" y="6051"/>
                    <a:pt x="166" y="6217"/>
                  </a:cubicBezTo>
                  <a:lnTo>
                    <a:pt x="5494" y="11545"/>
                  </a:lnTo>
                  <a:cubicBezTo>
                    <a:pt x="5577" y="11628"/>
                    <a:pt x="5682" y="11669"/>
                    <a:pt x="5785" y="11669"/>
                  </a:cubicBezTo>
                  <a:cubicBezTo>
                    <a:pt x="5889" y="11669"/>
                    <a:pt x="5991" y="11628"/>
                    <a:pt x="6067" y="11545"/>
                  </a:cubicBezTo>
                  <a:lnTo>
                    <a:pt x="11586" y="6039"/>
                  </a:lnTo>
                  <a:cubicBezTo>
                    <a:pt x="11739" y="5873"/>
                    <a:pt x="11739" y="5618"/>
                    <a:pt x="11586" y="5452"/>
                  </a:cubicBezTo>
                  <a:lnTo>
                    <a:pt x="6246" y="124"/>
                  </a:lnTo>
                  <a:cubicBezTo>
                    <a:pt x="6169" y="42"/>
                    <a:pt x="6067" y="0"/>
                    <a:pt x="59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45"/>
            <p:cNvSpPr/>
            <p:nvPr/>
          </p:nvSpPr>
          <p:spPr>
            <a:xfrm>
              <a:off x="367385" y="3638694"/>
              <a:ext cx="388210" cy="400001"/>
            </a:xfrm>
            <a:custGeom>
              <a:rect b="b" l="l" r="r" t="t"/>
              <a:pathLst>
                <a:path extrusionOk="0" h="8617" w="8363">
                  <a:moveTo>
                    <a:pt x="409" y="0"/>
                  </a:moveTo>
                  <a:cubicBezTo>
                    <a:pt x="179" y="0"/>
                    <a:pt x="1" y="179"/>
                    <a:pt x="1" y="408"/>
                  </a:cubicBezTo>
                  <a:lnTo>
                    <a:pt x="1" y="8209"/>
                  </a:lnTo>
                  <a:cubicBezTo>
                    <a:pt x="1" y="8425"/>
                    <a:pt x="179" y="8617"/>
                    <a:pt x="409" y="8617"/>
                  </a:cubicBezTo>
                  <a:lnTo>
                    <a:pt x="7955" y="8617"/>
                  </a:lnTo>
                  <a:cubicBezTo>
                    <a:pt x="8171" y="8617"/>
                    <a:pt x="8363" y="8425"/>
                    <a:pt x="8363" y="8209"/>
                  </a:cubicBezTo>
                  <a:lnTo>
                    <a:pt x="8363" y="408"/>
                  </a:lnTo>
                  <a:cubicBezTo>
                    <a:pt x="8363" y="179"/>
                    <a:pt x="8171" y="0"/>
                    <a:pt x="79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5" name="Google Shape;1345;p45"/>
            <p:cNvSpPr/>
            <p:nvPr/>
          </p:nvSpPr>
          <p:spPr>
            <a:xfrm>
              <a:off x="598185" y="4314987"/>
              <a:ext cx="544971" cy="541443"/>
            </a:xfrm>
            <a:custGeom>
              <a:rect b="b" l="l" r="r" t="t"/>
              <a:pathLst>
                <a:path extrusionOk="0" h="11664" w="11740">
                  <a:moveTo>
                    <a:pt x="5785" y="0"/>
                  </a:moveTo>
                  <a:cubicBezTo>
                    <a:pt x="5682" y="0"/>
                    <a:pt x="5577" y="38"/>
                    <a:pt x="5494" y="115"/>
                  </a:cubicBezTo>
                  <a:lnTo>
                    <a:pt x="166" y="5456"/>
                  </a:lnTo>
                  <a:cubicBezTo>
                    <a:pt x="0" y="5609"/>
                    <a:pt x="0" y="5876"/>
                    <a:pt x="166" y="6029"/>
                  </a:cubicBezTo>
                  <a:lnTo>
                    <a:pt x="5672" y="11548"/>
                  </a:lnTo>
                  <a:cubicBezTo>
                    <a:pt x="5755" y="11625"/>
                    <a:pt x="5860" y="11663"/>
                    <a:pt x="5965" y="11663"/>
                  </a:cubicBezTo>
                  <a:cubicBezTo>
                    <a:pt x="6070" y="11663"/>
                    <a:pt x="6176" y="11625"/>
                    <a:pt x="6258" y="11548"/>
                  </a:cubicBezTo>
                  <a:lnTo>
                    <a:pt x="11586" y="6208"/>
                  </a:lnTo>
                  <a:cubicBezTo>
                    <a:pt x="11739" y="6055"/>
                    <a:pt x="11739" y="5787"/>
                    <a:pt x="11586" y="5634"/>
                  </a:cubicBezTo>
                  <a:lnTo>
                    <a:pt x="6067" y="115"/>
                  </a:lnTo>
                  <a:cubicBezTo>
                    <a:pt x="5991" y="38"/>
                    <a:pt x="5889" y="0"/>
                    <a:pt x="578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6" name="Google Shape;1346;p45"/>
            <p:cNvSpPr/>
            <p:nvPr/>
          </p:nvSpPr>
          <p:spPr>
            <a:xfrm>
              <a:off x="1418241" y="4701341"/>
              <a:ext cx="399444" cy="387607"/>
            </a:xfrm>
            <a:custGeom>
              <a:rect b="b" l="l" r="r" t="t"/>
              <a:pathLst>
                <a:path extrusionOk="0" h="8350" w="8605">
                  <a:moveTo>
                    <a:pt x="408" y="1"/>
                  </a:moveTo>
                  <a:cubicBezTo>
                    <a:pt x="179" y="1"/>
                    <a:pt x="0" y="179"/>
                    <a:pt x="0" y="408"/>
                  </a:cubicBezTo>
                  <a:lnTo>
                    <a:pt x="0" y="7942"/>
                  </a:lnTo>
                  <a:cubicBezTo>
                    <a:pt x="0" y="8171"/>
                    <a:pt x="179" y="8349"/>
                    <a:pt x="408" y="8349"/>
                  </a:cubicBezTo>
                  <a:lnTo>
                    <a:pt x="8196" y="8349"/>
                  </a:lnTo>
                  <a:cubicBezTo>
                    <a:pt x="8426" y="8349"/>
                    <a:pt x="8604" y="8171"/>
                    <a:pt x="8604" y="7942"/>
                  </a:cubicBezTo>
                  <a:lnTo>
                    <a:pt x="8604" y="408"/>
                  </a:lnTo>
                  <a:cubicBezTo>
                    <a:pt x="8604" y="179"/>
                    <a:pt x="8426" y="1"/>
                    <a:pt x="81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7" name="Google Shape;1347;p45"/>
            <p:cNvSpPr/>
            <p:nvPr/>
          </p:nvSpPr>
          <p:spPr>
            <a:xfrm>
              <a:off x="2092166" y="4314987"/>
              <a:ext cx="545574" cy="541443"/>
            </a:xfrm>
            <a:custGeom>
              <a:rect b="b" l="l" r="r" t="t"/>
              <a:pathLst>
                <a:path extrusionOk="0" h="11664" w="11753">
                  <a:moveTo>
                    <a:pt x="5967" y="0"/>
                  </a:moveTo>
                  <a:cubicBezTo>
                    <a:pt x="5864" y="0"/>
                    <a:pt x="5762" y="38"/>
                    <a:pt x="5685" y="115"/>
                  </a:cubicBezTo>
                  <a:lnTo>
                    <a:pt x="166" y="5634"/>
                  </a:lnTo>
                  <a:cubicBezTo>
                    <a:pt x="1" y="5787"/>
                    <a:pt x="1" y="6055"/>
                    <a:pt x="166" y="6208"/>
                  </a:cubicBezTo>
                  <a:lnTo>
                    <a:pt x="5494" y="11548"/>
                  </a:lnTo>
                  <a:cubicBezTo>
                    <a:pt x="5577" y="11625"/>
                    <a:pt x="5682" y="11663"/>
                    <a:pt x="5787" y="11663"/>
                  </a:cubicBezTo>
                  <a:cubicBezTo>
                    <a:pt x="5893" y="11663"/>
                    <a:pt x="5998" y="11625"/>
                    <a:pt x="6081" y="11548"/>
                  </a:cubicBezTo>
                  <a:lnTo>
                    <a:pt x="11587" y="6029"/>
                  </a:lnTo>
                  <a:cubicBezTo>
                    <a:pt x="11753" y="5876"/>
                    <a:pt x="11753" y="5609"/>
                    <a:pt x="11587" y="5456"/>
                  </a:cubicBezTo>
                  <a:lnTo>
                    <a:pt x="6259" y="115"/>
                  </a:lnTo>
                  <a:cubicBezTo>
                    <a:pt x="6176" y="38"/>
                    <a:pt x="6071" y="0"/>
                    <a:pt x="59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8" name="Google Shape;1348;p45"/>
            <p:cNvSpPr/>
            <p:nvPr/>
          </p:nvSpPr>
          <p:spPr>
            <a:xfrm>
              <a:off x="2480330" y="3638694"/>
              <a:ext cx="388164" cy="400001"/>
            </a:xfrm>
            <a:custGeom>
              <a:rect b="b" l="l" r="r" t="t"/>
              <a:pathLst>
                <a:path extrusionOk="0" h="8617" w="8362">
                  <a:moveTo>
                    <a:pt x="408" y="0"/>
                  </a:moveTo>
                  <a:cubicBezTo>
                    <a:pt x="191" y="0"/>
                    <a:pt x="0" y="179"/>
                    <a:pt x="0" y="408"/>
                  </a:cubicBezTo>
                  <a:lnTo>
                    <a:pt x="0" y="8209"/>
                  </a:lnTo>
                  <a:cubicBezTo>
                    <a:pt x="0" y="8425"/>
                    <a:pt x="191" y="8617"/>
                    <a:pt x="408" y="8617"/>
                  </a:cubicBezTo>
                  <a:lnTo>
                    <a:pt x="7954" y="8617"/>
                  </a:lnTo>
                  <a:cubicBezTo>
                    <a:pt x="8183" y="8617"/>
                    <a:pt x="8362" y="8425"/>
                    <a:pt x="8362" y="8209"/>
                  </a:cubicBezTo>
                  <a:lnTo>
                    <a:pt x="8362" y="408"/>
                  </a:lnTo>
                  <a:cubicBezTo>
                    <a:pt x="8362" y="179"/>
                    <a:pt x="8183" y="0"/>
                    <a:pt x="79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9" name="Google Shape;1349;p45"/>
            <p:cNvSpPr/>
            <p:nvPr/>
          </p:nvSpPr>
          <p:spPr>
            <a:xfrm>
              <a:off x="2092166" y="2820959"/>
              <a:ext cx="545574" cy="541304"/>
            </a:xfrm>
            <a:custGeom>
              <a:rect b="b" l="l" r="r" t="t"/>
              <a:pathLst>
                <a:path extrusionOk="0" h="11661" w="11753">
                  <a:moveTo>
                    <a:pt x="5787" y="1"/>
                  </a:moveTo>
                  <a:cubicBezTo>
                    <a:pt x="5682" y="1"/>
                    <a:pt x="5577" y="39"/>
                    <a:pt x="5494" y="115"/>
                  </a:cubicBezTo>
                  <a:lnTo>
                    <a:pt x="166" y="5443"/>
                  </a:lnTo>
                  <a:cubicBezTo>
                    <a:pt x="1" y="5609"/>
                    <a:pt x="1" y="5864"/>
                    <a:pt x="166" y="6030"/>
                  </a:cubicBezTo>
                  <a:lnTo>
                    <a:pt x="5685" y="11536"/>
                  </a:lnTo>
                  <a:cubicBezTo>
                    <a:pt x="5762" y="11619"/>
                    <a:pt x="5864" y="11660"/>
                    <a:pt x="5967" y="11660"/>
                  </a:cubicBezTo>
                  <a:cubicBezTo>
                    <a:pt x="6071" y="11660"/>
                    <a:pt x="6176" y="11619"/>
                    <a:pt x="6259" y="11536"/>
                  </a:cubicBezTo>
                  <a:lnTo>
                    <a:pt x="11587" y="6208"/>
                  </a:lnTo>
                  <a:cubicBezTo>
                    <a:pt x="11753" y="6042"/>
                    <a:pt x="11753" y="5787"/>
                    <a:pt x="11587" y="5635"/>
                  </a:cubicBezTo>
                  <a:lnTo>
                    <a:pt x="6081" y="115"/>
                  </a:lnTo>
                  <a:cubicBezTo>
                    <a:pt x="5998" y="39"/>
                    <a:pt x="5893" y="1"/>
                    <a:pt x="578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0" name="Google Shape;1350;p45"/>
          <p:cNvGrpSpPr/>
          <p:nvPr/>
        </p:nvGrpSpPr>
        <p:grpSpPr>
          <a:xfrm>
            <a:off x="7979039" y="-12888"/>
            <a:ext cx="1190638" cy="1191169"/>
            <a:chOff x="369195" y="1138234"/>
            <a:chExt cx="1250276" cy="1250833"/>
          </a:xfrm>
        </p:grpSpPr>
        <p:sp>
          <p:nvSpPr>
            <p:cNvPr id="1351" name="Google Shape;1351;p45"/>
            <p:cNvSpPr/>
            <p:nvPr/>
          </p:nvSpPr>
          <p:spPr>
            <a:xfrm>
              <a:off x="493415" y="1299729"/>
              <a:ext cx="965118" cy="928121"/>
            </a:xfrm>
            <a:custGeom>
              <a:rect b="b" l="l" r="r" t="t"/>
              <a:pathLst>
                <a:path extrusionOk="0" h="19994" w="20791">
                  <a:moveTo>
                    <a:pt x="10789" y="4457"/>
                  </a:moveTo>
                  <a:cubicBezTo>
                    <a:pt x="11504" y="4457"/>
                    <a:pt x="12225" y="4596"/>
                    <a:pt x="12913" y="4883"/>
                  </a:cubicBezTo>
                  <a:cubicBezTo>
                    <a:pt x="14978" y="5737"/>
                    <a:pt x="16329" y="7751"/>
                    <a:pt x="16329" y="9994"/>
                  </a:cubicBezTo>
                  <a:cubicBezTo>
                    <a:pt x="16329" y="13053"/>
                    <a:pt x="13856" y="15539"/>
                    <a:pt x="10797" y="15539"/>
                  </a:cubicBezTo>
                  <a:cubicBezTo>
                    <a:pt x="8554" y="15539"/>
                    <a:pt x="6527" y="14187"/>
                    <a:pt x="5673" y="12123"/>
                  </a:cubicBezTo>
                  <a:cubicBezTo>
                    <a:pt x="4819" y="10045"/>
                    <a:pt x="5291" y="7661"/>
                    <a:pt x="6871" y="6081"/>
                  </a:cubicBezTo>
                  <a:cubicBezTo>
                    <a:pt x="7928" y="5024"/>
                    <a:pt x="9345" y="4457"/>
                    <a:pt x="10789" y="4457"/>
                  </a:cubicBezTo>
                  <a:close/>
                  <a:moveTo>
                    <a:pt x="10797" y="1"/>
                  </a:moveTo>
                  <a:cubicBezTo>
                    <a:pt x="6744" y="1"/>
                    <a:pt x="3098" y="2435"/>
                    <a:pt x="1556" y="6170"/>
                  </a:cubicBezTo>
                  <a:cubicBezTo>
                    <a:pt x="1" y="9905"/>
                    <a:pt x="855" y="14213"/>
                    <a:pt x="3723" y="17068"/>
                  </a:cubicBezTo>
                  <a:cubicBezTo>
                    <a:pt x="5633" y="18979"/>
                    <a:pt x="8195" y="19993"/>
                    <a:pt x="10799" y="19993"/>
                  </a:cubicBezTo>
                  <a:cubicBezTo>
                    <a:pt x="12087" y="19993"/>
                    <a:pt x="13385" y="19745"/>
                    <a:pt x="14621" y="19235"/>
                  </a:cubicBezTo>
                  <a:cubicBezTo>
                    <a:pt x="18356" y="17693"/>
                    <a:pt x="20790" y="14047"/>
                    <a:pt x="20790" y="9994"/>
                  </a:cubicBezTo>
                  <a:cubicBezTo>
                    <a:pt x="20790" y="4475"/>
                    <a:pt x="16316" y="1"/>
                    <a:pt x="107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2" name="Google Shape;1352;p45"/>
            <p:cNvSpPr/>
            <p:nvPr/>
          </p:nvSpPr>
          <p:spPr>
            <a:xfrm>
              <a:off x="894020" y="1138234"/>
              <a:ext cx="200024" cy="194082"/>
            </a:xfrm>
            <a:custGeom>
              <a:rect b="b" l="l" r="r" t="t"/>
              <a:pathLst>
                <a:path extrusionOk="0" h="4181" w="4309">
                  <a:moveTo>
                    <a:pt x="408" y="0"/>
                  </a:moveTo>
                  <a:cubicBezTo>
                    <a:pt x="191" y="0"/>
                    <a:pt x="0" y="191"/>
                    <a:pt x="0" y="408"/>
                  </a:cubicBezTo>
                  <a:lnTo>
                    <a:pt x="0" y="3773"/>
                  </a:lnTo>
                  <a:cubicBezTo>
                    <a:pt x="0" y="4002"/>
                    <a:pt x="191" y="4181"/>
                    <a:pt x="408" y="4181"/>
                  </a:cubicBezTo>
                  <a:lnTo>
                    <a:pt x="3901" y="4181"/>
                  </a:lnTo>
                  <a:cubicBezTo>
                    <a:pt x="4130" y="4181"/>
                    <a:pt x="4308" y="4002"/>
                    <a:pt x="4308" y="3773"/>
                  </a:cubicBezTo>
                  <a:lnTo>
                    <a:pt x="4308" y="408"/>
                  </a:lnTo>
                  <a:cubicBezTo>
                    <a:pt x="4308" y="191"/>
                    <a:pt x="4130" y="0"/>
                    <a:pt x="390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3" name="Google Shape;1353;p45"/>
            <p:cNvSpPr/>
            <p:nvPr/>
          </p:nvSpPr>
          <p:spPr>
            <a:xfrm>
              <a:off x="487520" y="1258926"/>
              <a:ext cx="266312" cy="262737"/>
            </a:xfrm>
            <a:custGeom>
              <a:rect b="b" l="l" r="r" t="t"/>
              <a:pathLst>
                <a:path extrusionOk="0" h="5660" w="5737">
                  <a:moveTo>
                    <a:pt x="2913" y="0"/>
                  </a:moveTo>
                  <a:cubicBezTo>
                    <a:pt x="2808" y="0"/>
                    <a:pt x="2703" y="39"/>
                    <a:pt x="2626" y="115"/>
                  </a:cubicBezTo>
                  <a:lnTo>
                    <a:pt x="153" y="2588"/>
                  </a:lnTo>
                  <a:cubicBezTo>
                    <a:pt x="0" y="2741"/>
                    <a:pt x="0" y="3008"/>
                    <a:pt x="153" y="3161"/>
                  </a:cubicBezTo>
                  <a:lnTo>
                    <a:pt x="2537" y="5545"/>
                  </a:lnTo>
                  <a:cubicBezTo>
                    <a:pt x="2613" y="5621"/>
                    <a:pt x="2719" y="5660"/>
                    <a:pt x="2824" y="5660"/>
                  </a:cubicBezTo>
                  <a:cubicBezTo>
                    <a:pt x="2929" y="5660"/>
                    <a:pt x="3034" y="5621"/>
                    <a:pt x="3111" y="5545"/>
                  </a:cubicBezTo>
                  <a:lnTo>
                    <a:pt x="5583" y="3072"/>
                  </a:lnTo>
                  <a:cubicBezTo>
                    <a:pt x="5736" y="2906"/>
                    <a:pt x="5736" y="2652"/>
                    <a:pt x="5583" y="2499"/>
                  </a:cubicBezTo>
                  <a:lnTo>
                    <a:pt x="3200" y="115"/>
                  </a:lnTo>
                  <a:cubicBezTo>
                    <a:pt x="3123" y="39"/>
                    <a:pt x="3018" y="0"/>
                    <a:pt x="291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4" name="Google Shape;1354;p45"/>
            <p:cNvSpPr/>
            <p:nvPr/>
          </p:nvSpPr>
          <p:spPr>
            <a:xfrm>
              <a:off x="369195" y="1663616"/>
              <a:ext cx="193525" cy="200070"/>
            </a:xfrm>
            <a:custGeom>
              <a:rect b="b" l="l" r="r" t="t"/>
              <a:pathLst>
                <a:path extrusionOk="0" h="4310" w="4169">
                  <a:moveTo>
                    <a:pt x="408" y="1"/>
                  </a:moveTo>
                  <a:cubicBezTo>
                    <a:pt x="179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79" y="4309"/>
                    <a:pt x="408" y="4309"/>
                  </a:cubicBezTo>
                  <a:lnTo>
                    <a:pt x="3760" y="4309"/>
                  </a:lnTo>
                  <a:cubicBezTo>
                    <a:pt x="3990" y="4309"/>
                    <a:pt x="4168" y="4131"/>
                    <a:pt x="4168" y="3901"/>
                  </a:cubicBezTo>
                  <a:lnTo>
                    <a:pt x="4168" y="409"/>
                  </a:lnTo>
                  <a:cubicBezTo>
                    <a:pt x="4168" y="192"/>
                    <a:pt x="3990" y="1"/>
                    <a:pt x="376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5" name="Google Shape;1355;p45"/>
            <p:cNvSpPr/>
            <p:nvPr/>
          </p:nvSpPr>
          <p:spPr>
            <a:xfrm>
              <a:off x="487520" y="2005778"/>
              <a:ext cx="266312" cy="263062"/>
            </a:xfrm>
            <a:custGeom>
              <a:rect b="b" l="l" r="r" t="t"/>
              <a:pathLst>
                <a:path extrusionOk="0" h="5667" w="5737">
                  <a:moveTo>
                    <a:pt x="2819" y="0"/>
                  </a:moveTo>
                  <a:cubicBezTo>
                    <a:pt x="2715" y="0"/>
                    <a:pt x="2613" y="42"/>
                    <a:pt x="2537" y="125"/>
                  </a:cubicBezTo>
                  <a:lnTo>
                    <a:pt x="153" y="2508"/>
                  </a:lnTo>
                  <a:cubicBezTo>
                    <a:pt x="0" y="2661"/>
                    <a:pt x="0" y="2916"/>
                    <a:pt x="153" y="3082"/>
                  </a:cubicBezTo>
                  <a:lnTo>
                    <a:pt x="2626" y="5542"/>
                  </a:lnTo>
                  <a:cubicBezTo>
                    <a:pt x="2703" y="5625"/>
                    <a:pt x="2808" y="5666"/>
                    <a:pt x="2913" y="5666"/>
                  </a:cubicBezTo>
                  <a:cubicBezTo>
                    <a:pt x="3018" y="5666"/>
                    <a:pt x="3123" y="5625"/>
                    <a:pt x="3200" y="5542"/>
                  </a:cubicBezTo>
                  <a:lnTo>
                    <a:pt x="5583" y="3171"/>
                  </a:lnTo>
                  <a:cubicBezTo>
                    <a:pt x="5736" y="3005"/>
                    <a:pt x="5736" y="2750"/>
                    <a:pt x="5583" y="2597"/>
                  </a:cubicBezTo>
                  <a:lnTo>
                    <a:pt x="3111" y="125"/>
                  </a:lnTo>
                  <a:cubicBezTo>
                    <a:pt x="3028" y="42"/>
                    <a:pt x="2923" y="0"/>
                    <a:pt x="28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6" name="Google Shape;1356;p45"/>
            <p:cNvSpPr/>
            <p:nvPr/>
          </p:nvSpPr>
          <p:spPr>
            <a:xfrm>
              <a:off x="894577" y="2194986"/>
              <a:ext cx="199467" cy="194082"/>
            </a:xfrm>
            <a:custGeom>
              <a:rect b="b" l="l" r="r" t="t"/>
              <a:pathLst>
                <a:path extrusionOk="0" h="4181" w="4297">
                  <a:moveTo>
                    <a:pt x="409" y="0"/>
                  </a:moveTo>
                  <a:cubicBezTo>
                    <a:pt x="179" y="0"/>
                    <a:pt x="1" y="191"/>
                    <a:pt x="1" y="408"/>
                  </a:cubicBezTo>
                  <a:lnTo>
                    <a:pt x="1" y="3773"/>
                  </a:lnTo>
                  <a:cubicBezTo>
                    <a:pt x="1" y="4002"/>
                    <a:pt x="179" y="4181"/>
                    <a:pt x="409" y="4181"/>
                  </a:cubicBezTo>
                  <a:lnTo>
                    <a:pt x="3889" y="4181"/>
                  </a:lnTo>
                  <a:cubicBezTo>
                    <a:pt x="4118" y="4181"/>
                    <a:pt x="4296" y="4002"/>
                    <a:pt x="4296" y="3773"/>
                  </a:cubicBezTo>
                  <a:lnTo>
                    <a:pt x="4296" y="408"/>
                  </a:lnTo>
                  <a:cubicBezTo>
                    <a:pt x="4296" y="191"/>
                    <a:pt x="4118" y="0"/>
                    <a:pt x="38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7" name="Google Shape;1357;p45"/>
            <p:cNvSpPr/>
            <p:nvPr/>
          </p:nvSpPr>
          <p:spPr>
            <a:xfrm>
              <a:off x="1234232" y="2005778"/>
              <a:ext cx="266869" cy="263062"/>
            </a:xfrm>
            <a:custGeom>
              <a:rect b="b" l="l" r="r" t="t"/>
              <a:pathLst>
                <a:path extrusionOk="0" h="5667" w="5749">
                  <a:moveTo>
                    <a:pt x="2921" y="0"/>
                  </a:moveTo>
                  <a:cubicBezTo>
                    <a:pt x="2817" y="0"/>
                    <a:pt x="2715" y="42"/>
                    <a:pt x="2639" y="125"/>
                  </a:cubicBezTo>
                  <a:lnTo>
                    <a:pt x="166" y="2597"/>
                  </a:lnTo>
                  <a:cubicBezTo>
                    <a:pt x="0" y="2750"/>
                    <a:pt x="0" y="3005"/>
                    <a:pt x="166" y="3171"/>
                  </a:cubicBezTo>
                  <a:lnTo>
                    <a:pt x="2550" y="5542"/>
                  </a:lnTo>
                  <a:cubicBezTo>
                    <a:pt x="2626" y="5625"/>
                    <a:pt x="2728" y="5666"/>
                    <a:pt x="2832" y="5666"/>
                  </a:cubicBezTo>
                  <a:cubicBezTo>
                    <a:pt x="2935" y="5666"/>
                    <a:pt x="3040" y="5625"/>
                    <a:pt x="3123" y="5542"/>
                  </a:cubicBezTo>
                  <a:lnTo>
                    <a:pt x="5583" y="3082"/>
                  </a:lnTo>
                  <a:cubicBezTo>
                    <a:pt x="5749" y="2916"/>
                    <a:pt x="5749" y="2661"/>
                    <a:pt x="5583" y="2495"/>
                  </a:cubicBezTo>
                  <a:lnTo>
                    <a:pt x="3212" y="125"/>
                  </a:lnTo>
                  <a:cubicBezTo>
                    <a:pt x="3130" y="42"/>
                    <a:pt x="3024" y="0"/>
                    <a:pt x="29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8" name="Google Shape;1358;p45"/>
            <p:cNvSpPr/>
            <p:nvPr/>
          </p:nvSpPr>
          <p:spPr>
            <a:xfrm>
              <a:off x="1425343" y="1663616"/>
              <a:ext cx="194128" cy="200070"/>
            </a:xfrm>
            <a:custGeom>
              <a:rect b="b" l="l" r="r" t="t"/>
              <a:pathLst>
                <a:path extrusionOk="0" h="4310" w="4182">
                  <a:moveTo>
                    <a:pt x="408" y="1"/>
                  </a:moveTo>
                  <a:cubicBezTo>
                    <a:pt x="192" y="1"/>
                    <a:pt x="0" y="192"/>
                    <a:pt x="0" y="409"/>
                  </a:cubicBezTo>
                  <a:lnTo>
                    <a:pt x="0" y="3901"/>
                  </a:lnTo>
                  <a:cubicBezTo>
                    <a:pt x="0" y="4131"/>
                    <a:pt x="192" y="4309"/>
                    <a:pt x="408" y="4309"/>
                  </a:cubicBezTo>
                  <a:lnTo>
                    <a:pt x="3773" y="4309"/>
                  </a:lnTo>
                  <a:cubicBezTo>
                    <a:pt x="4003" y="4309"/>
                    <a:pt x="4181" y="4131"/>
                    <a:pt x="4181" y="3901"/>
                  </a:cubicBezTo>
                  <a:lnTo>
                    <a:pt x="4181" y="409"/>
                  </a:lnTo>
                  <a:cubicBezTo>
                    <a:pt x="4181" y="192"/>
                    <a:pt x="4003" y="1"/>
                    <a:pt x="37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9" name="Google Shape;1359;p45"/>
            <p:cNvSpPr/>
            <p:nvPr/>
          </p:nvSpPr>
          <p:spPr>
            <a:xfrm>
              <a:off x="1234232" y="1258926"/>
              <a:ext cx="266869" cy="262737"/>
            </a:xfrm>
            <a:custGeom>
              <a:rect b="b" l="l" r="r" t="t"/>
              <a:pathLst>
                <a:path extrusionOk="0" h="5660" w="5749">
                  <a:moveTo>
                    <a:pt x="2832" y="0"/>
                  </a:moveTo>
                  <a:cubicBezTo>
                    <a:pt x="2728" y="0"/>
                    <a:pt x="2626" y="39"/>
                    <a:pt x="2550" y="115"/>
                  </a:cubicBezTo>
                  <a:lnTo>
                    <a:pt x="166" y="2499"/>
                  </a:lnTo>
                  <a:cubicBezTo>
                    <a:pt x="0" y="2652"/>
                    <a:pt x="0" y="2919"/>
                    <a:pt x="166" y="3072"/>
                  </a:cubicBezTo>
                  <a:lnTo>
                    <a:pt x="2639" y="5545"/>
                  </a:lnTo>
                  <a:cubicBezTo>
                    <a:pt x="2715" y="5621"/>
                    <a:pt x="2817" y="5660"/>
                    <a:pt x="2921" y="5660"/>
                  </a:cubicBezTo>
                  <a:cubicBezTo>
                    <a:pt x="3024" y="5660"/>
                    <a:pt x="3130" y="5621"/>
                    <a:pt x="3212" y="5545"/>
                  </a:cubicBezTo>
                  <a:lnTo>
                    <a:pt x="5583" y="3161"/>
                  </a:lnTo>
                  <a:cubicBezTo>
                    <a:pt x="5749" y="3008"/>
                    <a:pt x="5749" y="2741"/>
                    <a:pt x="5583" y="2588"/>
                  </a:cubicBezTo>
                  <a:lnTo>
                    <a:pt x="3123" y="115"/>
                  </a:lnTo>
                  <a:cubicBezTo>
                    <a:pt x="3040" y="39"/>
                    <a:pt x="2935" y="0"/>
                    <a:pt x="283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60" name="Google Shape;136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50250" y="498100"/>
            <a:ext cx="4506450" cy="232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1" name="Google Shape;136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4619" y="2901726"/>
            <a:ext cx="4006420" cy="175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omputer Security for Kids by Slidesgo ">
  <a:themeElements>
    <a:clrScheme name="Simple Light">
      <a:dk1>
        <a:srgbClr val="0B2140"/>
      </a:dk1>
      <a:lt1>
        <a:srgbClr val="FFFFFF"/>
      </a:lt1>
      <a:dk2>
        <a:srgbClr val="E2ECF7"/>
      </a:dk2>
      <a:lt2>
        <a:srgbClr val="99AFD6"/>
      </a:lt2>
      <a:accent1>
        <a:srgbClr val="6F90C1"/>
      </a:accent1>
      <a:accent2>
        <a:srgbClr val="5899F9"/>
      </a:accent2>
      <a:accent3>
        <a:srgbClr val="964727"/>
      </a:accent3>
      <a:accent4>
        <a:srgbClr val="C5673C"/>
      </a:accent4>
      <a:accent5>
        <a:srgbClr val="76A87E"/>
      </a:accent5>
      <a:accent6>
        <a:srgbClr val="5B8960"/>
      </a:accent6>
      <a:hlink>
        <a:srgbClr val="0B214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