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embeddedFontLst>
    <p:embeddedFont>
      <p:font typeface="Bebas Neue"/>
      <p:regular r:id="rId15"/>
    </p:embeddedFont>
    <p:embeddedFont>
      <p:font typeface="Rubik"/>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BebasNeue-regular.fntdata"/><Relationship Id="rId14" Type="http://schemas.openxmlformats.org/officeDocument/2006/relationships/slide" Target="slides/slide9.xml"/><Relationship Id="rId17" Type="http://schemas.openxmlformats.org/officeDocument/2006/relationships/font" Target="fonts/Rubik-bold.fntdata"/><Relationship Id="rId16" Type="http://schemas.openxmlformats.org/officeDocument/2006/relationships/font" Target="fonts/Rubik-regular.fntdata"/><Relationship Id="rId5" Type="http://schemas.openxmlformats.org/officeDocument/2006/relationships/notesMaster" Target="notesMasters/notesMaster1.xml"/><Relationship Id="rId19" Type="http://schemas.openxmlformats.org/officeDocument/2006/relationships/font" Target="fonts/Rubik-boldItalic.fntdata"/><Relationship Id="rId6" Type="http://schemas.openxmlformats.org/officeDocument/2006/relationships/slide" Target="slides/slide1.xml"/><Relationship Id="rId18" Type="http://schemas.openxmlformats.org/officeDocument/2006/relationships/font" Target="fonts/Rubik-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8" name="Google Shape;2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0.png"/><Relationship Id="rId6" Type="http://schemas.openxmlformats.org/officeDocument/2006/relationships/image" Target="../media/image12.png"/><Relationship Id="rId7"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8.png"/><Relationship Id="rId10" Type="http://schemas.openxmlformats.org/officeDocument/2006/relationships/image" Target="../media/image19.png"/><Relationship Id="rId9" Type="http://schemas.openxmlformats.org/officeDocument/2006/relationships/image" Target="../media/image14.pn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6.png"/><Relationship Id="rId8"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C6CE3"/>
        </a:solidFill>
      </p:bgPr>
    </p:bg>
    <p:spTree>
      <p:nvGrpSpPr>
        <p:cNvPr id="83" name="Shape 83"/>
        <p:cNvGrpSpPr/>
        <p:nvPr/>
      </p:nvGrpSpPr>
      <p:grpSpPr>
        <a:xfrm>
          <a:off x="0" y="0"/>
          <a:ext cx="0" cy="0"/>
          <a:chOff x="0" y="0"/>
          <a:chExt cx="0" cy="0"/>
        </a:xfrm>
      </p:grpSpPr>
      <p:grpSp>
        <p:nvGrpSpPr>
          <p:cNvPr id="84" name="Google Shape;84;p13"/>
          <p:cNvGrpSpPr/>
          <p:nvPr/>
        </p:nvGrpSpPr>
        <p:grpSpPr>
          <a:xfrm rot="10800000">
            <a:off x="-12151489" y="-8030172"/>
            <a:ext cx="25574531" cy="26174250"/>
            <a:chOff x="9611" y="0"/>
            <a:chExt cx="34099375" cy="34899000"/>
          </a:xfrm>
        </p:grpSpPr>
        <p:sp>
          <p:nvSpPr>
            <p:cNvPr id="85" name="Google Shape;85;p13"/>
            <p:cNvSpPr/>
            <p:nvPr/>
          </p:nvSpPr>
          <p:spPr>
            <a:xfrm>
              <a:off x="2153886" y="0"/>
              <a:ext cx="31955100" cy="34899000"/>
            </a:xfrm>
            <a:prstGeom prst="rect">
              <a:avLst/>
            </a:prstGeom>
            <a:solidFill>
              <a:srgbClr val="DDEF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3"/>
            <p:cNvSpPr/>
            <p:nvPr/>
          </p:nvSpPr>
          <p:spPr>
            <a:xfrm>
              <a:off x="9611" y="96235"/>
              <a:ext cx="4282928" cy="4302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DEF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3"/>
            <p:cNvSpPr/>
            <p:nvPr/>
          </p:nvSpPr>
          <p:spPr>
            <a:xfrm>
              <a:off x="9611" y="13000533"/>
              <a:ext cx="4282928" cy="4302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DEF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3"/>
            <p:cNvSpPr/>
            <p:nvPr/>
          </p:nvSpPr>
          <p:spPr>
            <a:xfrm>
              <a:off x="9611" y="4397668"/>
              <a:ext cx="4282928" cy="4302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DEF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3"/>
            <p:cNvSpPr/>
            <p:nvPr/>
          </p:nvSpPr>
          <p:spPr>
            <a:xfrm>
              <a:off x="9611" y="17301966"/>
              <a:ext cx="4282928" cy="4302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DEF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3"/>
            <p:cNvSpPr/>
            <p:nvPr/>
          </p:nvSpPr>
          <p:spPr>
            <a:xfrm>
              <a:off x="9611" y="25904831"/>
              <a:ext cx="4282928" cy="4302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DEF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3"/>
            <p:cNvSpPr/>
            <p:nvPr/>
          </p:nvSpPr>
          <p:spPr>
            <a:xfrm>
              <a:off x="9611" y="8699101"/>
              <a:ext cx="4282928" cy="4302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DEF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3"/>
            <p:cNvSpPr/>
            <p:nvPr/>
          </p:nvSpPr>
          <p:spPr>
            <a:xfrm>
              <a:off x="9611" y="21603399"/>
              <a:ext cx="4282928" cy="4302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DEF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3"/>
            <p:cNvSpPr/>
            <p:nvPr/>
          </p:nvSpPr>
          <p:spPr>
            <a:xfrm>
              <a:off x="9611" y="30206264"/>
              <a:ext cx="4282928" cy="43021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DDEFF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4" name="Google Shape;94;p13"/>
          <p:cNvSpPr txBox="1"/>
          <p:nvPr/>
        </p:nvSpPr>
        <p:spPr>
          <a:xfrm>
            <a:off x="1028700" y="4250431"/>
            <a:ext cx="10066800" cy="3534900"/>
          </a:xfrm>
          <a:prstGeom prst="rect">
            <a:avLst/>
          </a:prstGeom>
          <a:noFill/>
          <a:ln>
            <a:noFill/>
          </a:ln>
        </p:spPr>
        <p:txBody>
          <a:bodyPr anchorCtr="0" anchor="t" bIns="0" lIns="0" spcFirstLastPara="1" rIns="0" wrap="square" tIns="0">
            <a:spAutoFit/>
          </a:bodyPr>
          <a:lstStyle/>
          <a:p>
            <a:pPr indent="0" lvl="0" marL="0" marR="0" rtl="0" algn="l">
              <a:lnSpc>
                <a:spcPct val="110997"/>
              </a:lnSpc>
              <a:spcBef>
                <a:spcPts val="0"/>
              </a:spcBef>
              <a:spcAft>
                <a:spcPts val="0"/>
              </a:spcAft>
              <a:buClr>
                <a:srgbClr val="000000"/>
              </a:buClr>
              <a:buSzPts val="10884"/>
              <a:buFont typeface="Arial"/>
              <a:buNone/>
            </a:pPr>
            <a:r>
              <a:rPr b="1" i="0" lang="en-US" sz="10884" u="none" cap="none" strike="noStrike">
                <a:solidFill>
                  <a:srgbClr val="7C6CE3"/>
                </a:solidFill>
                <a:latin typeface="Bebas Neue"/>
                <a:ea typeface="Bebas Neue"/>
                <a:cs typeface="Bebas Neue"/>
                <a:sym typeface="Bebas Neue"/>
              </a:rPr>
              <a:t>smmeeting</a:t>
            </a:r>
            <a:endParaRPr b="1" i="0" sz="10884" u="none" cap="none" strike="noStrike">
              <a:solidFill>
                <a:srgbClr val="7C6CE3"/>
              </a:solidFill>
              <a:latin typeface="Bebas Neue"/>
              <a:ea typeface="Bebas Neue"/>
              <a:cs typeface="Bebas Neue"/>
              <a:sym typeface="Bebas Neue"/>
            </a:endParaRPr>
          </a:p>
          <a:p>
            <a:pPr indent="0" lvl="0" marL="0" marR="0" rtl="0" algn="l">
              <a:lnSpc>
                <a:spcPct val="110997"/>
              </a:lnSpc>
              <a:spcBef>
                <a:spcPts val="0"/>
              </a:spcBef>
              <a:spcAft>
                <a:spcPts val="0"/>
              </a:spcAft>
              <a:buClr>
                <a:srgbClr val="000000"/>
              </a:buClr>
              <a:buSzPts val="10884"/>
              <a:buFont typeface="Arial"/>
              <a:buNone/>
            </a:pPr>
            <a:r>
              <a:rPr b="1" i="0" lang="en-US" sz="10884" u="none" cap="none" strike="noStrike">
                <a:solidFill>
                  <a:srgbClr val="7C6CE3"/>
                </a:solidFill>
                <a:latin typeface="Bebas Neue"/>
                <a:ea typeface="Bebas Neue"/>
                <a:cs typeface="Bebas Neue"/>
                <a:sym typeface="Bebas Neue"/>
              </a:rPr>
              <a:t>business plan</a:t>
            </a:r>
            <a:endParaRPr b="1" i="0" sz="10884" u="none" cap="none" strike="noStrike">
              <a:solidFill>
                <a:srgbClr val="7C6CE3"/>
              </a:solidFill>
              <a:latin typeface="Bebas Neue"/>
              <a:ea typeface="Bebas Neue"/>
              <a:cs typeface="Bebas Neue"/>
              <a:sym typeface="Bebas Neue"/>
            </a:endParaRPr>
          </a:p>
        </p:txBody>
      </p:sp>
      <p:pic>
        <p:nvPicPr>
          <p:cNvPr id="95" name="Google Shape;95;p13"/>
          <p:cNvPicPr preferRelativeResize="0"/>
          <p:nvPr/>
        </p:nvPicPr>
        <p:blipFill rotWithShape="1">
          <a:blip r:embed="rId3">
            <a:alphaModFix/>
          </a:blip>
          <a:srcRect b="0" l="0" r="0" t="0"/>
          <a:stretch/>
        </p:blipFill>
        <p:spPr>
          <a:xfrm>
            <a:off x="9144000" y="1028700"/>
            <a:ext cx="8572500" cy="8229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C6CE3"/>
        </a:solidFill>
      </p:bgPr>
    </p:bg>
    <p:spTree>
      <p:nvGrpSpPr>
        <p:cNvPr id="99" name="Shape 99"/>
        <p:cNvGrpSpPr/>
        <p:nvPr/>
      </p:nvGrpSpPr>
      <p:grpSpPr>
        <a:xfrm>
          <a:off x="0" y="0"/>
          <a:ext cx="0" cy="0"/>
          <a:chOff x="0" y="0"/>
          <a:chExt cx="0" cy="0"/>
        </a:xfrm>
      </p:grpSpPr>
      <p:sp>
        <p:nvSpPr>
          <p:cNvPr id="100" name="Google Shape;100;p14"/>
          <p:cNvSpPr txBox="1"/>
          <p:nvPr/>
        </p:nvSpPr>
        <p:spPr>
          <a:xfrm>
            <a:off x="5610969" y="1524009"/>
            <a:ext cx="11828700" cy="3534900"/>
          </a:xfrm>
          <a:prstGeom prst="rect">
            <a:avLst/>
          </a:prstGeom>
          <a:noFill/>
          <a:ln>
            <a:noFill/>
          </a:ln>
        </p:spPr>
        <p:txBody>
          <a:bodyPr anchorCtr="0" anchor="t" bIns="0" lIns="0" spcFirstLastPara="1" rIns="0" wrap="square" tIns="0">
            <a:spAutoFit/>
          </a:bodyPr>
          <a:lstStyle/>
          <a:p>
            <a:pPr indent="0" lvl="0" marL="0" marR="0" rtl="0" algn="r">
              <a:lnSpc>
                <a:spcPct val="110997"/>
              </a:lnSpc>
              <a:spcBef>
                <a:spcPts val="0"/>
              </a:spcBef>
              <a:spcAft>
                <a:spcPts val="0"/>
              </a:spcAft>
              <a:buClr>
                <a:srgbClr val="000000"/>
              </a:buClr>
              <a:buSzPts val="10884"/>
              <a:buFont typeface="Arial"/>
              <a:buNone/>
            </a:pPr>
            <a:r>
              <a:rPr b="1" i="0" lang="en-US" sz="10884" u="none" cap="none" strike="noStrike">
                <a:solidFill>
                  <a:srgbClr val="DDEFF0"/>
                </a:solidFill>
                <a:latin typeface="Bebas Neue"/>
                <a:ea typeface="Bebas Neue"/>
                <a:cs typeface="Bebas Neue"/>
                <a:sym typeface="Bebas Neue"/>
              </a:rPr>
              <a:t>presentación</a:t>
            </a:r>
            <a:endParaRPr b="1" i="0" sz="10884" u="none" cap="none" strike="noStrike">
              <a:solidFill>
                <a:srgbClr val="DDEFF0"/>
              </a:solidFill>
              <a:latin typeface="Bebas Neue"/>
              <a:ea typeface="Bebas Neue"/>
              <a:cs typeface="Bebas Neue"/>
              <a:sym typeface="Bebas Neue"/>
            </a:endParaRPr>
          </a:p>
          <a:p>
            <a:pPr indent="0" lvl="0" marL="0" marR="0" rtl="0" algn="r">
              <a:lnSpc>
                <a:spcPct val="110997"/>
              </a:lnSpc>
              <a:spcBef>
                <a:spcPts val="0"/>
              </a:spcBef>
              <a:spcAft>
                <a:spcPts val="0"/>
              </a:spcAft>
              <a:buClr>
                <a:srgbClr val="000000"/>
              </a:buClr>
              <a:buSzPts val="10884"/>
              <a:buFont typeface="Arial"/>
              <a:buNone/>
            </a:pPr>
            <a:r>
              <a:rPr b="1" i="0" lang="en-US" sz="10884" u="none" cap="none" strike="noStrike">
                <a:solidFill>
                  <a:srgbClr val="DDEFF0"/>
                </a:solidFill>
                <a:latin typeface="Bebas Neue"/>
                <a:ea typeface="Bebas Neue"/>
                <a:cs typeface="Bebas Neue"/>
                <a:sym typeface="Bebas Neue"/>
              </a:rPr>
              <a:t>del equipo promotor</a:t>
            </a:r>
            <a:endParaRPr b="1" i="0" sz="10884" u="none" cap="none" strike="noStrike">
              <a:solidFill>
                <a:srgbClr val="DDEFF0"/>
              </a:solidFill>
              <a:latin typeface="Bebas Neue"/>
              <a:ea typeface="Bebas Neue"/>
              <a:cs typeface="Bebas Neue"/>
              <a:sym typeface="Bebas Neue"/>
            </a:endParaRPr>
          </a:p>
        </p:txBody>
      </p:sp>
      <p:grpSp>
        <p:nvGrpSpPr>
          <p:cNvPr id="101" name="Google Shape;101;p14"/>
          <p:cNvGrpSpPr/>
          <p:nvPr/>
        </p:nvGrpSpPr>
        <p:grpSpPr>
          <a:xfrm>
            <a:off x="12794170" y="7993099"/>
            <a:ext cx="4645361" cy="855617"/>
            <a:chOff x="0" y="0"/>
            <a:chExt cx="6193814" cy="1140823"/>
          </a:xfrm>
        </p:grpSpPr>
        <p:sp>
          <p:nvSpPr>
            <p:cNvPr id="102" name="Google Shape;102;p14"/>
            <p:cNvSpPr/>
            <p:nvPr/>
          </p:nvSpPr>
          <p:spPr>
            <a:xfrm>
              <a:off x="0" y="0"/>
              <a:ext cx="6193814" cy="1140823"/>
            </a:xfrm>
            <a:custGeom>
              <a:rect b="b" l="l" r="r" t="t"/>
              <a:pathLst>
                <a:path extrusionOk="0" h="660400" w="3585476">
                  <a:moveTo>
                    <a:pt x="3461016" y="660400"/>
                  </a:moveTo>
                  <a:lnTo>
                    <a:pt x="124460" y="660400"/>
                  </a:lnTo>
                  <a:cubicBezTo>
                    <a:pt x="55880" y="660400"/>
                    <a:pt x="0" y="604520"/>
                    <a:pt x="0" y="535940"/>
                  </a:cubicBezTo>
                  <a:lnTo>
                    <a:pt x="0" y="124460"/>
                  </a:lnTo>
                  <a:cubicBezTo>
                    <a:pt x="0" y="55880"/>
                    <a:pt x="55880" y="0"/>
                    <a:pt x="124460" y="0"/>
                  </a:cubicBezTo>
                  <a:lnTo>
                    <a:pt x="3461017" y="0"/>
                  </a:lnTo>
                  <a:cubicBezTo>
                    <a:pt x="3529597" y="0"/>
                    <a:pt x="3585476" y="55880"/>
                    <a:pt x="3585476" y="124460"/>
                  </a:cubicBezTo>
                  <a:lnTo>
                    <a:pt x="3585476" y="535940"/>
                  </a:lnTo>
                  <a:cubicBezTo>
                    <a:pt x="3585476" y="604520"/>
                    <a:pt x="3529597" y="660400"/>
                    <a:pt x="3461017" y="66040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txBox="1"/>
            <p:nvPr/>
          </p:nvSpPr>
          <p:spPr>
            <a:xfrm>
              <a:off x="356375" y="125586"/>
              <a:ext cx="5481000" cy="804000"/>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Clr>
                  <a:srgbClr val="000000"/>
                </a:buClr>
                <a:buSzPts val="3918"/>
                <a:buFont typeface="Arial"/>
                <a:buNone/>
              </a:pPr>
              <a:r>
                <a:rPr b="0" i="0" lang="en-US" sz="3918" u="none" cap="none" strike="noStrike">
                  <a:solidFill>
                    <a:srgbClr val="7C6CE3"/>
                  </a:solidFill>
                  <a:latin typeface="Bebas Neue"/>
                  <a:ea typeface="Bebas Neue"/>
                  <a:cs typeface="Bebas Neue"/>
                  <a:sym typeface="Bebas Neue"/>
                </a:rPr>
                <a:t>Let’s go</a:t>
              </a:r>
              <a:endParaRPr b="0" i="0" sz="1400" u="none" cap="none" strike="noStrike">
                <a:solidFill>
                  <a:srgbClr val="7C6CE3"/>
                </a:solidFill>
                <a:latin typeface="Arial"/>
                <a:ea typeface="Arial"/>
                <a:cs typeface="Arial"/>
                <a:sym typeface="Arial"/>
              </a:endParaRPr>
            </a:p>
          </p:txBody>
        </p:sp>
      </p:grpSp>
      <p:pic>
        <p:nvPicPr>
          <p:cNvPr id="104" name="Google Shape;104;p14"/>
          <p:cNvPicPr preferRelativeResize="0"/>
          <p:nvPr/>
        </p:nvPicPr>
        <p:blipFill rotWithShape="1">
          <a:blip r:embed="rId3">
            <a:alphaModFix/>
          </a:blip>
          <a:srcRect b="0" l="0" r="0" t="0"/>
          <a:stretch/>
        </p:blipFill>
        <p:spPr>
          <a:xfrm>
            <a:off x="1028700" y="3034011"/>
            <a:ext cx="7277954" cy="6795789"/>
          </a:xfrm>
          <a:prstGeom prst="rect">
            <a:avLst/>
          </a:prstGeom>
          <a:noFill/>
          <a:ln>
            <a:noFill/>
          </a:ln>
        </p:spPr>
      </p:pic>
      <p:sp>
        <p:nvSpPr>
          <p:cNvPr id="105" name="Google Shape;105;p14"/>
          <p:cNvSpPr txBox="1"/>
          <p:nvPr/>
        </p:nvSpPr>
        <p:spPr>
          <a:xfrm>
            <a:off x="9132975" y="5225959"/>
            <a:ext cx="8306700" cy="2389800"/>
          </a:xfrm>
          <a:prstGeom prst="rect">
            <a:avLst/>
          </a:prstGeom>
          <a:noFill/>
          <a:ln>
            <a:noFill/>
          </a:ln>
        </p:spPr>
        <p:txBody>
          <a:bodyPr anchorCtr="0" anchor="t" bIns="0" lIns="0" spcFirstLastPara="1" rIns="0" wrap="square" tIns="0">
            <a:spAutoFit/>
          </a:bodyPr>
          <a:lstStyle/>
          <a:p>
            <a:pPr indent="0" lvl="0" marL="0" marR="0" rtl="0" algn="just">
              <a:lnSpc>
                <a:spcPct val="115000"/>
              </a:lnSpc>
              <a:spcBef>
                <a:spcPts val="0"/>
              </a:spcBef>
              <a:spcAft>
                <a:spcPts val="0"/>
              </a:spcAft>
              <a:buClr>
                <a:schemeClr val="dk1"/>
              </a:buClr>
              <a:buSzPts val="1100"/>
              <a:buFont typeface="Arial"/>
              <a:buNone/>
            </a:pPr>
            <a:r>
              <a:rPr b="0" i="1" lang="en-US" sz="2300" u="none" cap="none" strike="noStrike">
                <a:solidFill>
                  <a:schemeClr val="lt1"/>
                </a:solidFill>
                <a:latin typeface="Rubik"/>
                <a:ea typeface="Rubik"/>
                <a:cs typeface="Rubik"/>
                <a:sym typeface="Rubik"/>
              </a:rPr>
              <a:t>“El ascenso imparable de las redes sociales en todo el mundo no tiene discusión. Las cifras indican que el número de usuarios sigue aumentando: si en 2014 era 1.800 millones de personas, en 2018 se registraron 3.400 millones, pero actualmente ya se cuenta con 4.700 millones de usuarios.”</a:t>
            </a:r>
            <a:endParaRPr b="0" i="1" sz="2300" u="none" cap="none" strike="noStrike">
              <a:solidFill>
                <a:schemeClr val="lt1"/>
              </a:solidFill>
              <a:latin typeface="Rubik"/>
              <a:ea typeface="Rubik"/>
              <a:cs typeface="Rubik"/>
              <a:sym typeface="Rubik"/>
            </a:endParaRPr>
          </a:p>
          <a:p>
            <a:pPr indent="0" lvl="0" marL="0" marR="0" rtl="0" algn="r">
              <a:lnSpc>
                <a:spcPct val="140000"/>
              </a:lnSpc>
              <a:spcBef>
                <a:spcPts val="0"/>
              </a:spcBef>
              <a:spcAft>
                <a:spcPts val="0"/>
              </a:spcAft>
              <a:buClr>
                <a:srgbClr val="000000"/>
              </a:buClr>
              <a:buSzPts val="2300"/>
              <a:buFont typeface="Arial"/>
              <a:buNone/>
            </a:pPr>
            <a:r>
              <a:t/>
            </a:r>
            <a:endParaRPr b="0" i="0" sz="2300" u="none" cap="none" strike="noStrike">
              <a:solidFill>
                <a:srgbClr val="FFFFFF"/>
              </a:solidFill>
              <a:latin typeface="Rubik"/>
              <a:ea typeface="Rubik"/>
              <a:cs typeface="Rubik"/>
              <a:sym typeface="Rubik"/>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0"/>
        </a:solidFill>
      </p:bgPr>
    </p:bg>
    <p:spTree>
      <p:nvGrpSpPr>
        <p:cNvPr id="109" name="Shape 109"/>
        <p:cNvGrpSpPr/>
        <p:nvPr/>
      </p:nvGrpSpPr>
      <p:grpSpPr>
        <a:xfrm>
          <a:off x="0" y="0"/>
          <a:ext cx="0" cy="0"/>
          <a:chOff x="0" y="0"/>
          <a:chExt cx="0" cy="0"/>
        </a:xfrm>
      </p:grpSpPr>
      <p:sp>
        <p:nvSpPr>
          <p:cNvPr id="110" name="Google Shape;110;p15"/>
          <p:cNvSpPr txBox="1"/>
          <p:nvPr/>
        </p:nvSpPr>
        <p:spPr>
          <a:xfrm>
            <a:off x="1183995" y="3174340"/>
            <a:ext cx="3976200" cy="6030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Clr>
                <a:srgbClr val="000000"/>
              </a:buClr>
              <a:buSzPts val="3918"/>
              <a:buFont typeface="Arial"/>
              <a:buNone/>
            </a:pPr>
            <a:r>
              <a:rPr b="0" i="0" lang="en-US" sz="3918" u="none" cap="none" strike="noStrike">
                <a:solidFill>
                  <a:srgbClr val="000000"/>
                </a:solidFill>
                <a:latin typeface="Bebas Neue"/>
                <a:ea typeface="Bebas Neue"/>
                <a:cs typeface="Bebas Neue"/>
                <a:sym typeface="Bebas Neue"/>
              </a:rPr>
              <a:t>SENCILLEZ</a:t>
            </a:r>
            <a:endParaRPr b="0" i="0" sz="1400" u="none" cap="none" strike="noStrike">
              <a:solidFill>
                <a:srgbClr val="000000"/>
              </a:solidFill>
              <a:latin typeface="Arial"/>
              <a:ea typeface="Arial"/>
              <a:cs typeface="Arial"/>
              <a:sym typeface="Arial"/>
            </a:endParaRPr>
          </a:p>
        </p:txBody>
      </p:sp>
      <p:sp>
        <p:nvSpPr>
          <p:cNvPr id="111" name="Google Shape;111;p15"/>
          <p:cNvSpPr txBox="1"/>
          <p:nvPr/>
        </p:nvSpPr>
        <p:spPr>
          <a:xfrm>
            <a:off x="1183995" y="7098640"/>
            <a:ext cx="3976200" cy="603000"/>
          </a:xfrm>
          <a:prstGeom prst="rect">
            <a:avLst/>
          </a:prstGeom>
          <a:noFill/>
          <a:ln>
            <a:noFill/>
          </a:ln>
        </p:spPr>
        <p:txBody>
          <a:bodyPr anchorCtr="0" anchor="t" bIns="0" lIns="0" spcFirstLastPara="1" rIns="0" wrap="square" tIns="0">
            <a:spAutoFit/>
          </a:bodyPr>
          <a:lstStyle/>
          <a:p>
            <a:pPr indent="0" lvl="0" marL="0" marR="0" rtl="0" algn="l">
              <a:lnSpc>
                <a:spcPct val="139994"/>
              </a:lnSpc>
              <a:spcBef>
                <a:spcPts val="0"/>
              </a:spcBef>
              <a:spcAft>
                <a:spcPts val="0"/>
              </a:spcAft>
              <a:buClr>
                <a:srgbClr val="000000"/>
              </a:buClr>
              <a:buSzPts val="3918"/>
              <a:buFont typeface="Arial"/>
              <a:buNone/>
            </a:pPr>
            <a:r>
              <a:rPr b="0" i="0" lang="en-US" sz="3918" u="none" cap="none" strike="noStrike">
                <a:solidFill>
                  <a:srgbClr val="000000"/>
                </a:solidFill>
                <a:latin typeface="Bebas Neue"/>
                <a:ea typeface="Bebas Neue"/>
                <a:cs typeface="Bebas Neue"/>
                <a:sym typeface="Bebas Neue"/>
              </a:rPr>
              <a:t>PERSONALIZAción</a:t>
            </a:r>
            <a:endParaRPr b="0" i="0" sz="1400" u="none" cap="none" strike="noStrike">
              <a:solidFill>
                <a:srgbClr val="000000"/>
              </a:solidFill>
              <a:latin typeface="Arial"/>
              <a:ea typeface="Arial"/>
              <a:cs typeface="Arial"/>
              <a:sym typeface="Arial"/>
            </a:endParaRPr>
          </a:p>
        </p:txBody>
      </p:sp>
      <p:cxnSp>
        <p:nvCxnSpPr>
          <p:cNvPr id="112" name="Google Shape;112;p15"/>
          <p:cNvCxnSpPr/>
          <p:nvPr/>
        </p:nvCxnSpPr>
        <p:spPr>
          <a:xfrm>
            <a:off x="1183995" y="3922541"/>
            <a:ext cx="7304706" cy="0"/>
          </a:xfrm>
          <a:prstGeom prst="straightConnector1">
            <a:avLst/>
          </a:prstGeom>
          <a:noFill/>
          <a:ln cap="rnd" cmpd="sng" w="9525">
            <a:solidFill>
              <a:srgbClr val="40329E"/>
            </a:solidFill>
            <a:prstDash val="solid"/>
            <a:round/>
            <a:headEnd len="sm" w="sm" type="none"/>
            <a:tailEnd len="sm" w="sm" type="none"/>
          </a:ln>
        </p:spPr>
      </p:cxnSp>
      <p:cxnSp>
        <p:nvCxnSpPr>
          <p:cNvPr id="113" name="Google Shape;113;p15"/>
          <p:cNvCxnSpPr/>
          <p:nvPr/>
        </p:nvCxnSpPr>
        <p:spPr>
          <a:xfrm>
            <a:off x="1183995" y="7846841"/>
            <a:ext cx="6428381" cy="0"/>
          </a:xfrm>
          <a:prstGeom prst="straightConnector1">
            <a:avLst/>
          </a:prstGeom>
          <a:noFill/>
          <a:ln cap="rnd" cmpd="sng" w="9525">
            <a:solidFill>
              <a:srgbClr val="40329E"/>
            </a:solidFill>
            <a:prstDash val="solid"/>
            <a:round/>
            <a:headEnd len="sm" w="sm" type="none"/>
            <a:tailEnd len="sm" w="sm" type="none"/>
          </a:ln>
        </p:spPr>
      </p:cxnSp>
      <p:sp>
        <p:nvSpPr>
          <p:cNvPr id="114" name="Google Shape;114;p15"/>
          <p:cNvSpPr txBox="1"/>
          <p:nvPr/>
        </p:nvSpPr>
        <p:spPr>
          <a:xfrm>
            <a:off x="13127772" y="3174340"/>
            <a:ext cx="3976200" cy="603000"/>
          </a:xfrm>
          <a:prstGeom prst="rect">
            <a:avLst/>
          </a:prstGeom>
          <a:noFill/>
          <a:ln>
            <a:noFill/>
          </a:ln>
        </p:spPr>
        <p:txBody>
          <a:bodyPr anchorCtr="0" anchor="t" bIns="0" lIns="0" spcFirstLastPara="1" rIns="0" wrap="square" tIns="0">
            <a:spAutoFit/>
          </a:bodyPr>
          <a:lstStyle/>
          <a:p>
            <a:pPr indent="0" lvl="0" marL="0" marR="0" rtl="0" algn="r">
              <a:lnSpc>
                <a:spcPct val="139994"/>
              </a:lnSpc>
              <a:spcBef>
                <a:spcPts val="0"/>
              </a:spcBef>
              <a:spcAft>
                <a:spcPts val="0"/>
              </a:spcAft>
              <a:buClr>
                <a:srgbClr val="000000"/>
              </a:buClr>
              <a:buSzPts val="3918"/>
              <a:buFont typeface="Arial"/>
              <a:buNone/>
            </a:pPr>
            <a:r>
              <a:rPr b="0" i="0" lang="en-US" sz="3918" u="none" cap="none" strike="noStrike">
                <a:solidFill>
                  <a:srgbClr val="000000"/>
                </a:solidFill>
                <a:latin typeface="Bebas Neue"/>
                <a:ea typeface="Bebas Neue"/>
                <a:cs typeface="Bebas Neue"/>
                <a:sym typeface="Bebas Neue"/>
              </a:rPr>
              <a:t>NECESIDAd</a:t>
            </a:r>
            <a:endParaRPr b="0" i="0" sz="1400" u="none" cap="none" strike="noStrike">
              <a:solidFill>
                <a:srgbClr val="000000"/>
              </a:solidFill>
              <a:latin typeface="Arial"/>
              <a:ea typeface="Arial"/>
              <a:cs typeface="Arial"/>
              <a:sym typeface="Arial"/>
            </a:endParaRPr>
          </a:p>
        </p:txBody>
      </p:sp>
      <p:cxnSp>
        <p:nvCxnSpPr>
          <p:cNvPr id="115" name="Google Shape;115;p15"/>
          <p:cNvCxnSpPr/>
          <p:nvPr/>
        </p:nvCxnSpPr>
        <p:spPr>
          <a:xfrm>
            <a:off x="9799299" y="3922541"/>
            <a:ext cx="7304706" cy="0"/>
          </a:xfrm>
          <a:prstGeom prst="straightConnector1">
            <a:avLst/>
          </a:prstGeom>
          <a:noFill/>
          <a:ln cap="rnd" cmpd="sng" w="9525">
            <a:solidFill>
              <a:srgbClr val="40329E"/>
            </a:solidFill>
            <a:prstDash val="solid"/>
            <a:round/>
            <a:headEnd len="sm" w="sm" type="none"/>
            <a:tailEnd len="sm" w="sm" type="none"/>
          </a:ln>
        </p:spPr>
      </p:cxnSp>
      <p:sp>
        <p:nvSpPr>
          <p:cNvPr id="116" name="Google Shape;116;p15"/>
          <p:cNvSpPr txBox="1"/>
          <p:nvPr/>
        </p:nvSpPr>
        <p:spPr>
          <a:xfrm>
            <a:off x="13127772" y="7098640"/>
            <a:ext cx="3976200" cy="603000"/>
          </a:xfrm>
          <a:prstGeom prst="rect">
            <a:avLst/>
          </a:prstGeom>
          <a:noFill/>
          <a:ln>
            <a:noFill/>
          </a:ln>
        </p:spPr>
        <p:txBody>
          <a:bodyPr anchorCtr="0" anchor="t" bIns="0" lIns="0" spcFirstLastPara="1" rIns="0" wrap="square" tIns="0">
            <a:spAutoFit/>
          </a:bodyPr>
          <a:lstStyle/>
          <a:p>
            <a:pPr indent="0" lvl="0" marL="0" marR="0" rtl="0" algn="r">
              <a:lnSpc>
                <a:spcPct val="139994"/>
              </a:lnSpc>
              <a:spcBef>
                <a:spcPts val="0"/>
              </a:spcBef>
              <a:spcAft>
                <a:spcPts val="0"/>
              </a:spcAft>
              <a:buClr>
                <a:srgbClr val="000000"/>
              </a:buClr>
              <a:buSzPts val="3918"/>
              <a:buFont typeface="Arial"/>
              <a:buNone/>
            </a:pPr>
            <a:r>
              <a:rPr b="0" i="0" lang="en-US" sz="3918" u="none" cap="none" strike="noStrike">
                <a:solidFill>
                  <a:srgbClr val="000000"/>
                </a:solidFill>
                <a:latin typeface="Bebas Neue"/>
                <a:ea typeface="Bebas Neue"/>
                <a:cs typeface="Bebas Neue"/>
                <a:sym typeface="Bebas Neue"/>
              </a:rPr>
              <a:t>pOTENCIAL</a:t>
            </a:r>
            <a:endParaRPr b="0" i="0" sz="1400" u="none" cap="none" strike="noStrike">
              <a:solidFill>
                <a:srgbClr val="000000"/>
              </a:solidFill>
              <a:latin typeface="Arial"/>
              <a:ea typeface="Arial"/>
              <a:cs typeface="Arial"/>
              <a:sym typeface="Arial"/>
            </a:endParaRPr>
          </a:p>
        </p:txBody>
      </p:sp>
      <p:cxnSp>
        <p:nvCxnSpPr>
          <p:cNvPr id="117" name="Google Shape;117;p15"/>
          <p:cNvCxnSpPr/>
          <p:nvPr/>
        </p:nvCxnSpPr>
        <p:spPr>
          <a:xfrm>
            <a:off x="10675624" y="7846841"/>
            <a:ext cx="6428381" cy="0"/>
          </a:xfrm>
          <a:prstGeom prst="straightConnector1">
            <a:avLst/>
          </a:prstGeom>
          <a:noFill/>
          <a:ln cap="rnd" cmpd="sng" w="9525">
            <a:solidFill>
              <a:srgbClr val="40329E"/>
            </a:solidFill>
            <a:prstDash val="solid"/>
            <a:round/>
            <a:headEnd len="sm" w="sm" type="none"/>
            <a:tailEnd len="sm" w="sm" type="none"/>
          </a:ln>
        </p:spPr>
      </p:cxnSp>
      <p:pic>
        <p:nvPicPr>
          <p:cNvPr id="118" name="Google Shape;118;p15"/>
          <p:cNvPicPr preferRelativeResize="0"/>
          <p:nvPr/>
        </p:nvPicPr>
        <p:blipFill rotWithShape="1">
          <a:blip r:embed="rId3">
            <a:alphaModFix/>
          </a:blip>
          <a:srcRect b="0" l="0" r="0" t="0"/>
          <a:stretch/>
        </p:blipFill>
        <p:spPr>
          <a:xfrm>
            <a:off x="5566162" y="1993225"/>
            <a:ext cx="7155676" cy="7110950"/>
          </a:xfrm>
          <a:prstGeom prst="rect">
            <a:avLst/>
          </a:prstGeom>
          <a:noFill/>
          <a:ln>
            <a:noFill/>
          </a:ln>
        </p:spPr>
      </p:pic>
      <p:grpSp>
        <p:nvGrpSpPr>
          <p:cNvPr id="119" name="Google Shape;119;p15"/>
          <p:cNvGrpSpPr/>
          <p:nvPr/>
        </p:nvGrpSpPr>
        <p:grpSpPr>
          <a:xfrm>
            <a:off x="1187139" y="1631290"/>
            <a:ext cx="1403409" cy="1409700"/>
            <a:chOff x="1813" y="0"/>
            <a:chExt cx="809173" cy="812800"/>
          </a:xfrm>
        </p:grpSpPr>
        <p:sp>
          <p:nvSpPr>
            <p:cNvPr id="120" name="Google Shape;120;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F78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2" name="Google Shape;122;p15"/>
          <p:cNvGrpSpPr/>
          <p:nvPr/>
        </p:nvGrpSpPr>
        <p:grpSpPr>
          <a:xfrm>
            <a:off x="15697449" y="1631290"/>
            <a:ext cx="1403409" cy="1409700"/>
            <a:chOff x="1813" y="0"/>
            <a:chExt cx="809173" cy="812800"/>
          </a:xfrm>
        </p:grpSpPr>
        <p:sp>
          <p:nvSpPr>
            <p:cNvPr id="123" name="Google Shape;123;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F78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15"/>
          <p:cNvGrpSpPr/>
          <p:nvPr/>
        </p:nvGrpSpPr>
        <p:grpSpPr>
          <a:xfrm>
            <a:off x="1187139" y="5548504"/>
            <a:ext cx="1403409" cy="1409700"/>
            <a:chOff x="1813" y="0"/>
            <a:chExt cx="809173" cy="812800"/>
          </a:xfrm>
        </p:grpSpPr>
        <p:sp>
          <p:nvSpPr>
            <p:cNvPr id="126" name="Google Shape;126;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F78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8" name="Google Shape;128;p15"/>
          <p:cNvGrpSpPr/>
          <p:nvPr/>
        </p:nvGrpSpPr>
        <p:grpSpPr>
          <a:xfrm>
            <a:off x="15697449" y="5548504"/>
            <a:ext cx="1403409" cy="1409700"/>
            <a:chOff x="1813" y="0"/>
            <a:chExt cx="809173" cy="812800"/>
          </a:xfrm>
        </p:grpSpPr>
        <p:sp>
          <p:nvSpPr>
            <p:cNvPr id="129" name="Google Shape;129;p15"/>
            <p:cNvSpPr/>
            <p:nvPr/>
          </p:nvSpPr>
          <p:spPr>
            <a:xfrm>
              <a:off x="1813" y="0"/>
              <a:ext cx="809173" cy="812800"/>
            </a:xfrm>
            <a:custGeom>
              <a:rect b="b" l="l" r="r" t="t"/>
              <a:pathLst>
                <a:path extrusionOk="0"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EF78B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txBox="1"/>
            <p:nvPr/>
          </p:nvSpPr>
          <p:spPr>
            <a:xfrm>
              <a:off x="76200" y="38100"/>
              <a:ext cx="660400" cy="698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131" name="Google Shape;131;p15"/>
          <p:cNvPicPr preferRelativeResize="0"/>
          <p:nvPr/>
        </p:nvPicPr>
        <p:blipFill rotWithShape="1">
          <a:blip r:embed="rId4">
            <a:alphaModFix/>
          </a:blip>
          <a:srcRect b="0" l="0" r="0" t="0"/>
          <a:stretch/>
        </p:blipFill>
        <p:spPr>
          <a:xfrm>
            <a:off x="1383815" y="1831110"/>
            <a:ext cx="1010060" cy="1010060"/>
          </a:xfrm>
          <a:prstGeom prst="rect">
            <a:avLst/>
          </a:prstGeom>
          <a:noFill/>
          <a:ln>
            <a:noFill/>
          </a:ln>
        </p:spPr>
      </p:pic>
      <p:pic>
        <p:nvPicPr>
          <p:cNvPr id="132" name="Google Shape;132;p15"/>
          <p:cNvPicPr preferRelativeResize="0"/>
          <p:nvPr/>
        </p:nvPicPr>
        <p:blipFill rotWithShape="1">
          <a:blip r:embed="rId5">
            <a:alphaModFix/>
          </a:blip>
          <a:srcRect b="0" l="0" r="0" t="0"/>
          <a:stretch/>
        </p:blipFill>
        <p:spPr>
          <a:xfrm>
            <a:off x="16039396" y="1796992"/>
            <a:ext cx="719517" cy="1078296"/>
          </a:xfrm>
          <a:prstGeom prst="rect">
            <a:avLst/>
          </a:prstGeom>
          <a:noFill/>
          <a:ln>
            <a:noFill/>
          </a:ln>
        </p:spPr>
      </p:pic>
      <p:pic>
        <p:nvPicPr>
          <p:cNvPr id="133" name="Google Shape;133;p15"/>
          <p:cNvPicPr preferRelativeResize="0"/>
          <p:nvPr/>
        </p:nvPicPr>
        <p:blipFill rotWithShape="1">
          <a:blip r:embed="rId6">
            <a:alphaModFix/>
          </a:blip>
          <a:srcRect b="0" l="0" r="0" t="0"/>
          <a:stretch/>
        </p:blipFill>
        <p:spPr>
          <a:xfrm>
            <a:off x="1383815" y="5748324"/>
            <a:ext cx="1010060" cy="1010060"/>
          </a:xfrm>
          <a:prstGeom prst="rect">
            <a:avLst/>
          </a:prstGeom>
          <a:noFill/>
          <a:ln>
            <a:noFill/>
          </a:ln>
        </p:spPr>
      </p:pic>
      <p:pic>
        <p:nvPicPr>
          <p:cNvPr id="134" name="Google Shape;134;p15"/>
          <p:cNvPicPr preferRelativeResize="0"/>
          <p:nvPr/>
        </p:nvPicPr>
        <p:blipFill rotWithShape="1">
          <a:blip r:embed="rId7">
            <a:alphaModFix/>
          </a:blip>
          <a:srcRect b="0" l="0" r="0" t="0"/>
          <a:stretch/>
        </p:blipFill>
        <p:spPr>
          <a:xfrm>
            <a:off x="15894125" y="5748324"/>
            <a:ext cx="1010060" cy="1010060"/>
          </a:xfrm>
          <a:prstGeom prst="rect">
            <a:avLst/>
          </a:prstGeom>
          <a:noFill/>
          <a:ln>
            <a:noFill/>
          </a:ln>
        </p:spPr>
      </p:pic>
      <p:sp>
        <p:nvSpPr>
          <p:cNvPr id="135" name="Google Shape;135;p15"/>
          <p:cNvSpPr txBox="1"/>
          <p:nvPr/>
        </p:nvSpPr>
        <p:spPr>
          <a:xfrm>
            <a:off x="1183995" y="4020215"/>
            <a:ext cx="37773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Comunicación directa</a:t>
            </a:r>
            <a:endParaRPr b="0" i="0" sz="2000" u="none" cap="none" strike="noStrike">
              <a:solidFill>
                <a:srgbClr val="000000"/>
              </a:solidFill>
              <a:latin typeface="Rubik"/>
              <a:ea typeface="Rubik"/>
              <a:cs typeface="Rubik"/>
              <a:sym typeface="Rubik"/>
            </a:endParaRPr>
          </a:p>
          <a:p>
            <a:pPr indent="0" lvl="0" marL="0" marR="0" rtl="0" algn="l">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Adaptación</a:t>
            </a:r>
            <a:endParaRPr b="0" i="0" sz="2000" u="none" cap="none" strike="noStrike">
              <a:solidFill>
                <a:srgbClr val="000000"/>
              </a:solidFill>
              <a:latin typeface="Rubik"/>
              <a:ea typeface="Rubik"/>
              <a:cs typeface="Rubik"/>
              <a:sym typeface="Rubik"/>
            </a:endParaRPr>
          </a:p>
        </p:txBody>
      </p:sp>
      <p:sp>
        <p:nvSpPr>
          <p:cNvPr id="136" name="Google Shape;136;p15"/>
          <p:cNvSpPr txBox="1"/>
          <p:nvPr/>
        </p:nvSpPr>
        <p:spPr>
          <a:xfrm>
            <a:off x="1183995" y="7944515"/>
            <a:ext cx="3777300" cy="11697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Trato</a:t>
            </a:r>
            <a:endParaRPr b="0" i="0" sz="2000" u="none" cap="none" strike="noStrike">
              <a:solidFill>
                <a:srgbClr val="000000"/>
              </a:solidFill>
              <a:latin typeface="Rubik"/>
              <a:ea typeface="Rubik"/>
              <a:cs typeface="Rubik"/>
              <a:sym typeface="Rubik"/>
            </a:endParaRPr>
          </a:p>
          <a:p>
            <a:pPr indent="0" lvl="0" marL="0" marR="0" rtl="0" algn="l">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Asesoramiento</a:t>
            </a:r>
            <a:endParaRPr b="0" i="0" sz="2000" u="none" cap="none" strike="noStrike">
              <a:solidFill>
                <a:srgbClr val="000000"/>
              </a:solidFill>
              <a:latin typeface="Rubik"/>
              <a:ea typeface="Rubik"/>
              <a:cs typeface="Rubik"/>
              <a:sym typeface="Rubik"/>
            </a:endParaRPr>
          </a:p>
          <a:p>
            <a:pPr indent="0" lvl="0" marL="0" marR="0" rtl="0" algn="l">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Soporte</a:t>
            </a:r>
            <a:endParaRPr b="0" i="0" sz="2000" u="none" cap="none" strike="noStrike">
              <a:solidFill>
                <a:srgbClr val="000000"/>
              </a:solidFill>
              <a:latin typeface="Rubik"/>
              <a:ea typeface="Rubik"/>
              <a:cs typeface="Rubik"/>
              <a:sym typeface="Rubik"/>
            </a:endParaRPr>
          </a:p>
        </p:txBody>
      </p:sp>
      <p:sp>
        <p:nvSpPr>
          <p:cNvPr id="137" name="Google Shape;137;p15"/>
          <p:cNvSpPr txBox="1"/>
          <p:nvPr/>
        </p:nvSpPr>
        <p:spPr>
          <a:xfrm>
            <a:off x="13326848" y="4020215"/>
            <a:ext cx="3777300" cy="11697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Servicios </a:t>
            </a:r>
            <a:endParaRPr b="0" i="0" sz="2000" u="none" cap="none" strike="noStrike">
              <a:solidFill>
                <a:srgbClr val="000000"/>
              </a:solidFill>
              <a:latin typeface="Rubik"/>
              <a:ea typeface="Rubik"/>
              <a:cs typeface="Rubik"/>
              <a:sym typeface="Rubik"/>
            </a:endParaRPr>
          </a:p>
          <a:p>
            <a:pPr indent="0" lvl="0" marL="0" marR="0" rtl="0" algn="r">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Eventos</a:t>
            </a:r>
            <a:endParaRPr b="0" i="0" sz="2000" u="none" cap="none" strike="noStrike">
              <a:solidFill>
                <a:srgbClr val="000000"/>
              </a:solidFill>
              <a:latin typeface="Rubik"/>
              <a:ea typeface="Rubik"/>
              <a:cs typeface="Rubik"/>
              <a:sym typeface="Rubik"/>
            </a:endParaRPr>
          </a:p>
          <a:p>
            <a:pPr indent="0" lvl="0" marL="0" marR="0" rtl="0" algn="r">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Infraestructura</a:t>
            </a:r>
            <a:endParaRPr b="0" i="0" sz="2000" u="none" cap="none" strike="noStrike">
              <a:solidFill>
                <a:srgbClr val="000000"/>
              </a:solidFill>
              <a:latin typeface="Rubik"/>
              <a:ea typeface="Rubik"/>
              <a:cs typeface="Rubik"/>
              <a:sym typeface="Rubik"/>
            </a:endParaRPr>
          </a:p>
        </p:txBody>
      </p:sp>
      <p:sp>
        <p:nvSpPr>
          <p:cNvPr id="138" name="Google Shape;138;p15"/>
          <p:cNvSpPr txBox="1"/>
          <p:nvPr/>
        </p:nvSpPr>
        <p:spPr>
          <a:xfrm>
            <a:off x="13326848" y="7944515"/>
            <a:ext cx="3777300" cy="738900"/>
          </a:xfrm>
          <a:prstGeom prst="rect">
            <a:avLst/>
          </a:prstGeom>
          <a:noFill/>
          <a:ln>
            <a:noFill/>
          </a:ln>
        </p:spPr>
        <p:txBody>
          <a:bodyPr anchorCtr="0" anchor="t" bIns="0" lIns="0" spcFirstLastPara="1" rIns="0" wrap="square" tIns="0">
            <a:spAutoFit/>
          </a:bodyPr>
          <a:lstStyle/>
          <a:p>
            <a:pPr indent="0" lvl="0" marL="0" marR="0" rtl="0" algn="r">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Creadores de contenido</a:t>
            </a:r>
            <a:endParaRPr b="0" i="0" sz="2000" u="none" cap="none" strike="noStrike">
              <a:solidFill>
                <a:srgbClr val="000000"/>
              </a:solidFill>
              <a:latin typeface="Rubik"/>
              <a:ea typeface="Rubik"/>
              <a:cs typeface="Rubik"/>
              <a:sym typeface="Rubik"/>
            </a:endParaRPr>
          </a:p>
          <a:p>
            <a:pPr indent="0" lvl="0" marL="0" marR="0" rtl="0" algn="r">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Redes sociales </a:t>
            </a:r>
            <a:endParaRPr b="0" i="0" sz="1400" u="none" cap="none" strike="noStrike">
              <a:solidFill>
                <a:srgbClr val="000000"/>
              </a:solidFill>
              <a:latin typeface="Arial"/>
              <a:ea typeface="Arial"/>
              <a:cs typeface="Arial"/>
              <a:sym typeface="Arial"/>
            </a:endParaRPr>
          </a:p>
        </p:txBody>
      </p:sp>
      <p:sp>
        <p:nvSpPr>
          <p:cNvPr id="139" name="Google Shape;139;p15"/>
          <p:cNvSpPr txBox="1"/>
          <p:nvPr/>
        </p:nvSpPr>
        <p:spPr>
          <a:xfrm>
            <a:off x="2578950" y="94400"/>
            <a:ext cx="13130100" cy="1736700"/>
          </a:xfrm>
          <a:prstGeom prst="rect">
            <a:avLst/>
          </a:prstGeom>
          <a:noFill/>
          <a:ln>
            <a:noFill/>
          </a:ln>
        </p:spPr>
        <p:txBody>
          <a:bodyPr anchorCtr="0" anchor="t" bIns="91425" lIns="91425" spcFirstLastPara="1" rIns="91425" wrap="square" tIns="91425">
            <a:spAutoFit/>
          </a:bodyPr>
          <a:lstStyle/>
          <a:p>
            <a:pPr indent="0" lvl="0" marL="0" marR="0" rtl="0" algn="just">
              <a:lnSpc>
                <a:spcPct val="110997"/>
              </a:lnSpc>
              <a:spcBef>
                <a:spcPts val="0"/>
              </a:spcBef>
              <a:spcAft>
                <a:spcPts val="0"/>
              </a:spcAft>
              <a:buClr>
                <a:srgbClr val="000000"/>
              </a:buClr>
              <a:buSzPts val="10084"/>
              <a:buFont typeface="Arial"/>
              <a:buNone/>
            </a:pPr>
            <a:r>
              <a:rPr b="1" i="0" lang="en-US" sz="10084" u="none" cap="none" strike="noStrike">
                <a:solidFill>
                  <a:srgbClr val="7F6FED"/>
                </a:solidFill>
                <a:latin typeface="Bebas Neue"/>
                <a:ea typeface="Bebas Neue"/>
                <a:cs typeface="Bebas Neue"/>
                <a:sym typeface="Bebas Neue"/>
              </a:rPr>
              <a:t>IDEA Y OPORTUNIDAD DE NEGOCIO</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0"/>
        </a:solidFill>
      </p:bgPr>
    </p:bg>
    <p:spTree>
      <p:nvGrpSpPr>
        <p:cNvPr id="143" name="Shape 143"/>
        <p:cNvGrpSpPr/>
        <p:nvPr/>
      </p:nvGrpSpPr>
      <p:grpSpPr>
        <a:xfrm>
          <a:off x="0" y="0"/>
          <a:ext cx="0" cy="0"/>
          <a:chOff x="0" y="0"/>
          <a:chExt cx="0" cy="0"/>
        </a:xfrm>
      </p:grpSpPr>
      <p:sp>
        <p:nvSpPr>
          <p:cNvPr id="144" name="Google Shape;144;p16"/>
          <p:cNvSpPr txBox="1"/>
          <p:nvPr/>
        </p:nvSpPr>
        <p:spPr>
          <a:xfrm>
            <a:off x="1028700" y="207250"/>
            <a:ext cx="16230600" cy="1077300"/>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Clr>
                <a:srgbClr val="000000"/>
              </a:buClr>
              <a:buSzPts val="6999"/>
              <a:buFont typeface="Arial"/>
              <a:buNone/>
            </a:pPr>
            <a:r>
              <a:rPr b="1" i="0" lang="en-US" sz="6999" u="none" cap="none" strike="noStrike">
                <a:solidFill>
                  <a:srgbClr val="7C6CE3"/>
                </a:solidFill>
                <a:latin typeface="Bebas Neue"/>
                <a:ea typeface="Bebas Neue"/>
                <a:cs typeface="Bebas Neue"/>
                <a:sym typeface="Bebas Neue"/>
              </a:rPr>
              <a:t>DEFINICIÓN DE MODELO DE NEGOCIO</a:t>
            </a:r>
            <a:endParaRPr b="0" i="0" sz="1400" u="none" cap="none" strike="noStrike">
              <a:solidFill>
                <a:srgbClr val="000000"/>
              </a:solidFill>
              <a:latin typeface="Arial"/>
              <a:ea typeface="Arial"/>
              <a:cs typeface="Arial"/>
              <a:sym typeface="Arial"/>
            </a:endParaRPr>
          </a:p>
        </p:txBody>
      </p:sp>
      <p:pic>
        <p:nvPicPr>
          <p:cNvPr id="145" name="Google Shape;145;p16"/>
          <p:cNvPicPr preferRelativeResize="0"/>
          <p:nvPr/>
        </p:nvPicPr>
        <p:blipFill rotWithShape="1">
          <a:blip r:embed="rId3">
            <a:alphaModFix/>
          </a:blip>
          <a:srcRect b="0" l="0" r="0" t="0"/>
          <a:stretch/>
        </p:blipFill>
        <p:spPr>
          <a:xfrm>
            <a:off x="2486625" y="1460375"/>
            <a:ext cx="13604524" cy="796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0"/>
        </a:solidFill>
      </p:bgPr>
    </p:bg>
    <p:spTree>
      <p:nvGrpSpPr>
        <p:cNvPr id="149" name="Shape 149"/>
        <p:cNvGrpSpPr/>
        <p:nvPr/>
      </p:nvGrpSpPr>
      <p:grpSpPr>
        <a:xfrm>
          <a:off x="0" y="0"/>
          <a:ext cx="0" cy="0"/>
          <a:chOff x="0" y="0"/>
          <a:chExt cx="0" cy="0"/>
        </a:xfrm>
      </p:grpSpPr>
      <p:sp>
        <p:nvSpPr>
          <p:cNvPr id="150" name="Google Shape;150;p17"/>
          <p:cNvSpPr txBox="1"/>
          <p:nvPr/>
        </p:nvSpPr>
        <p:spPr>
          <a:xfrm>
            <a:off x="655350" y="452825"/>
            <a:ext cx="16977300" cy="1077300"/>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Clr>
                <a:srgbClr val="000000"/>
              </a:buClr>
              <a:buSzPts val="6999"/>
              <a:buFont typeface="Arial"/>
              <a:buNone/>
            </a:pPr>
            <a:r>
              <a:rPr b="1" i="0" lang="en-US" sz="6999" u="none" cap="none" strike="noStrike">
                <a:solidFill>
                  <a:srgbClr val="7C6CE3"/>
                </a:solidFill>
                <a:latin typeface="Bebas Neue"/>
                <a:ea typeface="Bebas Neue"/>
                <a:cs typeface="Bebas Neue"/>
                <a:sym typeface="Bebas Neue"/>
              </a:rPr>
              <a:t>sector de actividad</a:t>
            </a:r>
            <a:endParaRPr b="0" i="0" sz="1400" u="none" cap="none" strike="noStrike">
              <a:solidFill>
                <a:srgbClr val="000000"/>
              </a:solidFill>
              <a:latin typeface="Arial"/>
              <a:ea typeface="Arial"/>
              <a:cs typeface="Arial"/>
              <a:sym typeface="Arial"/>
            </a:endParaRPr>
          </a:p>
        </p:txBody>
      </p:sp>
      <p:sp>
        <p:nvSpPr>
          <p:cNvPr id="151" name="Google Shape;151;p17"/>
          <p:cNvSpPr txBox="1"/>
          <p:nvPr/>
        </p:nvSpPr>
        <p:spPr>
          <a:xfrm>
            <a:off x="1028700" y="3491552"/>
            <a:ext cx="58869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52" name="Google Shape;152;p17"/>
          <p:cNvPicPr preferRelativeResize="0"/>
          <p:nvPr/>
        </p:nvPicPr>
        <p:blipFill rotWithShape="1">
          <a:blip r:embed="rId3">
            <a:alphaModFix/>
          </a:blip>
          <a:srcRect b="13939" l="34241" r="1226" t="3720"/>
          <a:stretch/>
        </p:blipFill>
        <p:spPr>
          <a:xfrm>
            <a:off x="10561300" y="2090038"/>
            <a:ext cx="5394625" cy="5658200"/>
          </a:xfrm>
          <a:prstGeom prst="rect">
            <a:avLst/>
          </a:prstGeom>
          <a:noFill/>
          <a:ln>
            <a:noFill/>
          </a:ln>
        </p:spPr>
      </p:pic>
      <p:pic>
        <p:nvPicPr>
          <p:cNvPr id="153" name="Google Shape;153;p17"/>
          <p:cNvPicPr preferRelativeResize="0"/>
          <p:nvPr/>
        </p:nvPicPr>
        <p:blipFill rotWithShape="1">
          <a:blip r:embed="rId4">
            <a:alphaModFix/>
          </a:blip>
          <a:srcRect b="0" l="0" r="0" t="0"/>
          <a:stretch/>
        </p:blipFill>
        <p:spPr>
          <a:xfrm>
            <a:off x="1342388" y="2158950"/>
            <a:ext cx="6459217" cy="5520375"/>
          </a:xfrm>
          <a:prstGeom prst="rect">
            <a:avLst/>
          </a:prstGeom>
          <a:noFill/>
          <a:ln>
            <a:noFill/>
          </a:ln>
        </p:spPr>
      </p:pic>
      <p:sp>
        <p:nvSpPr>
          <p:cNvPr id="154" name="Google Shape;154;p17"/>
          <p:cNvSpPr txBox="1"/>
          <p:nvPr/>
        </p:nvSpPr>
        <p:spPr>
          <a:xfrm>
            <a:off x="1322350" y="8130575"/>
            <a:ext cx="16010100" cy="1661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233"/>
              </a:spcBef>
              <a:spcAft>
                <a:spcPts val="0"/>
              </a:spcAft>
              <a:buClr>
                <a:schemeClr val="dk1"/>
              </a:buClr>
              <a:buSzPts val="1100"/>
              <a:buFont typeface="Arial"/>
              <a:buNone/>
            </a:pPr>
            <a:r>
              <a:rPr b="0" i="1" lang="en-US" sz="2300" u="none" cap="none" strike="noStrike">
                <a:solidFill>
                  <a:srgbClr val="484848"/>
                </a:solidFill>
                <a:latin typeface="Rubik"/>
                <a:ea typeface="Rubik"/>
                <a:cs typeface="Rubik"/>
                <a:sym typeface="Rubik"/>
              </a:rPr>
              <a:t>A pesar de la situación impuesta por la pandemia en 2020, el marketing de influencers mantuvo su tendencia de crecimiento durante el año 2021. De esta forma, logró un valor estimado de crecimiento de 9.700 millones de dólares, alrededor de 8.200 millones de euros,</a:t>
            </a:r>
            <a:r>
              <a:rPr b="1" i="1" lang="en-US" sz="2300" u="none" cap="none" strike="noStrike">
                <a:solidFill>
                  <a:srgbClr val="484848"/>
                </a:solidFill>
                <a:latin typeface="Rubik"/>
                <a:ea typeface="Rubik"/>
                <a:cs typeface="Rubik"/>
                <a:sym typeface="Rubik"/>
              </a:rPr>
              <a:t> lo que supuso un aumento de un 44,7% respecto del año anterior.</a:t>
            </a:r>
            <a:endParaRPr b="1" i="1" sz="2300" u="none" cap="none" strike="noStrike">
              <a:solidFill>
                <a:srgbClr val="484848"/>
              </a:solidFill>
              <a:latin typeface="Rubik"/>
              <a:ea typeface="Rubik"/>
              <a:cs typeface="Rubik"/>
              <a:sym typeface="Rubik"/>
            </a:endParaRPr>
          </a:p>
          <a:p>
            <a:pPr indent="0" lvl="0" marL="0" marR="0" rtl="0" algn="just">
              <a:lnSpc>
                <a:spcPct val="100000"/>
              </a:lnSpc>
              <a:spcBef>
                <a:spcPts val="233"/>
              </a:spcBef>
              <a:spcAft>
                <a:spcPts val="0"/>
              </a:spcAft>
              <a:buClr>
                <a:schemeClr val="dk1"/>
              </a:buClr>
              <a:buSzPts val="1100"/>
              <a:buFont typeface="Arial"/>
              <a:buNone/>
            </a:pPr>
            <a:r>
              <a:t/>
            </a:r>
            <a:endParaRPr b="1" i="0" sz="1100" u="none" cap="none" strike="noStrike">
              <a:solidFill>
                <a:srgbClr val="484848"/>
              </a:solidFill>
              <a:highlight>
                <a:srgbClr val="FFFFFF"/>
              </a:highlight>
              <a:latin typeface="Comfortaa"/>
              <a:ea typeface="Comfortaa"/>
              <a:cs typeface="Comfortaa"/>
              <a:sym typeface="Comforta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0"/>
        </a:solidFill>
      </p:bgPr>
    </p:bg>
    <p:spTree>
      <p:nvGrpSpPr>
        <p:cNvPr id="158" name="Shape 158"/>
        <p:cNvGrpSpPr/>
        <p:nvPr/>
      </p:nvGrpSpPr>
      <p:grpSpPr>
        <a:xfrm>
          <a:off x="0" y="0"/>
          <a:ext cx="0" cy="0"/>
          <a:chOff x="0" y="0"/>
          <a:chExt cx="0" cy="0"/>
        </a:xfrm>
      </p:grpSpPr>
      <p:grpSp>
        <p:nvGrpSpPr>
          <p:cNvPr id="159" name="Google Shape;159;p18"/>
          <p:cNvGrpSpPr/>
          <p:nvPr/>
        </p:nvGrpSpPr>
        <p:grpSpPr>
          <a:xfrm>
            <a:off x="0" y="2558455"/>
            <a:ext cx="19343592" cy="3303303"/>
            <a:chOff x="0" y="-57150"/>
            <a:chExt cx="5094575" cy="870000"/>
          </a:xfrm>
        </p:grpSpPr>
        <p:sp>
          <p:nvSpPr>
            <p:cNvPr id="160" name="Google Shape;160;p18"/>
            <p:cNvSpPr/>
            <p:nvPr/>
          </p:nvSpPr>
          <p:spPr>
            <a:xfrm>
              <a:off x="0" y="0"/>
              <a:ext cx="5094575" cy="229838"/>
            </a:xfrm>
            <a:custGeom>
              <a:rect b="b" l="l" r="r" t="t"/>
              <a:pathLst>
                <a:path extrusionOk="0" h="229838" w="5094575">
                  <a:moveTo>
                    <a:pt x="0" y="0"/>
                  </a:moveTo>
                  <a:lnTo>
                    <a:pt x="5094575" y="0"/>
                  </a:lnTo>
                  <a:lnTo>
                    <a:pt x="5094575" y="229838"/>
                  </a:lnTo>
                  <a:lnTo>
                    <a:pt x="0" y="229838"/>
                  </a:lnTo>
                  <a:close/>
                </a:path>
              </a:pathLst>
            </a:custGeom>
            <a:solidFill>
              <a:srgbClr val="FCF7FC"/>
            </a:solidFill>
            <a:ln>
              <a:noFill/>
            </a:ln>
          </p:spPr>
        </p:sp>
        <p:sp>
          <p:nvSpPr>
            <p:cNvPr id="161" name="Google Shape;161;p18"/>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78888"/>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2" name="Google Shape;162;p18"/>
          <p:cNvSpPr txBox="1"/>
          <p:nvPr/>
        </p:nvSpPr>
        <p:spPr>
          <a:xfrm>
            <a:off x="0" y="6701098"/>
            <a:ext cx="3085800" cy="3303300"/>
          </a:xfrm>
          <a:prstGeom prst="rect">
            <a:avLst/>
          </a:prstGeom>
          <a:noFill/>
          <a:ln>
            <a:noFill/>
          </a:ln>
        </p:spPr>
        <p:txBody>
          <a:bodyPr anchorCtr="0" anchor="ctr" bIns="50800" lIns="50800" spcFirstLastPara="1" rIns="50800" wrap="square" tIns="50800">
            <a:noAutofit/>
          </a:bodyPr>
          <a:lstStyle/>
          <a:p>
            <a:pPr indent="0" lvl="0" marL="0" marR="0" rtl="0" algn="ctr">
              <a:lnSpc>
                <a:spcPct val="178888"/>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63" name="Google Shape;163;p18"/>
          <p:cNvGrpSpPr/>
          <p:nvPr/>
        </p:nvGrpSpPr>
        <p:grpSpPr>
          <a:xfrm>
            <a:off x="0" y="8050016"/>
            <a:ext cx="19343592" cy="3303303"/>
            <a:chOff x="0" y="-57150"/>
            <a:chExt cx="5094575" cy="870000"/>
          </a:xfrm>
        </p:grpSpPr>
        <p:sp>
          <p:nvSpPr>
            <p:cNvPr id="164" name="Google Shape;164;p18"/>
            <p:cNvSpPr/>
            <p:nvPr/>
          </p:nvSpPr>
          <p:spPr>
            <a:xfrm>
              <a:off x="0" y="0"/>
              <a:ext cx="5094575" cy="229838"/>
            </a:xfrm>
            <a:custGeom>
              <a:rect b="b" l="l" r="r" t="t"/>
              <a:pathLst>
                <a:path extrusionOk="0" h="229838" w="5094575">
                  <a:moveTo>
                    <a:pt x="0" y="0"/>
                  </a:moveTo>
                  <a:lnTo>
                    <a:pt x="5094575" y="0"/>
                  </a:lnTo>
                  <a:lnTo>
                    <a:pt x="5094575" y="229838"/>
                  </a:lnTo>
                  <a:lnTo>
                    <a:pt x="0" y="229838"/>
                  </a:lnTo>
                  <a:close/>
                </a:path>
              </a:pathLst>
            </a:custGeom>
            <a:solidFill>
              <a:srgbClr val="FCF7FC"/>
            </a:solidFill>
            <a:ln>
              <a:noFill/>
            </a:ln>
          </p:spPr>
        </p:sp>
        <p:sp>
          <p:nvSpPr>
            <p:cNvPr id="165" name="Google Shape;165;p18"/>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78888"/>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6" name="Google Shape;166;p18"/>
          <p:cNvSpPr/>
          <p:nvPr/>
        </p:nvSpPr>
        <p:spPr>
          <a:xfrm>
            <a:off x="2834966" y="2770161"/>
            <a:ext cx="4863595" cy="872810"/>
          </a:xfrm>
          <a:custGeom>
            <a:rect b="b" l="l" r="r" t="t"/>
            <a:pathLst>
              <a:path extrusionOk="0" h="229838" w="1280736">
                <a:moveTo>
                  <a:pt x="0" y="0"/>
                </a:moveTo>
                <a:lnTo>
                  <a:pt x="1280736" y="0"/>
                </a:lnTo>
                <a:lnTo>
                  <a:pt x="1280736" y="229838"/>
                </a:lnTo>
                <a:lnTo>
                  <a:pt x="0" y="229838"/>
                </a:lnTo>
                <a:close/>
              </a:path>
            </a:pathLst>
          </a:custGeom>
          <a:solidFill>
            <a:srgbClr val="7F6FED"/>
          </a:solidFill>
          <a:ln>
            <a:noFill/>
          </a:ln>
        </p:spPr>
      </p:sp>
      <p:sp>
        <p:nvSpPr>
          <p:cNvPr id="167" name="Google Shape;167;p18"/>
          <p:cNvSpPr/>
          <p:nvPr/>
        </p:nvSpPr>
        <p:spPr>
          <a:xfrm>
            <a:off x="2921853" y="8268377"/>
            <a:ext cx="4863595" cy="872810"/>
          </a:xfrm>
          <a:custGeom>
            <a:rect b="b" l="l" r="r" t="t"/>
            <a:pathLst>
              <a:path extrusionOk="0" h="229838" w="1280736">
                <a:moveTo>
                  <a:pt x="0" y="0"/>
                </a:moveTo>
                <a:lnTo>
                  <a:pt x="1280736" y="0"/>
                </a:lnTo>
                <a:lnTo>
                  <a:pt x="1280736" y="229838"/>
                </a:lnTo>
                <a:lnTo>
                  <a:pt x="0" y="229838"/>
                </a:lnTo>
                <a:close/>
              </a:path>
            </a:pathLst>
          </a:custGeom>
          <a:solidFill>
            <a:srgbClr val="D4B25A"/>
          </a:solidFill>
          <a:ln>
            <a:noFill/>
          </a:ln>
        </p:spPr>
      </p:sp>
      <p:grpSp>
        <p:nvGrpSpPr>
          <p:cNvPr id="168" name="Google Shape;168;p18"/>
          <p:cNvGrpSpPr/>
          <p:nvPr/>
        </p:nvGrpSpPr>
        <p:grpSpPr>
          <a:xfrm>
            <a:off x="0" y="2558455"/>
            <a:ext cx="3085741" cy="3303303"/>
            <a:chOff x="0" y="-57150"/>
            <a:chExt cx="812700" cy="870000"/>
          </a:xfrm>
        </p:grpSpPr>
        <p:sp>
          <p:nvSpPr>
            <p:cNvPr id="169" name="Google Shape;169;p18"/>
            <p:cNvSpPr/>
            <p:nvPr/>
          </p:nvSpPr>
          <p:spPr>
            <a:xfrm>
              <a:off x="0" y="0"/>
              <a:ext cx="270933" cy="229838"/>
            </a:xfrm>
            <a:custGeom>
              <a:rect b="b" l="l" r="r" t="t"/>
              <a:pathLst>
                <a:path extrusionOk="0" h="229838" w="270933">
                  <a:moveTo>
                    <a:pt x="0" y="0"/>
                  </a:moveTo>
                  <a:lnTo>
                    <a:pt x="270933" y="0"/>
                  </a:lnTo>
                  <a:lnTo>
                    <a:pt x="270933" y="229838"/>
                  </a:lnTo>
                  <a:lnTo>
                    <a:pt x="0" y="229838"/>
                  </a:lnTo>
                  <a:close/>
                </a:path>
              </a:pathLst>
            </a:custGeom>
            <a:solidFill>
              <a:srgbClr val="7F6FED"/>
            </a:solidFill>
            <a:ln>
              <a:noFill/>
            </a:ln>
          </p:spPr>
        </p:sp>
        <p:sp>
          <p:nvSpPr>
            <p:cNvPr id="170" name="Google Shape;170;p18"/>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78888"/>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1" name="Google Shape;171;p18"/>
          <p:cNvGrpSpPr/>
          <p:nvPr/>
        </p:nvGrpSpPr>
        <p:grpSpPr>
          <a:xfrm>
            <a:off x="17259300" y="2558455"/>
            <a:ext cx="3085741" cy="3303303"/>
            <a:chOff x="0" y="-57150"/>
            <a:chExt cx="812700" cy="870000"/>
          </a:xfrm>
        </p:grpSpPr>
        <p:sp>
          <p:nvSpPr>
            <p:cNvPr id="172" name="Google Shape;172;p18"/>
            <p:cNvSpPr/>
            <p:nvPr/>
          </p:nvSpPr>
          <p:spPr>
            <a:xfrm>
              <a:off x="0" y="0"/>
              <a:ext cx="270933" cy="229838"/>
            </a:xfrm>
            <a:custGeom>
              <a:rect b="b" l="l" r="r" t="t"/>
              <a:pathLst>
                <a:path extrusionOk="0" h="229838" w="270933">
                  <a:moveTo>
                    <a:pt x="0" y="0"/>
                  </a:moveTo>
                  <a:lnTo>
                    <a:pt x="270933" y="0"/>
                  </a:lnTo>
                  <a:lnTo>
                    <a:pt x="270933" y="229838"/>
                  </a:lnTo>
                  <a:lnTo>
                    <a:pt x="0" y="229838"/>
                  </a:lnTo>
                  <a:close/>
                </a:path>
              </a:pathLst>
            </a:custGeom>
            <a:solidFill>
              <a:srgbClr val="7F6FED"/>
            </a:solidFill>
            <a:ln>
              <a:noFill/>
            </a:ln>
          </p:spPr>
        </p:sp>
        <p:sp>
          <p:nvSpPr>
            <p:cNvPr id="173" name="Google Shape;173;p18"/>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78888"/>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4" name="Google Shape;174;p18"/>
          <p:cNvGrpSpPr/>
          <p:nvPr/>
        </p:nvGrpSpPr>
        <p:grpSpPr>
          <a:xfrm>
            <a:off x="17259300" y="8051384"/>
            <a:ext cx="3085741" cy="3303303"/>
            <a:chOff x="0" y="-57150"/>
            <a:chExt cx="812700" cy="870000"/>
          </a:xfrm>
        </p:grpSpPr>
        <p:sp>
          <p:nvSpPr>
            <p:cNvPr id="175" name="Google Shape;175;p18"/>
            <p:cNvSpPr/>
            <p:nvPr/>
          </p:nvSpPr>
          <p:spPr>
            <a:xfrm>
              <a:off x="0" y="0"/>
              <a:ext cx="270933" cy="229838"/>
            </a:xfrm>
            <a:custGeom>
              <a:rect b="b" l="l" r="r" t="t"/>
              <a:pathLst>
                <a:path extrusionOk="0" h="229838" w="270933">
                  <a:moveTo>
                    <a:pt x="0" y="0"/>
                  </a:moveTo>
                  <a:lnTo>
                    <a:pt x="270933" y="0"/>
                  </a:lnTo>
                  <a:lnTo>
                    <a:pt x="270933" y="229838"/>
                  </a:lnTo>
                  <a:lnTo>
                    <a:pt x="0" y="229838"/>
                  </a:lnTo>
                  <a:close/>
                </a:path>
              </a:pathLst>
            </a:custGeom>
            <a:solidFill>
              <a:srgbClr val="D4B25A"/>
            </a:solidFill>
            <a:ln>
              <a:noFill/>
            </a:ln>
          </p:spPr>
        </p:sp>
        <p:sp>
          <p:nvSpPr>
            <p:cNvPr id="176" name="Google Shape;176;p18"/>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78888"/>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77" name="Google Shape;177;p18"/>
          <p:cNvGrpSpPr/>
          <p:nvPr/>
        </p:nvGrpSpPr>
        <p:grpSpPr>
          <a:xfrm rot="5400000">
            <a:off x="585498" y="2838873"/>
            <a:ext cx="872676" cy="735401"/>
            <a:chOff x="0" y="0"/>
            <a:chExt cx="783794" cy="660500"/>
          </a:xfrm>
        </p:grpSpPr>
        <p:sp>
          <p:nvSpPr>
            <p:cNvPr id="178" name="Google Shape;178;p18"/>
            <p:cNvSpPr/>
            <p:nvPr/>
          </p:nvSpPr>
          <p:spPr>
            <a:xfrm>
              <a:off x="0" y="0"/>
              <a:ext cx="783794" cy="324088"/>
            </a:xfrm>
            <a:custGeom>
              <a:rect b="b" l="l" r="r" t="t"/>
              <a:pathLst>
                <a:path extrusionOk="0" h="324088" w="783794">
                  <a:moveTo>
                    <a:pt x="391897" y="0"/>
                  </a:moveTo>
                  <a:lnTo>
                    <a:pt x="783794" y="324088"/>
                  </a:lnTo>
                  <a:lnTo>
                    <a:pt x="0" y="324088"/>
                  </a:lnTo>
                  <a:lnTo>
                    <a:pt x="391897" y="0"/>
                  </a:lnTo>
                  <a:close/>
                </a:path>
              </a:pathLst>
            </a:custGeom>
            <a:solidFill>
              <a:srgbClr val="7F6FED"/>
            </a:solidFill>
            <a:ln>
              <a:noFill/>
            </a:ln>
          </p:spPr>
        </p:sp>
        <p:sp>
          <p:nvSpPr>
            <p:cNvPr id="179" name="Google Shape;179;p18"/>
            <p:cNvSpPr txBox="1"/>
            <p:nvPr/>
          </p:nvSpPr>
          <p:spPr>
            <a:xfrm>
              <a:off x="127000" y="292100"/>
              <a:ext cx="558900" cy="36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p18"/>
          <p:cNvGrpSpPr/>
          <p:nvPr/>
        </p:nvGrpSpPr>
        <p:grpSpPr>
          <a:xfrm rot="5400000">
            <a:off x="585498" y="8335647"/>
            <a:ext cx="872676" cy="735401"/>
            <a:chOff x="0" y="0"/>
            <a:chExt cx="783794" cy="660500"/>
          </a:xfrm>
        </p:grpSpPr>
        <p:sp>
          <p:nvSpPr>
            <p:cNvPr id="181" name="Google Shape;181;p18"/>
            <p:cNvSpPr/>
            <p:nvPr/>
          </p:nvSpPr>
          <p:spPr>
            <a:xfrm>
              <a:off x="0" y="0"/>
              <a:ext cx="783794" cy="324088"/>
            </a:xfrm>
            <a:custGeom>
              <a:rect b="b" l="l" r="r" t="t"/>
              <a:pathLst>
                <a:path extrusionOk="0" h="324088" w="783794">
                  <a:moveTo>
                    <a:pt x="391897" y="0"/>
                  </a:moveTo>
                  <a:lnTo>
                    <a:pt x="783794" y="324088"/>
                  </a:lnTo>
                  <a:lnTo>
                    <a:pt x="0" y="324088"/>
                  </a:lnTo>
                  <a:lnTo>
                    <a:pt x="391897" y="0"/>
                  </a:lnTo>
                  <a:close/>
                </a:path>
              </a:pathLst>
            </a:custGeom>
            <a:solidFill>
              <a:srgbClr val="D4B25A"/>
            </a:solidFill>
            <a:ln>
              <a:noFill/>
            </a:ln>
          </p:spPr>
        </p:sp>
        <p:sp>
          <p:nvSpPr>
            <p:cNvPr id="182" name="Google Shape;182;p18"/>
            <p:cNvSpPr txBox="1"/>
            <p:nvPr/>
          </p:nvSpPr>
          <p:spPr>
            <a:xfrm>
              <a:off x="127000" y="292100"/>
              <a:ext cx="558900" cy="36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83" name="Google Shape;183;p18"/>
          <p:cNvGrpSpPr/>
          <p:nvPr/>
        </p:nvGrpSpPr>
        <p:grpSpPr>
          <a:xfrm rot="5400000">
            <a:off x="7246544" y="2838861"/>
            <a:ext cx="872676" cy="735401"/>
            <a:chOff x="0" y="0"/>
            <a:chExt cx="783794" cy="660500"/>
          </a:xfrm>
        </p:grpSpPr>
        <p:sp>
          <p:nvSpPr>
            <p:cNvPr id="184" name="Google Shape;184;p18"/>
            <p:cNvSpPr/>
            <p:nvPr/>
          </p:nvSpPr>
          <p:spPr>
            <a:xfrm>
              <a:off x="0" y="0"/>
              <a:ext cx="783794" cy="324088"/>
            </a:xfrm>
            <a:custGeom>
              <a:rect b="b" l="l" r="r" t="t"/>
              <a:pathLst>
                <a:path extrusionOk="0" h="324088" w="783794">
                  <a:moveTo>
                    <a:pt x="391897" y="0"/>
                  </a:moveTo>
                  <a:lnTo>
                    <a:pt x="783794" y="324088"/>
                  </a:lnTo>
                  <a:lnTo>
                    <a:pt x="0" y="324088"/>
                  </a:lnTo>
                  <a:lnTo>
                    <a:pt x="391897" y="0"/>
                  </a:lnTo>
                  <a:close/>
                </a:path>
              </a:pathLst>
            </a:custGeom>
            <a:solidFill>
              <a:srgbClr val="7F6FED"/>
            </a:solidFill>
            <a:ln>
              <a:noFill/>
            </a:ln>
          </p:spPr>
        </p:sp>
        <p:sp>
          <p:nvSpPr>
            <p:cNvPr id="185" name="Google Shape;185;p18"/>
            <p:cNvSpPr txBox="1"/>
            <p:nvPr/>
          </p:nvSpPr>
          <p:spPr>
            <a:xfrm>
              <a:off x="127000" y="292100"/>
              <a:ext cx="558900" cy="36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86" name="Google Shape;186;p18"/>
          <p:cNvGrpSpPr/>
          <p:nvPr/>
        </p:nvGrpSpPr>
        <p:grpSpPr>
          <a:xfrm>
            <a:off x="0" y="8051384"/>
            <a:ext cx="3085741" cy="3303303"/>
            <a:chOff x="0" y="-57150"/>
            <a:chExt cx="812700" cy="870000"/>
          </a:xfrm>
        </p:grpSpPr>
        <p:sp>
          <p:nvSpPr>
            <p:cNvPr id="187" name="Google Shape;187;p18"/>
            <p:cNvSpPr/>
            <p:nvPr/>
          </p:nvSpPr>
          <p:spPr>
            <a:xfrm>
              <a:off x="0" y="0"/>
              <a:ext cx="270933" cy="229838"/>
            </a:xfrm>
            <a:custGeom>
              <a:rect b="b" l="l" r="r" t="t"/>
              <a:pathLst>
                <a:path extrusionOk="0" h="229838" w="270933">
                  <a:moveTo>
                    <a:pt x="0" y="0"/>
                  </a:moveTo>
                  <a:lnTo>
                    <a:pt x="270933" y="0"/>
                  </a:lnTo>
                  <a:lnTo>
                    <a:pt x="270933" y="229838"/>
                  </a:lnTo>
                  <a:lnTo>
                    <a:pt x="0" y="229838"/>
                  </a:lnTo>
                  <a:close/>
                </a:path>
              </a:pathLst>
            </a:custGeom>
            <a:solidFill>
              <a:srgbClr val="D4B25A"/>
            </a:solidFill>
            <a:ln>
              <a:noFill/>
            </a:ln>
          </p:spPr>
        </p:sp>
        <p:sp>
          <p:nvSpPr>
            <p:cNvPr id="188" name="Google Shape;188;p18"/>
            <p:cNvSpPr txBox="1"/>
            <p:nvPr/>
          </p:nvSpPr>
          <p:spPr>
            <a:xfrm>
              <a:off x="0" y="-57150"/>
              <a:ext cx="812700" cy="870000"/>
            </a:xfrm>
            <a:prstGeom prst="rect">
              <a:avLst/>
            </a:prstGeom>
            <a:noFill/>
            <a:ln>
              <a:noFill/>
            </a:ln>
          </p:spPr>
          <p:txBody>
            <a:bodyPr anchorCtr="0" anchor="ctr" bIns="50800" lIns="50800" spcFirstLastPara="1" rIns="50800" wrap="square" tIns="50800">
              <a:noAutofit/>
            </a:bodyPr>
            <a:lstStyle/>
            <a:p>
              <a:pPr indent="0" lvl="0" marL="0" marR="0" rtl="0" algn="ctr">
                <a:lnSpc>
                  <a:spcPct val="178888"/>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9" name="Google Shape;189;p18"/>
          <p:cNvSpPr txBox="1"/>
          <p:nvPr/>
        </p:nvSpPr>
        <p:spPr>
          <a:xfrm rot="5400000">
            <a:off x="7298033" y="9700759"/>
            <a:ext cx="622200" cy="4101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90" name="Google Shape;190;p18"/>
          <p:cNvGrpSpPr/>
          <p:nvPr/>
        </p:nvGrpSpPr>
        <p:grpSpPr>
          <a:xfrm rot="5400000">
            <a:off x="7341444" y="8335647"/>
            <a:ext cx="872676" cy="735401"/>
            <a:chOff x="0" y="0"/>
            <a:chExt cx="783794" cy="660500"/>
          </a:xfrm>
        </p:grpSpPr>
        <p:sp>
          <p:nvSpPr>
            <p:cNvPr id="191" name="Google Shape;191;p18"/>
            <p:cNvSpPr/>
            <p:nvPr/>
          </p:nvSpPr>
          <p:spPr>
            <a:xfrm>
              <a:off x="0" y="0"/>
              <a:ext cx="783794" cy="324088"/>
            </a:xfrm>
            <a:custGeom>
              <a:rect b="b" l="l" r="r" t="t"/>
              <a:pathLst>
                <a:path extrusionOk="0" h="324088" w="783794">
                  <a:moveTo>
                    <a:pt x="391897" y="0"/>
                  </a:moveTo>
                  <a:lnTo>
                    <a:pt x="783794" y="324088"/>
                  </a:lnTo>
                  <a:lnTo>
                    <a:pt x="0" y="324088"/>
                  </a:lnTo>
                  <a:lnTo>
                    <a:pt x="391897" y="0"/>
                  </a:lnTo>
                  <a:close/>
                </a:path>
              </a:pathLst>
            </a:custGeom>
            <a:solidFill>
              <a:srgbClr val="D4B25A"/>
            </a:solidFill>
            <a:ln>
              <a:noFill/>
            </a:ln>
          </p:spPr>
        </p:sp>
        <p:sp>
          <p:nvSpPr>
            <p:cNvPr id="192" name="Google Shape;192;p18"/>
            <p:cNvSpPr txBox="1"/>
            <p:nvPr/>
          </p:nvSpPr>
          <p:spPr>
            <a:xfrm>
              <a:off x="127000" y="292100"/>
              <a:ext cx="558900" cy="36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93" name="Google Shape;193;p18"/>
          <p:cNvGrpSpPr/>
          <p:nvPr/>
        </p:nvGrpSpPr>
        <p:grpSpPr>
          <a:xfrm rot="5400000">
            <a:off x="16806573" y="2838861"/>
            <a:ext cx="872676" cy="735401"/>
            <a:chOff x="0" y="0"/>
            <a:chExt cx="783794" cy="660500"/>
          </a:xfrm>
        </p:grpSpPr>
        <p:sp>
          <p:nvSpPr>
            <p:cNvPr id="194" name="Google Shape;194;p18"/>
            <p:cNvSpPr/>
            <p:nvPr/>
          </p:nvSpPr>
          <p:spPr>
            <a:xfrm>
              <a:off x="0" y="0"/>
              <a:ext cx="783794" cy="324088"/>
            </a:xfrm>
            <a:custGeom>
              <a:rect b="b" l="l" r="r" t="t"/>
              <a:pathLst>
                <a:path extrusionOk="0" h="324088" w="783794">
                  <a:moveTo>
                    <a:pt x="391897" y="0"/>
                  </a:moveTo>
                  <a:lnTo>
                    <a:pt x="783794" y="324088"/>
                  </a:lnTo>
                  <a:lnTo>
                    <a:pt x="0" y="324088"/>
                  </a:lnTo>
                  <a:lnTo>
                    <a:pt x="391897" y="0"/>
                  </a:lnTo>
                  <a:close/>
                </a:path>
              </a:pathLst>
            </a:custGeom>
            <a:solidFill>
              <a:srgbClr val="FCF7FC"/>
            </a:solidFill>
            <a:ln>
              <a:noFill/>
            </a:ln>
          </p:spPr>
        </p:sp>
        <p:sp>
          <p:nvSpPr>
            <p:cNvPr id="195" name="Google Shape;195;p18"/>
            <p:cNvSpPr txBox="1"/>
            <p:nvPr/>
          </p:nvSpPr>
          <p:spPr>
            <a:xfrm>
              <a:off x="127000" y="292100"/>
              <a:ext cx="558900" cy="36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96" name="Google Shape;196;p18"/>
          <p:cNvGrpSpPr/>
          <p:nvPr/>
        </p:nvGrpSpPr>
        <p:grpSpPr>
          <a:xfrm rot="5400000">
            <a:off x="16806573" y="8335647"/>
            <a:ext cx="872676" cy="735401"/>
            <a:chOff x="0" y="0"/>
            <a:chExt cx="783794" cy="660500"/>
          </a:xfrm>
        </p:grpSpPr>
        <p:sp>
          <p:nvSpPr>
            <p:cNvPr id="197" name="Google Shape;197;p18"/>
            <p:cNvSpPr/>
            <p:nvPr/>
          </p:nvSpPr>
          <p:spPr>
            <a:xfrm>
              <a:off x="0" y="0"/>
              <a:ext cx="783794" cy="324088"/>
            </a:xfrm>
            <a:custGeom>
              <a:rect b="b" l="l" r="r" t="t"/>
              <a:pathLst>
                <a:path extrusionOk="0" h="324088" w="783794">
                  <a:moveTo>
                    <a:pt x="391897" y="0"/>
                  </a:moveTo>
                  <a:lnTo>
                    <a:pt x="783794" y="324088"/>
                  </a:lnTo>
                  <a:lnTo>
                    <a:pt x="0" y="324088"/>
                  </a:lnTo>
                  <a:lnTo>
                    <a:pt x="391897" y="0"/>
                  </a:lnTo>
                  <a:close/>
                </a:path>
              </a:pathLst>
            </a:custGeom>
            <a:solidFill>
              <a:srgbClr val="FCF7FC"/>
            </a:solidFill>
            <a:ln>
              <a:noFill/>
            </a:ln>
          </p:spPr>
        </p:sp>
        <p:sp>
          <p:nvSpPr>
            <p:cNvPr id="198" name="Google Shape;198;p18"/>
            <p:cNvSpPr txBox="1"/>
            <p:nvPr/>
          </p:nvSpPr>
          <p:spPr>
            <a:xfrm>
              <a:off x="127000" y="292100"/>
              <a:ext cx="558900" cy="36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99" name="Google Shape;199;p18"/>
          <p:cNvGrpSpPr/>
          <p:nvPr/>
        </p:nvGrpSpPr>
        <p:grpSpPr>
          <a:xfrm rot="5400000">
            <a:off x="2380301" y="2838873"/>
            <a:ext cx="872676" cy="735401"/>
            <a:chOff x="0" y="0"/>
            <a:chExt cx="783794" cy="660500"/>
          </a:xfrm>
        </p:grpSpPr>
        <p:sp>
          <p:nvSpPr>
            <p:cNvPr id="200" name="Google Shape;200;p18"/>
            <p:cNvSpPr/>
            <p:nvPr/>
          </p:nvSpPr>
          <p:spPr>
            <a:xfrm>
              <a:off x="0" y="0"/>
              <a:ext cx="783794" cy="324088"/>
            </a:xfrm>
            <a:custGeom>
              <a:rect b="b" l="l" r="r" t="t"/>
              <a:pathLst>
                <a:path extrusionOk="0" h="324088" w="783794">
                  <a:moveTo>
                    <a:pt x="391897" y="0"/>
                  </a:moveTo>
                  <a:lnTo>
                    <a:pt x="783794" y="324088"/>
                  </a:lnTo>
                  <a:lnTo>
                    <a:pt x="0" y="324088"/>
                  </a:lnTo>
                  <a:lnTo>
                    <a:pt x="391897" y="0"/>
                  </a:lnTo>
                  <a:close/>
                </a:path>
              </a:pathLst>
            </a:custGeom>
            <a:solidFill>
              <a:srgbClr val="FCF7FC"/>
            </a:solidFill>
            <a:ln>
              <a:noFill/>
            </a:ln>
          </p:spPr>
        </p:sp>
        <p:sp>
          <p:nvSpPr>
            <p:cNvPr id="201" name="Google Shape;201;p18"/>
            <p:cNvSpPr txBox="1"/>
            <p:nvPr/>
          </p:nvSpPr>
          <p:spPr>
            <a:xfrm>
              <a:off x="127000" y="292100"/>
              <a:ext cx="558900" cy="36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02" name="Google Shape;202;p18"/>
          <p:cNvGrpSpPr/>
          <p:nvPr/>
        </p:nvGrpSpPr>
        <p:grpSpPr>
          <a:xfrm rot="5400000">
            <a:off x="2469126" y="8335647"/>
            <a:ext cx="872676" cy="735401"/>
            <a:chOff x="0" y="0"/>
            <a:chExt cx="783794" cy="660500"/>
          </a:xfrm>
        </p:grpSpPr>
        <p:sp>
          <p:nvSpPr>
            <p:cNvPr id="203" name="Google Shape;203;p18"/>
            <p:cNvSpPr/>
            <p:nvPr/>
          </p:nvSpPr>
          <p:spPr>
            <a:xfrm>
              <a:off x="0" y="0"/>
              <a:ext cx="783794" cy="324088"/>
            </a:xfrm>
            <a:custGeom>
              <a:rect b="b" l="l" r="r" t="t"/>
              <a:pathLst>
                <a:path extrusionOk="0" h="324088" w="783794">
                  <a:moveTo>
                    <a:pt x="391897" y="0"/>
                  </a:moveTo>
                  <a:lnTo>
                    <a:pt x="783794" y="324088"/>
                  </a:lnTo>
                  <a:lnTo>
                    <a:pt x="0" y="324088"/>
                  </a:lnTo>
                  <a:lnTo>
                    <a:pt x="391897" y="0"/>
                  </a:lnTo>
                  <a:close/>
                </a:path>
              </a:pathLst>
            </a:custGeom>
            <a:solidFill>
              <a:srgbClr val="FCF7FC"/>
            </a:solidFill>
            <a:ln>
              <a:noFill/>
            </a:ln>
          </p:spPr>
        </p:sp>
        <p:sp>
          <p:nvSpPr>
            <p:cNvPr id="204" name="Google Shape;204;p18"/>
            <p:cNvSpPr txBox="1"/>
            <p:nvPr/>
          </p:nvSpPr>
          <p:spPr>
            <a:xfrm>
              <a:off x="127000" y="292100"/>
              <a:ext cx="558900" cy="368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5" name="Google Shape;205;p18"/>
          <p:cNvSpPr txBox="1"/>
          <p:nvPr/>
        </p:nvSpPr>
        <p:spPr>
          <a:xfrm>
            <a:off x="9144000" y="2837134"/>
            <a:ext cx="67266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Inflación, PIB, Bono cultural, Guerra de Ucrania-Rusia y Covid-19</a:t>
            </a:r>
            <a:endParaRPr b="0" i="0" sz="1400" u="none" cap="none" strike="noStrike">
              <a:solidFill>
                <a:srgbClr val="000000"/>
              </a:solidFill>
              <a:latin typeface="Arial"/>
              <a:ea typeface="Arial"/>
              <a:cs typeface="Arial"/>
              <a:sym typeface="Arial"/>
            </a:endParaRPr>
          </a:p>
        </p:txBody>
      </p:sp>
      <p:sp>
        <p:nvSpPr>
          <p:cNvPr id="206" name="Google Shape;206;p18"/>
          <p:cNvSpPr txBox="1"/>
          <p:nvPr/>
        </p:nvSpPr>
        <p:spPr>
          <a:xfrm>
            <a:off x="8763538" y="8333888"/>
            <a:ext cx="78777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000"/>
              <a:buFont typeface="Arial"/>
              <a:buNone/>
            </a:pPr>
            <a:r>
              <a:rPr b="0" i="0" lang="en-US" sz="2000" u="none" cap="none" strike="noStrike">
                <a:solidFill>
                  <a:srgbClr val="000000"/>
                </a:solidFill>
                <a:latin typeface="Rubik"/>
                <a:ea typeface="Rubik"/>
                <a:cs typeface="Rubik"/>
                <a:sym typeface="Rubik"/>
              </a:rPr>
              <a:t>Cualquier nivel socioeconómico,a partir de 16 años, transparencia con las condiciones sexuales y educación mínima: ESO</a:t>
            </a:r>
            <a:endParaRPr b="0" i="0" sz="1400" u="none" cap="none" strike="noStrike">
              <a:solidFill>
                <a:srgbClr val="000000"/>
              </a:solidFill>
              <a:latin typeface="Arial"/>
              <a:ea typeface="Arial"/>
              <a:cs typeface="Arial"/>
              <a:sym typeface="Arial"/>
            </a:endParaRPr>
          </a:p>
        </p:txBody>
      </p:sp>
      <p:sp>
        <p:nvSpPr>
          <p:cNvPr id="207" name="Google Shape;207;p18"/>
          <p:cNvSpPr txBox="1"/>
          <p:nvPr/>
        </p:nvSpPr>
        <p:spPr>
          <a:xfrm>
            <a:off x="291453" y="730625"/>
            <a:ext cx="17705100" cy="1077300"/>
          </a:xfrm>
          <a:prstGeom prst="rect">
            <a:avLst/>
          </a:prstGeom>
          <a:noFill/>
          <a:ln>
            <a:noFill/>
          </a:ln>
        </p:spPr>
        <p:txBody>
          <a:bodyPr anchorCtr="0" anchor="t" bIns="0" lIns="0" spcFirstLastPara="1" rIns="0" wrap="square" tIns="0">
            <a:spAutoFit/>
          </a:bodyPr>
          <a:lstStyle/>
          <a:p>
            <a:pPr indent="0" lvl="0" marL="0" marR="0" rtl="0" algn="ctr">
              <a:lnSpc>
                <a:spcPct val="111001"/>
              </a:lnSpc>
              <a:spcBef>
                <a:spcPts val="0"/>
              </a:spcBef>
              <a:spcAft>
                <a:spcPts val="0"/>
              </a:spcAft>
              <a:buClr>
                <a:srgbClr val="000000"/>
              </a:buClr>
              <a:buSzPts val="6999"/>
              <a:buFont typeface="Arial"/>
              <a:buNone/>
            </a:pPr>
            <a:r>
              <a:rPr b="1" i="0" lang="en-US" sz="6999" u="none" cap="none" strike="noStrike">
                <a:solidFill>
                  <a:srgbClr val="7C6CE3"/>
                </a:solidFill>
                <a:latin typeface="Bebas Neue"/>
                <a:ea typeface="Bebas Neue"/>
                <a:cs typeface="Bebas Neue"/>
                <a:sym typeface="Bebas Neue"/>
              </a:rPr>
              <a:t>ENTORNO</a:t>
            </a:r>
            <a:endParaRPr b="0" i="0" sz="1400" u="none" cap="none" strike="noStrike">
              <a:solidFill>
                <a:srgbClr val="000000"/>
              </a:solidFill>
              <a:latin typeface="Arial"/>
              <a:ea typeface="Arial"/>
              <a:cs typeface="Arial"/>
              <a:sym typeface="Arial"/>
            </a:endParaRPr>
          </a:p>
        </p:txBody>
      </p:sp>
      <p:pic>
        <p:nvPicPr>
          <p:cNvPr id="208" name="Google Shape;208;p18"/>
          <p:cNvPicPr preferRelativeResize="0"/>
          <p:nvPr/>
        </p:nvPicPr>
        <p:blipFill rotWithShape="1">
          <a:blip r:embed="rId3">
            <a:alphaModFix/>
          </a:blip>
          <a:srcRect b="0" l="0" r="0" t="0"/>
          <a:stretch/>
        </p:blipFill>
        <p:spPr>
          <a:xfrm>
            <a:off x="3237911" y="4248338"/>
            <a:ext cx="11812183" cy="3196250"/>
          </a:xfrm>
          <a:prstGeom prst="rect">
            <a:avLst/>
          </a:prstGeom>
          <a:noFill/>
          <a:ln>
            <a:noFill/>
          </a:ln>
        </p:spPr>
      </p:pic>
      <p:sp>
        <p:nvSpPr>
          <p:cNvPr id="209" name="Google Shape;209;p18"/>
          <p:cNvSpPr txBox="1"/>
          <p:nvPr/>
        </p:nvSpPr>
        <p:spPr>
          <a:xfrm>
            <a:off x="3417450" y="2890138"/>
            <a:ext cx="40884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0" i="0" lang="en-US" sz="2900" u="none" cap="none" strike="noStrike">
                <a:solidFill>
                  <a:schemeClr val="lt1"/>
                </a:solidFill>
                <a:latin typeface="Rubik"/>
                <a:ea typeface="Rubik"/>
                <a:cs typeface="Rubik"/>
                <a:sym typeface="Rubik"/>
              </a:rPr>
              <a:t>POLÍTICO-ECONÓMICO</a:t>
            </a:r>
            <a:endParaRPr b="0" i="0" sz="2900" u="none" cap="none" strike="noStrike">
              <a:solidFill>
                <a:schemeClr val="lt1"/>
              </a:solidFill>
              <a:latin typeface="Rubik"/>
              <a:ea typeface="Rubik"/>
              <a:cs typeface="Rubik"/>
              <a:sym typeface="Rubik"/>
            </a:endParaRPr>
          </a:p>
        </p:txBody>
      </p:sp>
      <p:sp>
        <p:nvSpPr>
          <p:cNvPr id="210" name="Google Shape;210;p18"/>
          <p:cNvSpPr txBox="1"/>
          <p:nvPr/>
        </p:nvSpPr>
        <p:spPr>
          <a:xfrm>
            <a:off x="3417450" y="8389163"/>
            <a:ext cx="4088400" cy="631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2900"/>
              <a:buFont typeface="Arial"/>
              <a:buNone/>
            </a:pPr>
            <a:r>
              <a:rPr b="0" i="0" lang="en-US" sz="2900" u="none" cap="none" strike="noStrike">
                <a:solidFill>
                  <a:schemeClr val="lt1"/>
                </a:solidFill>
                <a:latin typeface="Rubik"/>
                <a:ea typeface="Rubik"/>
                <a:cs typeface="Rubik"/>
                <a:sym typeface="Rubik"/>
              </a:rPr>
              <a:t>   DEMOGRÁFICO</a:t>
            </a:r>
            <a:endParaRPr b="0" i="0" sz="2900" u="none" cap="none" strike="noStrike">
              <a:solidFill>
                <a:schemeClr val="lt1"/>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0"/>
        </a:solidFill>
      </p:bgPr>
    </p:bg>
    <p:spTree>
      <p:nvGrpSpPr>
        <p:cNvPr id="214" name="Shape 214"/>
        <p:cNvGrpSpPr/>
        <p:nvPr/>
      </p:nvGrpSpPr>
      <p:grpSpPr>
        <a:xfrm>
          <a:off x="0" y="0"/>
          <a:ext cx="0" cy="0"/>
          <a:chOff x="0" y="0"/>
          <a:chExt cx="0" cy="0"/>
        </a:xfrm>
      </p:grpSpPr>
      <p:sp>
        <p:nvSpPr>
          <p:cNvPr id="215" name="Google Shape;215;p19"/>
          <p:cNvSpPr txBox="1"/>
          <p:nvPr/>
        </p:nvSpPr>
        <p:spPr>
          <a:xfrm>
            <a:off x="883312" y="2446075"/>
            <a:ext cx="3085741" cy="3411515"/>
          </a:xfrm>
          <a:prstGeom prst="rect">
            <a:avLst/>
          </a:prstGeom>
          <a:noFill/>
          <a:ln>
            <a:noFill/>
          </a:ln>
        </p:spPr>
        <p:txBody>
          <a:bodyPr anchorCtr="0" anchor="ctr" bIns="50800" lIns="50800" spcFirstLastPara="1" rIns="50800" wrap="square" tIns="50800">
            <a:noAutofit/>
          </a:bodyPr>
          <a:lstStyle/>
          <a:p>
            <a:pPr indent="0" lvl="0" marL="0" marR="0" rtl="0" algn="ctr">
              <a:lnSpc>
                <a:spcPct val="139994"/>
              </a:lnSpc>
              <a:spcBef>
                <a:spcPts val="0"/>
              </a:spcBef>
              <a:spcAft>
                <a:spcPts val="0"/>
              </a:spcAft>
              <a:buClr>
                <a:srgbClr val="000000"/>
              </a:buClr>
              <a:buSzPts val="3918"/>
              <a:buFont typeface="Arial"/>
              <a:buNone/>
            </a:pPr>
            <a:r>
              <a:rPr b="0" i="0" lang="en-US" sz="3918" u="none" cap="none" strike="noStrike">
                <a:solidFill>
                  <a:srgbClr val="FFFFFF"/>
                </a:solidFill>
                <a:latin typeface="Bebas Neue"/>
                <a:ea typeface="Bebas Neue"/>
                <a:cs typeface="Bebas Neue"/>
                <a:sym typeface="Bebas Neue"/>
              </a:rPr>
              <a:t>EXAMPLE</a:t>
            </a:r>
            <a:endParaRPr b="0" i="0" sz="1400" u="none" cap="none" strike="noStrike">
              <a:solidFill>
                <a:srgbClr val="000000"/>
              </a:solidFill>
              <a:latin typeface="Arial"/>
              <a:ea typeface="Arial"/>
              <a:cs typeface="Arial"/>
              <a:sym typeface="Arial"/>
            </a:endParaRPr>
          </a:p>
        </p:txBody>
      </p:sp>
      <p:sp>
        <p:nvSpPr>
          <p:cNvPr id="216" name="Google Shape;216;p19"/>
          <p:cNvSpPr txBox="1"/>
          <p:nvPr/>
        </p:nvSpPr>
        <p:spPr>
          <a:xfrm>
            <a:off x="5211344" y="2446075"/>
            <a:ext cx="3085741" cy="3411515"/>
          </a:xfrm>
          <a:prstGeom prst="rect">
            <a:avLst/>
          </a:prstGeom>
          <a:noFill/>
          <a:ln>
            <a:noFill/>
          </a:ln>
        </p:spPr>
        <p:txBody>
          <a:bodyPr anchorCtr="0" anchor="ctr" bIns="50800" lIns="50800" spcFirstLastPara="1" rIns="50800" wrap="square" tIns="50800">
            <a:noAutofit/>
          </a:bodyPr>
          <a:lstStyle/>
          <a:p>
            <a:pPr indent="0" lvl="0" marL="0" marR="0" rtl="0" algn="ctr">
              <a:lnSpc>
                <a:spcPct val="139994"/>
              </a:lnSpc>
              <a:spcBef>
                <a:spcPts val="0"/>
              </a:spcBef>
              <a:spcAft>
                <a:spcPts val="0"/>
              </a:spcAft>
              <a:buClr>
                <a:srgbClr val="000000"/>
              </a:buClr>
              <a:buSzPts val="3918"/>
              <a:buFont typeface="Arial"/>
              <a:buNone/>
            </a:pPr>
            <a:r>
              <a:rPr b="0" i="0" lang="en-US" sz="3918" u="none" cap="none" strike="noStrike">
                <a:solidFill>
                  <a:srgbClr val="FFFFFF"/>
                </a:solidFill>
                <a:latin typeface="Bebas Neue"/>
                <a:ea typeface="Bebas Neue"/>
                <a:cs typeface="Bebas Neue"/>
                <a:sym typeface="Bebas Neue"/>
              </a:rPr>
              <a:t>EXAMPLE</a:t>
            </a:r>
            <a:endParaRPr b="0" i="0" sz="1400" u="none" cap="none" strike="noStrike">
              <a:solidFill>
                <a:srgbClr val="000000"/>
              </a:solidFill>
              <a:latin typeface="Arial"/>
              <a:ea typeface="Arial"/>
              <a:cs typeface="Arial"/>
              <a:sym typeface="Arial"/>
            </a:endParaRPr>
          </a:p>
        </p:txBody>
      </p:sp>
      <p:sp>
        <p:nvSpPr>
          <p:cNvPr id="217" name="Google Shape;217;p19"/>
          <p:cNvSpPr txBox="1"/>
          <p:nvPr/>
        </p:nvSpPr>
        <p:spPr>
          <a:xfrm>
            <a:off x="9536697" y="2446075"/>
            <a:ext cx="3085741" cy="3411515"/>
          </a:xfrm>
          <a:prstGeom prst="rect">
            <a:avLst/>
          </a:prstGeom>
          <a:noFill/>
          <a:ln>
            <a:noFill/>
          </a:ln>
        </p:spPr>
        <p:txBody>
          <a:bodyPr anchorCtr="0" anchor="ctr" bIns="50800" lIns="50800" spcFirstLastPara="1" rIns="50800" wrap="square" tIns="50800">
            <a:noAutofit/>
          </a:bodyPr>
          <a:lstStyle/>
          <a:p>
            <a:pPr indent="0" lvl="0" marL="0" marR="0" rtl="0" algn="ctr">
              <a:lnSpc>
                <a:spcPct val="139994"/>
              </a:lnSpc>
              <a:spcBef>
                <a:spcPts val="0"/>
              </a:spcBef>
              <a:spcAft>
                <a:spcPts val="0"/>
              </a:spcAft>
              <a:buClr>
                <a:srgbClr val="000000"/>
              </a:buClr>
              <a:buSzPts val="3918"/>
              <a:buFont typeface="Arial"/>
              <a:buNone/>
            </a:pPr>
            <a:r>
              <a:rPr b="0" i="0" lang="en-US" sz="3918" u="none" cap="none" strike="noStrike">
                <a:solidFill>
                  <a:srgbClr val="FFFFFF"/>
                </a:solidFill>
                <a:latin typeface="Bebas Neue"/>
                <a:ea typeface="Bebas Neue"/>
                <a:cs typeface="Bebas Neue"/>
                <a:sym typeface="Bebas Neue"/>
              </a:rPr>
              <a:t>EXAMPLE</a:t>
            </a:r>
            <a:endParaRPr b="0" i="0" sz="1400" u="none" cap="none" strike="noStrike">
              <a:solidFill>
                <a:srgbClr val="000000"/>
              </a:solidFill>
              <a:latin typeface="Arial"/>
              <a:ea typeface="Arial"/>
              <a:cs typeface="Arial"/>
              <a:sym typeface="Arial"/>
            </a:endParaRPr>
          </a:p>
        </p:txBody>
      </p:sp>
      <p:sp>
        <p:nvSpPr>
          <p:cNvPr id="218" name="Google Shape;218;p19"/>
          <p:cNvSpPr txBox="1"/>
          <p:nvPr/>
        </p:nvSpPr>
        <p:spPr>
          <a:xfrm>
            <a:off x="13917535" y="2446075"/>
            <a:ext cx="3085741" cy="3411515"/>
          </a:xfrm>
          <a:prstGeom prst="rect">
            <a:avLst/>
          </a:prstGeom>
          <a:noFill/>
          <a:ln>
            <a:noFill/>
          </a:ln>
        </p:spPr>
        <p:txBody>
          <a:bodyPr anchorCtr="0" anchor="ctr" bIns="50800" lIns="50800" spcFirstLastPara="1" rIns="50800" wrap="square" tIns="50800">
            <a:noAutofit/>
          </a:bodyPr>
          <a:lstStyle/>
          <a:p>
            <a:pPr indent="0" lvl="0" marL="0" marR="0" rtl="0" algn="ctr">
              <a:lnSpc>
                <a:spcPct val="139994"/>
              </a:lnSpc>
              <a:spcBef>
                <a:spcPts val="0"/>
              </a:spcBef>
              <a:spcAft>
                <a:spcPts val="0"/>
              </a:spcAft>
              <a:buClr>
                <a:srgbClr val="000000"/>
              </a:buClr>
              <a:buSzPts val="3918"/>
              <a:buFont typeface="Arial"/>
              <a:buNone/>
            </a:pPr>
            <a:r>
              <a:rPr b="0" i="0" lang="en-US" sz="3918" u="none" cap="none" strike="noStrike">
                <a:solidFill>
                  <a:srgbClr val="FFFFFF"/>
                </a:solidFill>
                <a:latin typeface="Bebas Neue"/>
                <a:ea typeface="Bebas Neue"/>
                <a:cs typeface="Bebas Neue"/>
                <a:sym typeface="Bebas Neue"/>
              </a:rPr>
              <a:t>EXAMPLE</a:t>
            </a:r>
            <a:endParaRPr b="0" i="0" sz="1400" u="none" cap="none" strike="noStrike">
              <a:solidFill>
                <a:srgbClr val="000000"/>
              </a:solidFill>
              <a:latin typeface="Arial"/>
              <a:ea typeface="Arial"/>
              <a:cs typeface="Arial"/>
              <a:sym typeface="Arial"/>
            </a:endParaRPr>
          </a:p>
        </p:txBody>
      </p:sp>
      <p:sp>
        <p:nvSpPr>
          <p:cNvPr id="219" name="Google Shape;219;p19"/>
          <p:cNvSpPr/>
          <p:nvPr/>
        </p:nvSpPr>
        <p:spPr>
          <a:xfrm>
            <a:off x="883312" y="3515223"/>
            <a:ext cx="3487175" cy="6010485"/>
          </a:xfrm>
          <a:custGeom>
            <a:rect b="b" l="l" r="r" t="t"/>
            <a:pathLst>
              <a:path extrusionOk="0" h="1582998" w="918427">
                <a:moveTo>
                  <a:pt x="0" y="0"/>
                </a:moveTo>
                <a:lnTo>
                  <a:pt x="918427" y="0"/>
                </a:lnTo>
                <a:lnTo>
                  <a:pt x="918427" y="1582998"/>
                </a:lnTo>
                <a:lnTo>
                  <a:pt x="0" y="1582998"/>
                </a:lnTo>
                <a:close/>
              </a:path>
            </a:pathLst>
          </a:custGeom>
          <a:solidFill>
            <a:srgbClr val="FCF7FC"/>
          </a:solidFill>
          <a:ln>
            <a:noFill/>
          </a:ln>
        </p:spPr>
      </p:sp>
      <p:sp>
        <p:nvSpPr>
          <p:cNvPr id="220" name="Google Shape;220;p19"/>
          <p:cNvSpPr/>
          <p:nvPr/>
        </p:nvSpPr>
        <p:spPr>
          <a:xfrm>
            <a:off x="9572794" y="3515223"/>
            <a:ext cx="3487175" cy="6010485"/>
          </a:xfrm>
          <a:custGeom>
            <a:rect b="b" l="l" r="r" t="t"/>
            <a:pathLst>
              <a:path extrusionOk="0" h="1582998" w="918427">
                <a:moveTo>
                  <a:pt x="0" y="0"/>
                </a:moveTo>
                <a:lnTo>
                  <a:pt x="918427" y="0"/>
                </a:lnTo>
                <a:lnTo>
                  <a:pt x="918427" y="1582998"/>
                </a:lnTo>
                <a:lnTo>
                  <a:pt x="0" y="1582998"/>
                </a:lnTo>
                <a:close/>
              </a:path>
            </a:pathLst>
          </a:custGeom>
          <a:solidFill>
            <a:srgbClr val="FCF7FC"/>
          </a:solidFill>
          <a:ln>
            <a:noFill/>
          </a:ln>
        </p:spPr>
      </p:sp>
      <p:sp>
        <p:nvSpPr>
          <p:cNvPr id="221" name="Google Shape;221;p19"/>
          <p:cNvSpPr/>
          <p:nvPr/>
        </p:nvSpPr>
        <p:spPr>
          <a:xfrm>
            <a:off x="13917535" y="3515223"/>
            <a:ext cx="3487175" cy="6010485"/>
          </a:xfrm>
          <a:custGeom>
            <a:rect b="b" l="l" r="r" t="t"/>
            <a:pathLst>
              <a:path extrusionOk="0" h="1582998" w="918427">
                <a:moveTo>
                  <a:pt x="0" y="0"/>
                </a:moveTo>
                <a:lnTo>
                  <a:pt x="918427" y="0"/>
                </a:lnTo>
                <a:lnTo>
                  <a:pt x="918427" y="1582998"/>
                </a:lnTo>
                <a:lnTo>
                  <a:pt x="0" y="1582998"/>
                </a:lnTo>
                <a:close/>
              </a:path>
            </a:pathLst>
          </a:custGeom>
          <a:solidFill>
            <a:srgbClr val="FCF7FC"/>
          </a:solidFill>
          <a:ln>
            <a:noFill/>
          </a:ln>
        </p:spPr>
      </p:sp>
      <p:sp>
        <p:nvSpPr>
          <p:cNvPr id="222" name="Google Shape;222;p19"/>
          <p:cNvSpPr/>
          <p:nvPr/>
        </p:nvSpPr>
        <p:spPr>
          <a:xfrm>
            <a:off x="5210003" y="3428998"/>
            <a:ext cx="3487727" cy="6011435"/>
          </a:xfrm>
          <a:custGeom>
            <a:rect b="b" l="l" r="r" t="t"/>
            <a:pathLst>
              <a:path extrusionOk="0" h="1582998" w="918427">
                <a:moveTo>
                  <a:pt x="0" y="0"/>
                </a:moveTo>
                <a:lnTo>
                  <a:pt x="918427" y="0"/>
                </a:lnTo>
                <a:lnTo>
                  <a:pt x="918427" y="1582998"/>
                </a:lnTo>
                <a:lnTo>
                  <a:pt x="0" y="1582998"/>
                </a:lnTo>
                <a:close/>
              </a:path>
            </a:pathLst>
          </a:custGeom>
          <a:solidFill>
            <a:srgbClr val="FCF7FC"/>
          </a:solidFill>
          <a:ln>
            <a:noFill/>
          </a:ln>
        </p:spPr>
      </p:sp>
      <p:sp>
        <p:nvSpPr>
          <p:cNvPr id="223" name="Google Shape;223;p19"/>
          <p:cNvSpPr txBox="1"/>
          <p:nvPr/>
        </p:nvSpPr>
        <p:spPr>
          <a:xfrm>
            <a:off x="139645" y="647075"/>
            <a:ext cx="18008700" cy="1079400"/>
          </a:xfrm>
          <a:prstGeom prst="rect">
            <a:avLst/>
          </a:prstGeom>
          <a:noFill/>
          <a:ln>
            <a:noFill/>
          </a:ln>
        </p:spPr>
        <p:txBody>
          <a:bodyPr anchorCtr="0" anchor="t" bIns="0" lIns="0" spcFirstLastPara="1" rIns="0" wrap="square" tIns="0">
            <a:spAutoFit/>
          </a:bodyPr>
          <a:lstStyle/>
          <a:p>
            <a:pPr indent="0" lvl="0" marL="0" marR="0" rtl="0" algn="ctr">
              <a:lnSpc>
                <a:spcPct val="111010"/>
              </a:lnSpc>
              <a:spcBef>
                <a:spcPts val="0"/>
              </a:spcBef>
              <a:spcAft>
                <a:spcPts val="0"/>
              </a:spcAft>
              <a:buClr>
                <a:srgbClr val="000000"/>
              </a:buClr>
              <a:buSzPts val="7012"/>
              <a:buFont typeface="Arial"/>
              <a:buNone/>
            </a:pPr>
            <a:r>
              <a:rPr b="1" i="0" lang="en-US" sz="7012" u="none" cap="none" strike="noStrike">
                <a:solidFill>
                  <a:srgbClr val="7C6CE3"/>
                </a:solidFill>
                <a:latin typeface="Bebas Neue"/>
                <a:ea typeface="Bebas Neue"/>
                <a:cs typeface="Bebas Neue"/>
                <a:sym typeface="Bebas Neue"/>
              </a:rPr>
              <a:t>Competencia</a:t>
            </a:r>
            <a:endParaRPr b="0" i="0" sz="1900" u="none" cap="none" strike="noStrike">
              <a:solidFill>
                <a:srgbClr val="000000"/>
              </a:solidFill>
              <a:latin typeface="Arial"/>
              <a:ea typeface="Arial"/>
              <a:cs typeface="Arial"/>
              <a:sym typeface="Arial"/>
            </a:endParaRPr>
          </a:p>
        </p:txBody>
      </p:sp>
      <p:pic>
        <p:nvPicPr>
          <p:cNvPr id="224" name="Google Shape;224;p19"/>
          <p:cNvPicPr preferRelativeResize="0"/>
          <p:nvPr/>
        </p:nvPicPr>
        <p:blipFill rotWithShape="1">
          <a:blip r:embed="rId3">
            <a:alphaModFix/>
          </a:blip>
          <a:srcRect b="0" l="0" r="0" t="0"/>
          <a:stretch/>
        </p:blipFill>
        <p:spPr>
          <a:xfrm>
            <a:off x="886000" y="2446075"/>
            <a:ext cx="3487175" cy="1211335"/>
          </a:xfrm>
          <a:prstGeom prst="rect">
            <a:avLst/>
          </a:prstGeom>
          <a:noFill/>
          <a:ln>
            <a:noFill/>
          </a:ln>
        </p:spPr>
      </p:pic>
      <p:pic>
        <p:nvPicPr>
          <p:cNvPr id="225" name="Google Shape;225;p19"/>
          <p:cNvPicPr preferRelativeResize="0"/>
          <p:nvPr/>
        </p:nvPicPr>
        <p:blipFill rotWithShape="1">
          <a:blip r:embed="rId4">
            <a:alphaModFix/>
          </a:blip>
          <a:srcRect b="0" l="0" r="0" t="0"/>
          <a:stretch/>
        </p:blipFill>
        <p:spPr>
          <a:xfrm>
            <a:off x="5205300" y="2446075"/>
            <a:ext cx="3487725" cy="1354975"/>
          </a:xfrm>
          <a:prstGeom prst="rect">
            <a:avLst/>
          </a:prstGeom>
          <a:noFill/>
          <a:ln>
            <a:noFill/>
          </a:ln>
        </p:spPr>
      </p:pic>
      <p:pic>
        <p:nvPicPr>
          <p:cNvPr id="226" name="Google Shape;226;p19"/>
          <p:cNvPicPr preferRelativeResize="0"/>
          <p:nvPr/>
        </p:nvPicPr>
        <p:blipFill rotWithShape="1">
          <a:blip r:embed="rId5">
            <a:alphaModFix/>
          </a:blip>
          <a:srcRect b="17936" l="0" r="0" t="17936"/>
          <a:stretch/>
        </p:blipFill>
        <p:spPr>
          <a:xfrm>
            <a:off x="9572800" y="2446063"/>
            <a:ext cx="3487150" cy="1211325"/>
          </a:xfrm>
          <a:prstGeom prst="rect">
            <a:avLst/>
          </a:prstGeom>
          <a:noFill/>
          <a:ln>
            <a:noFill/>
          </a:ln>
        </p:spPr>
      </p:pic>
      <p:pic>
        <p:nvPicPr>
          <p:cNvPr id="227" name="Google Shape;227;p19"/>
          <p:cNvPicPr preferRelativeResize="0"/>
          <p:nvPr/>
        </p:nvPicPr>
        <p:blipFill rotWithShape="1">
          <a:blip r:embed="rId6">
            <a:alphaModFix/>
          </a:blip>
          <a:srcRect b="14074" l="0" r="0" t="0"/>
          <a:stretch/>
        </p:blipFill>
        <p:spPr>
          <a:xfrm>
            <a:off x="13917550" y="2418723"/>
            <a:ext cx="3487175" cy="1211325"/>
          </a:xfrm>
          <a:prstGeom prst="rect">
            <a:avLst/>
          </a:prstGeom>
          <a:noFill/>
          <a:ln>
            <a:noFill/>
          </a:ln>
        </p:spPr>
      </p:pic>
      <p:sp>
        <p:nvSpPr>
          <p:cNvPr id="228" name="Google Shape;228;p19"/>
          <p:cNvSpPr txBox="1"/>
          <p:nvPr/>
        </p:nvSpPr>
        <p:spPr>
          <a:xfrm>
            <a:off x="1252525" y="4399100"/>
            <a:ext cx="2719200" cy="3186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0" i="0" lang="en-US" sz="3900" u="none" cap="none" strike="noStrike">
                <a:solidFill>
                  <a:srgbClr val="FF9999"/>
                </a:solidFill>
                <a:latin typeface="Rubik"/>
                <a:ea typeface="Rubik"/>
                <a:cs typeface="Rubik"/>
                <a:sym typeface="Rubik"/>
              </a:rPr>
              <a:t>Formación adaptada al sector (Planes de estudio📚)</a:t>
            </a:r>
            <a:endParaRPr b="0" i="0" sz="3900" u="none" cap="none" strike="noStrike">
              <a:solidFill>
                <a:srgbClr val="FF9999"/>
              </a:solidFill>
              <a:latin typeface="Rubik"/>
              <a:ea typeface="Rubik"/>
              <a:cs typeface="Rubik"/>
              <a:sym typeface="Rubik"/>
            </a:endParaRPr>
          </a:p>
        </p:txBody>
      </p:sp>
      <p:sp>
        <p:nvSpPr>
          <p:cNvPr id="229" name="Google Shape;229;p19"/>
          <p:cNvSpPr txBox="1"/>
          <p:nvPr/>
        </p:nvSpPr>
        <p:spPr>
          <a:xfrm>
            <a:off x="5697575" y="4399100"/>
            <a:ext cx="2719200" cy="3186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0" i="0" lang="en-US" sz="3900" u="none" cap="none" strike="noStrike">
                <a:solidFill>
                  <a:srgbClr val="FF9999"/>
                </a:solidFill>
                <a:latin typeface="Rubik"/>
                <a:ea typeface="Rubik"/>
                <a:cs typeface="Rubik"/>
                <a:sym typeface="Rubik"/>
              </a:rPr>
              <a:t>Procesos ágiles y gran variedad de marcas</a:t>
            </a:r>
            <a:endParaRPr b="0" i="0" sz="3900" u="none" cap="none" strike="noStrike">
              <a:solidFill>
                <a:srgbClr val="FF9999"/>
              </a:solidFill>
              <a:latin typeface="Rubik"/>
              <a:ea typeface="Rubik"/>
              <a:cs typeface="Rubik"/>
              <a:sym typeface="Rubik"/>
            </a:endParaRPr>
          </a:p>
        </p:txBody>
      </p:sp>
      <p:sp>
        <p:nvSpPr>
          <p:cNvPr id="230" name="Google Shape;230;p19"/>
          <p:cNvSpPr txBox="1"/>
          <p:nvPr/>
        </p:nvSpPr>
        <p:spPr>
          <a:xfrm>
            <a:off x="9587575" y="4098950"/>
            <a:ext cx="3440100" cy="3786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0" i="0" lang="en-US" sz="3900" u="none" cap="none" strike="noStrike">
                <a:solidFill>
                  <a:srgbClr val="FF9999"/>
                </a:solidFill>
                <a:latin typeface="Rubik"/>
                <a:ea typeface="Rubik"/>
                <a:cs typeface="Rubik"/>
                <a:sym typeface="Rubik"/>
              </a:rPr>
              <a:t>Realiza producción de contenido y trabaja a nivel internacional</a:t>
            </a:r>
            <a:endParaRPr b="0" i="0" sz="3900" u="none" cap="none" strike="noStrike">
              <a:solidFill>
                <a:srgbClr val="FF9999"/>
              </a:solidFill>
              <a:latin typeface="Rubik"/>
              <a:ea typeface="Rubik"/>
              <a:cs typeface="Rubik"/>
              <a:sym typeface="Rubik"/>
            </a:endParaRPr>
          </a:p>
        </p:txBody>
      </p:sp>
      <p:sp>
        <p:nvSpPr>
          <p:cNvPr id="231" name="Google Shape;231;p19"/>
          <p:cNvSpPr txBox="1"/>
          <p:nvPr/>
        </p:nvSpPr>
        <p:spPr>
          <a:xfrm>
            <a:off x="14004238" y="4399100"/>
            <a:ext cx="3313800" cy="3186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900"/>
              <a:buFont typeface="Arial"/>
              <a:buNone/>
            </a:pPr>
            <a:r>
              <a:rPr b="0" i="0" lang="en-US" sz="3900" u="none" cap="none" strike="noStrike">
                <a:solidFill>
                  <a:srgbClr val="FF9999"/>
                </a:solidFill>
                <a:latin typeface="Rubik"/>
                <a:ea typeface="Rubik"/>
                <a:cs typeface="Rubik"/>
                <a:sym typeface="Rubik"/>
              </a:rPr>
              <a:t>Maximizar ventas y desbancar a la competencia</a:t>
            </a:r>
            <a:endParaRPr b="0" i="0" sz="3900" u="none" cap="none" strike="noStrike">
              <a:solidFill>
                <a:srgbClr val="FF9999"/>
              </a:solidFill>
              <a:latin typeface="Rubik"/>
              <a:ea typeface="Rubik"/>
              <a:cs typeface="Rubik"/>
              <a:sym typeface="Rubik"/>
            </a:endParaRPr>
          </a:p>
        </p:txBody>
      </p:sp>
      <p:pic>
        <p:nvPicPr>
          <p:cNvPr id="232" name="Google Shape;232;p19"/>
          <p:cNvPicPr preferRelativeResize="0"/>
          <p:nvPr/>
        </p:nvPicPr>
        <p:blipFill rotWithShape="1">
          <a:blip r:embed="rId7">
            <a:alphaModFix/>
          </a:blip>
          <a:srcRect b="0" l="1370" r="0" t="0"/>
          <a:stretch/>
        </p:blipFill>
        <p:spPr>
          <a:xfrm>
            <a:off x="894850" y="8621475"/>
            <a:ext cx="3440075" cy="904225"/>
          </a:xfrm>
          <a:prstGeom prst="rect">
            <a:avLst/>
          </a:prstGeom>
          <a:noFill/>
          <a:ln>
            <a:noFill/>
          </a:ln>
        </p:spPr>
      </p:pic>
      <p:pic>
        <p:nvPicPr>
          <p:cNvPr id="233" name="Google Shape;233;p19"/>
          <p:cNvPicPr preferRelativeResize="0"/>
          <p:nvPr/>
        </p:nvPicPr>
        <p:blipFill rotWithShape="1">
          <a:blip r:embed="rId8">
            <a:alphaModFix/>
          </a:blip>
          <a:srcRect b="0" l="-1368" r="0" t="0"/>
          <a:stretch/>
        </p:blipFill>
        <p:spPr>
          <a:xfrm>
            <a:off x="5205875" y="8536200"/>
            <a:ext cx="3487150" cy="904225"/>
          </a:xfrm>
          <a:prstGeom prst="rect">
            <a:avLst/>
          </a:prstGeom>
          <a:noFill/>
          <a:ln>
            <a:noFill/>
          </a:ln>
        </p:spPr>
      </p:pic>
      <p:pic>
        <p:nvPicPr>
          <p:cNvPr id="234" name="Google Shape;234;p19"/>
          <p:cNvPicPr preferRelativeResize="0"/>
          <p:nvPr/>
        </p:nvPicPr>
        <p:blipFill rotWithShape="1">
          <a:blip r:embed="rId9">
            <a:alphaModFix/>
          </a:blip>
          <a:srcRect b="0" l="0" r="0" t="0"/>
          <a:stretch/>
        </p:blipFill>
        <p:spPr>
          <a:xfrm>
            <a:off x="13935050" y="8594076"/>
            <a:ext cx="3440075" cy="904225"/>
          </a:xfrm>
          <a:prstGeom prst="rect">
            <a:avLst/>
          </a:prstGeom>
          <a:noFill/>
          <a:ln>
            <a:noFill/>
          </a:ln>
        </p:spPr>
      </p:pic>
      <p:pic>
        <p:nvPicPr>
          <p:cNvPr id="235" name="Google Shape;235;p19"/>
          <p:cNvPicPr preferRelativeResize="0"/>
          <p:nvPr/>
        </p:nvPicPr>
        <p:blipFill rotWithShape="1">
          <a:blip r:embed="rId10">
            <a:alphaModFix/>
          </a:blip>
          <a:srcRect b="0" l="0" r="0" t="0"/>
          <a:stretch/>
        </p:blipFill>
        <p:spPr>
          <a:xfrm>
            <a:off x="9561425" y="8594075"/>
            <a:ext cx="3487700" cy="904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C6CE3"/>
        </a:solidFill>
      </p:bgPr>
    </p:bg>
    <p:spTree>
      <p:nvGrpSpPr>
        <p:cNvPr id="239" name="Shape 239"/>
        <p:cNvGrpSpPr/>
        <p:nvPr/>
      </p:nvGrpSpPr>
      <p:grpSpPr>
        <a:xfrm>
          <a:off x="0" y="0"/>
          <a:ext cx="0" cy="0"/>
          <a:chOff x="0" y="0"/>
          <a:chExt cx="0" cy="0"/>
        </a:xfrm>
      </p:grpSpPr>
      <p:sp>
        <p:nvSpPr>
          <p:cNvPr id="240" name="Google Shape;240;p20"/>
          <p:cNvSpPr txBox="1"/>
          <p:nvPr/>
        </p:nvSpPr>
        <p:spPr>
          <a:xfrm>
            <a:off x="1028700" y="6139983"/>
            <a:ext cx="9156595" cy="681526"/>
          </a:xfrm>
          <a:prstGeom prst="rect">
            <a:avLst/>
          </a:prstGeom>
          <a:noFill/>
          <a:ln>
            <a:noFill/>
          </a:ln>
        </p:spPr>
        <p:txBody>
          <a:bodyPr anchorCtr="0" anchor="t" bIns="0" lIns="0" spcFirstLastPara="1" rIns="0" wrap="square" tIns="0">
            <a:spAutoFit/>
          </a:bodyPr>
          <a:lstStyle/>
          <a:p>
            <a:pPr indent="0" lvl="0" marL="0" marR="0" rtl="0" algn="just">
              <a:lnSpc>
                <a:spcPct val="139994"/>
              </a:lnSpc>
              <a:spcBef>
                <a:spcPts val="0"/>
              </a:spcBef>
              <a:spcAft>
                <a:spcPts val="0"/>
              </a:spcAft>
              <a:buClr>
                <a:srgbClr val="000000"/>
              </a:buClr>
              <a:buSzPts val="3918"/>
              <a:buFont typeface="Arial"/>
              <a:buNone/>
            </a:pPr>
            <a:r>
              <a:rPr b="0" i="0" lang="en-US" sz="3918" u="none" cap="none" strike="noStrike">
                <a:solidFill>
                  <a:srgbClr val="7F6FED"/>
                </a:solidFill>
                <a:latin typeface="Bebas Neue"/>
                <a:ea typeface="Bebas Neue"/>
                <a:cs typeface="Bebas Neue"/>
                <a:sym typeface="Bebas Neue"/>
              </a:rPr>
              <a:t>WRITE AN AGENDA HERE.</a:t>
            </a:r>
            <a:endParaRPr b="0" i="0" sz="1400" u="none" cap="none" strike="noStrike">
              <a:solidFill>
                <a:srgbClr val="000000"/>
              </a:solidFill>
              <a:latin typeface="Arial"/>
              <a:ea typeface="Arial"/>
              <a:cs typeface="Arial"/>
              <a:sym typeface="Arial"/>
            </a:endParaRPr>
          </a:p>
        </p:txBody>
      </p:sp>
      <p:sp>
        <p:nvSpPr>
          <p:cNvPr id="241" name="Google Shape;241;p20"/>
          <p:cNvSpPr txBox="1"/>
          <p:nvPr/>
        </p:nvSpPr>
        <p:spPr>
          <a:xfrm>
            <a:off x="1028700" y="5320833"/>
            <a:ext cx="9156595" cy="681526"/>
          </a:xfrm>
          <a:prstGeom prst="rect">
            <a:avLst/>
          </a:prstGeom>
          <a:noFill/>
          <a:ln>
            <a:noFill/>
          </a:ln>
        </p:spPr>
        <p:txBody>
          <a:bodyPr anchorCtr="0" anchor="t" bIns="0" lIns="0" spcFirstLastPara="1" rIns="0" wrap="square" tIns="0">
            <a:spAutoFit/>
          </a:bodyPr>
          <a:lstStyle/>
          <a:p>
            <a:pPr indent="0" lvl="0" marL="0" marR="0" rtl="0" algn="just">
              <a:lnSpc>
                <a:spcPct val="139994"/>
              </a:lnSpc>
              <a:spcBef>
                <a:spcPts val="0"/>
              </a:spcBef>
              <a:spcAft>
                <a:spcPts val="0"/>
              </a:spcAft>
              <a:buClr>
                <a:srgbClr val="000000"/>
              </a:buClr>
              <a:buSzPts val="3918"/>
              <a:buFont typeface="Arial"/>
              <a:buNone/>
            </a:pPr>
            <a:r>
              <a:rPr b="0" i="0" lang="en-US" sz="3918" u="none" cap="none" strike="noStrike">
                <a:solidFill>
                  <a:srgbClr val="7F6FED"/>
                </a:solidFill>
                <a:latin typeface="Bebas Neue"/>
                <a:ea typeface="Bebas Neue"/>
                <a:cs typeface="Bebas Neue"/>
                <a:sym typeface="Bebas Neue"/>
              </a:rPr>
              <a:t>WRITE AN AGENDA HERE.</a:t>
            </a:r>
            <a:endParaRPr b="0" i="0" sz="1400" u="none" cap="none" strike="noStrike">
              <a:solidFill>
                <a:srgbClr val="000000"/>
              </a:solidFill>
              <a:latin typeface="Arial"/>
              <a:ea typeface="Arial"/>
              <a:cs typeface="Arial"/>
              <a:sym typeface="Arial"/>
            </a:endParaRPr>
          </a:p>
        </p:txBody>
      </p:sp>
      <p:grpSp>
        <p:nvGrpSpPr>
          <p:cNvPr id="242" name="Google Shape;242;p20"/>
          <p:cNvGrpSpPr/>
          <p:nvPr/>
        </p:nvGrpSpPr>
        <p:grpSpPr>
          <a:xfrm>
            <a:off x="-62" y="-164774"/>
            <a:ext cx="18288118" cy="10616550"/>
            <a:chOff x="0" y="-38100"/>
            <a:chExt cx="4816592" cy="2414224"/>
          </a:xfrm>
        </p:grpSpPr>
        <p:sp>
          <p:nvSpPr>
            <p:cNvPr id="243" name="Google Shape;243;p20"/>
            <p:cNvSpPr/>
            <p:nvPr/>
          </p:nvSpPr>
          <p:spPr>
            <a:xfrm>
              <a:off x="0" y="0"/>
              <a:ext cx="4816592" cy="2376124"/>
            </a:xfrm>
            <a:custGeom>
              <a:rect b="b" l="l" r="r" t="t"/>
              <a:pathLst>
                <a:path extrusionOk="0" h="2376124" w="4816592">
                  <a:moveTo>
                    <a:pt x="0" y="0"/>
                  </a:moveTo>
                  <a:lnTo>
                    <a:pt x="4816592" y="0"/>
                  </a:lnTo>
                  <a:lnTo>
                    <a:pt x="4816592" y="2376124"/>
                  </a:lnTo>
                  <a:lnTo>
                    <a:pt x="0" y="2376124"/>
                  </a:lnTo>
                  <a:close/>
                </a:path>
              </a:pathLst>
            </a:custGeom>
            <a:solidFill>
              <a:srgbClr val="DDEFF0"/>
            </a:solidFill>
            <a:ln>
              <a:noFill/>
            </a:ln>
          </p:spPr>
        </p:sp>
        <p:sp>
          <p:nvSpPr>
            <p:cNvPr id="244" name="Google Shape;244;p20"/>
            <p:cNvSpPr txBox="1"/>
            <p:nvPr/>
          </p:nvSpPr>
          <p:spPr>
            <a:xfrm>
              <a:off x="0" y="-38100"/>
              <a:ext cx="812700" cy="8508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pic>
        <p:nvPicPr>
          <p:cNvPr id="245" name="Google Shape;245;p20"/>
          <p:cNvPicPr preferRelativeResize="0"/>
          <p:nvPr/>
        </p:nvPicPr>
        <p:blipFill rotWithShape="1">
          <a:blip r:embed="rId3">
            <a:alphaModFix/>
          </a:blip>
          <a:srcRect b="0" l="0" r="0" t="0"/>
          <a:stretch/>
        </p:blipFill>
        <p:spPr>
          <a:xfrm>
            <a:off x="2286000" y="0"/>
            <a:ext cx="13935700" cy="10451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DEFF0"/>
        </a:solidFill>
      </p:bgPr>
    </p:bg>
    <p:spTree>
      <p:nvGrpSpPr>
        <p:cNvPr id="249" name="Shape 249"/>
        <p:cNvGrpSpPr/>
        <p:nvPr/>
      </p:nvGrpSpPr>
      <p:grpSpPr>
        <a:xfrm>
          <a:off x="0" y="0"/>
          <a:ext cx="0" cy="0"/>
          <a:chOff x="0" y="0"/>
          <a:chExt cx="0" cy="0"/>
        </a:xfrm>
      </p:grpSpPr>
      <p:sp>
        <p:nvSpPr>
          <p:cNvPr id="250" name="Google Shape;250;p21"/>
          <p:cNvSpPr txBox="1"/>
          <p:nvPr/>
        </p:nvSpPr>
        <p:spPr>
          <a:xfrm>
            <a:off x="1581450" y="2169200"/>
            <a:ext cx="15156600" cy="7449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900"/>
              <a:buFont typeface="Arial"/>
              <a:buNone/>
            </a:pPr>
            <a:r>
              <a:rPr b="0" i="1" lang="en-US" sz="5900" u="none" cap="none" strike="noStrike">
                <a:solidFill>
                  <a:srgbClr val="7C6CE3"/>
                </a:solidFill>
                <a:latin typeface="Rubik"/>
                <a:ea typeface="Rubik"/>
                <a:cs typeface="Rubik"/>
                <a:sym typeface="Rubik"/>
              </a:rPr>
              <a:t>“MIRA DE CERCA EL PRESENTE QUE ESTÁS CONSTRUYENDO PORQUE DEBE PARECERSE AL FUTURO CON EL QUE SUEÑAS.”</a:t>
            </a:r>
            <a:endParaRPr b="0" i="1" sz="5900" u="none" cap="none" strike="noStrike">
              <a:solidFill>
                <a:srgbClr val="7C6CE3"/>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5900"/>
              <a:buFont typeface="Arial"/>
              <a:buNone/>
            </a:pPr>
            <a:r>
              <a:t/>
            </a:r>
            <a:endParaRPr b="0" i="1" sz="5900" u="none" cap="none" strike="noStrike">
              <a:solidFill>
                <a:srgbClr val="764CB6"/>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5900"/>
              <a:buFont typeface="Arial"/>
              <a:buNone/>
            </a:pPr>
            <a:r>
              <a:t/>
            </a:r>
            <a:endParaRPr b="0" i="1" sz="5900" u="none" cap="none" strike="noStrike">
              <a:solidFill>
                <a:srgbClr val="764CB6"/>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5900"/>
              <a:buFont typeface="Arial"/>
              <a:buNone/>
            </a:pPr>
            <a:r>
              <a:t/>
            </a:r>
            <a:endParaRPr b="0" i="1" sz="5900" u="none" cap="none" strike="noStrike">
              <a:solidFill>
                <a:srgbClr val="764CB6"/>
              </a:solidFill>
              <a:latin typeface="Rubik"/>
              <a:ea typeface="Rubik"/>
              <a:cs typeface="Rubik"/>
              <a:sym typeface="Rubik"/>
            </a:endParaRPr>
          </a:p>
          <a:p>
            <a:pPr indent="0" lvl="0" marL="0" marR="0" rtl="0" algn="ctr">
              <a:lnSpc>
                <a:spcPct val="100000"/>
              </a:lnSpc>
              <a:spcBef>
                <a:spcPts val="0"/>
              </a:spcBef>
              <a:spcAft>
                <a:spcPts val="0"/>
              </a:spcAft>
              <a:buClr>
                <a:srgbClr val="000000"/>
              </a:buClr>
              <a:buSzPts val="5900"/>
              <a:buFont typeface="Arial"/>
              <a:buNone/>
            </a:pPr>
            <a:r>
              <a:t/>
            </a:r>
            <a:endParaRPr b="0" i="1" sz="5900" u="none" cap="none" strike="noStrike">
              <a:solidFill>
                <a:srgbClr val="764CB6"/>
              </a:solidFill>
              <a:latin typeface="Rubik"/>
              <a:ea typeface="Rubik"/>
              <a:cs typeface="Rubik"/>
              <a:sym typeface="Rubik"/>
            </a:endParaRPr>
          </a:p>
        </p:txBody>
      </p:sp>
      <p:cxnSp>
        <p:nvCxnSpPr>
          <p:cNvPr id="251" name="Google Shape;251;p21"/>
          <p:cNvCxnSpPr/>
          <p:nvPr/>
        </p:nvCxnSpPr>
        <p:spPr>
          <a:xfrm flipH="1" rot="10800000">
            <a:off x="2711700" y="7493500"/>
            <a:ext cx="9532200" cy="9600"/>
          </a:xfrm>
          <a:prstGeom prst="straightConnector1">
            <a:avLst/>
          </a:prstGeom>
          <a:noFill/>
          <a:ln cap="flat" cmpd="sng" w="38100">
            <a:solidFill>
              <a:srgbClr val="7C6CE3"/>
            </a:solidFill>
            <a:prstDash val="solid"/>
            <a:round/>
            <a:headEnd len="sm" w="sm" type="none"/>
            <a:tailEnd len="sm" w="sm" type="none"/>
          </a:ln>
        </p:spPr>
      </p:cxnSp>
      <p:sp>
        <p:nvSpPr>
          <p:cNvPr id="252" name="Google Shape;252;p21"/>
          <p:cNvSpPr txBox="1"/>
          <p:nvPr/>
        </p:nvSpPr>
        <p:spPr>
          <a:xfrm>
            <a:off x="12524150" y="6867250"/>
            <a:ext cx="47661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7C6CE3"/>
                </a:solidFill>
                <a:latin typeface="Rubik"/>
                <a:ea typeface="Rubik"/>
                <a:cs typeface="Rubik"/>
                <a:sym typeface="Rubik"/>
              </a:rPr>
              <a:t>Alice Walker</a:t>
            </a:r>
            <a:endParaRPr b="0" i="0" sz="3500" u="none" cap="none" strike="noStrike">
              <a:solidFill>
                <a:srgbClr val="7C6CE3"/>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3500"/>
              <a:buFont typeface="Arial"/>
              <a:buNone/>
            </a:pPr>
            <a:r>
              <a:rPr b="0" i="0" lang="en-US" sz="3500" u="none" cap="none" strike="noStrike">
                <a:solidFill>
                  <a:srgbClr val="7C6CE3"/>
                </a:solidFill>
                <a:latin typeface="Rubik"/>
                <a:ea typeface="Rubik"/>
                <a:cs typeface="Rubik"/>
                <a:sym typeface="Rubik"/>
              </a:rPr>
              <a:t>Escritora</a:t>
            </a:r>
            <a:endParaRPr b="0" i="0" sz="3500" u="none" cap="none" strike="noStrike">
              <a:solidFill>
                <a:srgbClr val="7C6CE3"/>
              </a:solidFill>
              <a:latin typeface="Rubik"/>
              <a:ea typeface="Rubik"/>
              <a:cs typeface="Rubik"/>
              <a:sym typeface="Rubik"/>
            </a:endParaRPr>
          </a:p>
        </p:txBody>
      </p:sp>
      <p:grpSp>
        <p:nvGrpSpPr>
          <p:cNvPr id="253" name="Google Shape;253;p21"/>
          <p:cNvGrpSpPr/>
          <p:nvPr/>
        </p:nvGrpSpPr>
        <p:grpSpPr>
          <a:xfrm>
            <a:off x="-926138" y="9324825"/>
            <a:ext cx="20140265" cy="2052849"/>
            <a:chOff x="6027" y="6931"/>
            <a:chExt cx="26853687" cy="2737131"/>
          </a:xfrm>
        </p:grpSpPr>
        <p:sp>
          <p:nvSpPr>
            <p:cNvPr id="254" name="Google Shape;254;p21"/>
            <p:cNvSpPr/>
            <p:nvPr/>
          </p:nvSpPr>
          <p:spPr>
            <a:xfrm rot="5420341">
              <a:off x="5387850" y="42428"/>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1"/>
            <p:cNvSpPr/>
            <p:nvPr/>
          </p:nvSpPr>
          <p:spPr>
            <a:xfrm rot="5420341">
              <a:off x="16123365" y="42428"/>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1"/>
            <p:cNvSpPr/>
            <p:nvPr/>
          </p:nvSpPr>
          <p:spPr>
            <a:xfrm rot="5420341">
              <a:off x="21490920" y="42428"/>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1"/>
            <p:cNvSpPr/>
            <p:nvPr/>
          </p:nvSpPr>
          <p:spPr>
            <a:xfrm rot="5420341">
              <a:off x="2703871" y="25643"/>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1"/>
            <p:cNvSpPr/>
            <p:nvPr/>
          </p:nvSpPr>
          <p:spPr>
            <a:xfrm rot="5420341">
              <a:off x="13439385" y="25643"/>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1"/>
            <p:cNvSpPr/>
            <p:nvPr/>
          </p:nvSpPr>
          <p:spPr>
            <a:xfrm rot="5420341">
              <a:off x="8071830" y="59212"/>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1"/>
            <p:cNvSpPr/>
            <p:nvPr/>
          </p:nvSpPr>
          <p:spPr>
            <a:xfrm rot="5420341">
              <a:off x="18807344" y="59212"/>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1"/>
            <p:cNvSpPr/>
            <p:nvPr/>
          </p:nvSpPr>
          <p:spPr>
            <a:xfrm rot="5420341">
              <a:off x="24174899" y="59212"/>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1"/>
            <p:cNvSpPr/>
            <p:nvPr/>
          </p:nvSpPr>
          <p:spPr>
            <a:xfrm rot="5420341">
              <a:off x="19891" y="8859"/>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1"/>
            <p:cNvSpPr/>
            <p:nvPr/>
          </p:nvSpPr>
          <p:spPr>
            <a:xfrm rot="5420341">
              <a:off x="10755406" y="8859"/>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4" name="Google Shape;264;p21"/>
          <p:cNvGrpSpPr/>
          <p:nvPr/>
        </p:nvGrpSpPr>
        <p:grpSpPr>
          <a:xfrm>
            <a:off x="-1217788" y="-1090700"/>
            <a:ext cx="20140265" cy="2052849"/>
            <a:chOff x="6027" y="6931"/>
            <a:chExt cx="26853687" cy="2737131"/>
          </a:xfrm>
        </p:grpSpPr>
        <p:sp>
          <p:nvSpPr>
            <p:cNvPr id="265" name="Google Shape;265;p21"/>
            <p:cNvSpPr/>
            <p:nvPr/>
          </p:nvSpPr>
          <p:spPr>
            <a:xfrm rot="5420341">
              <a:off x="5387850" y="42428"/>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1"/>
            <p:cNvSpPr/>
            <p:nvPr/>
          </p:nvSpPr>
          <p:spPr>
            <a:xfrm rot="5420341">
              <a:off x="16123365" y="42428"/>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1"/>
            <p:cNvSpPr/>
            <p:nvPr/>
          </p:nvSpPr>
          <p:spPr>
            <a:xfrm rot="5420341">
              <a:off x="21490920" y="42428"/>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1"/>
            <p:cNvSpPr/>
            <p:nvPr/>
          </p:nvSpPr>
          <p:spPr>
            <a:xfrm rot="5420341">
              <a:off x="2703871" y="25643"/>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1"/>
            <p:cNvSpPr/>
            <p:nvPr/>
          </p:nvSpPr>
          <p:spPr>
            <a:xfrm rot="5420341">
              <a:off x="13439385" y="25643"/>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1"/>
            <p:cNvSpPr/>
            <p:nvPr/>
          </p:nvSpPr>
          <p:spPr>
            <a:xfrm rot="5420341">
              <a:off x="8071830" y="59212"/>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1"/>
            <p:cNvSpPr/>
            <p:nvPr/>
          </p:nvSpPr>
          <p:spPr>
            <a:xfrm rot="5420341">
              <a:off x="18807344" y="59212"/>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1"/>
            <p:cNvSpPr/>
            <p:nvPr/>
          </p:nvSpPr>
          <p:spPr>
            <a:xfrm rot="5420341">
              <a:off x="24174899" y="59212"/>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1"/>
            <p:cNvSpPr/>
            <p:nvPr/>
          </p:nvSpPr>
          <p:spPr>
            <a:xfrm rot="5420341">
              <a:off x="19891" y="8859"/>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1"/>
            <p:cNvSpPr/>
            <p:nvPr/>
          </p:nvSpPr>
          <p:spPr>
            <a:xfrm rot="5420341">
              <a:off x="10755406" y="8859"/>
              <a:ext cx="2670950" cy="2682922"/>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6CE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