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6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2151423" y="-8030135"/>
            <a:ext cx="25581673" cy="26174213"/>
            <a:chOff x="0" y="0"/>
            <a:chExt cx="34108898" cy="34898951"/>
          </a:xfrm>
        </p:grpSpPr>
        <p:sp>
          <p:nvSpPr>
            <p:cNvPr name="AutoShape 3" id="3"/>
            <p:cNvSpPr/>
            <p:nvPr/>
          </p:nvSpPr>
          <p:spPr>
            <a:xfrm rot="0">
              <a:off x="2153886" y="0"/>
              <a:ext cx="31955012" cy="34898951"/>
            </a:xfrm>
            <a:prstGeom prst="rect">
              <a:avLst/>
            </a:prstGeom>
            <a:solidFill>
              <a:srgbClr val="DDEFF0"/>
            </a:solid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96235"/>
              <a:ext cx="4307772" cy="4307772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EFF0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3000533"/>
              <a:ext cx="4307772" cy="4307772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EFF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4397668"/>
              <a:ext cx="4307772" cy="4307772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EFF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7301966"/>
              <a:ext cx="4307772" cy="4307772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EFF0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25904831"/>
              <a:ext cx="4307772" cy="4307772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EFF0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8699101"/>
              <a:ext cx="4307772" cy="4307772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EFF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21603399"/>
              <a:ext cx="4307772" cy="4307772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EFF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30206264"/>
              <a:ext cx="4307772" cy="4307772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EFF0"/>
              </a:solidFill>
            </p:spPr>
          </p:sp>
        </p:grpSp>
      </p:grpSp>
      <p:sp>
        <p:nvSpPr>
          <p:cNvPr name="TextBox 20" id="20"/>
          <p:cNvSpPr txBox="true"/>
          <p:nvPr/>
        </p:nvSpPr>
        <p:spPr>
          <a:xfrm rot="0">
            <a:off x="1028700" y="2864247"/>
            <a:ext cx="6265433" cy="68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5"/>
              </a:lnSpc>
            </a:pPr>
            <a:r>
              <a:rPr lang="en-US" sz="3918" spc="587">
                <a:solidFill>
                  <a:srgbClr val="7C6CE3"/>
                </a:solidFill>
                <a:latin typeface="Bebas Neue"/>
              </a:rPr>
              <a:t>INFOGRAPHIC DESIGN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4250431"/>
            <a:ext cx="10066690" cy="310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081"/>
              </a:lnSpc>
            </a:pPr>
            <a:r>
              <a:rPr lang="en-US" sz="10884" spc="1110">
                <a:solidFill>
                  <a:srgbClr val="7C6CE3"/>
                </a:solidFill>
                <a:latin typeface="Bebas Neue Bold"/>
              </a:rPr>
              <a:t>PROJECT MANAGEMENT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1028700"/>
            <a:ext cx="85725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DAFPpxbC1-U</dc:identifier>
  <dcterms:modified xsi:type="dcterms:W3CDTF">2011-08-01T06:04:30Z</dcterms:modified>
  <cp:revision>1</cp:revision>
  <dc:title>Purple and Blue Illustrated Project Management Infographic</dc:title>
</cp:coreProperties>
</file>