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8" r:id="rId4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67"/>
    <p:restoredTop sz="94647"/>
  </p:normalViewPr>
  <p:slideViewPr>
    <p:cSldViewPr snapToGrid="0" snapToObjects="1">
      <p:cViewPr varScale="1">
        <p:scale>
          <a:sx n="151" d="100"/>
          <a:sy n="151" d="100"/>
        </p:scale>
        <p:origin x="2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79B5-2550-024E-A98C-038C7CAD83DB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C624-6BD0-684D-93A4-362DF65C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50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79B5-2550-024E-A98C-038C7CAD83DB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C624-6BD0-684D-93A4-362DF65C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79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79B5-2550-024E-A98C-038C7CAD83DB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C624-6BD0-684D-93A4-362DF65C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9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79B5-2550-024E-A98C-038C7CAD83DB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C624-6BD0-684D-93A4-362DF65C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2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79B5-2550-024E-A98C-038C7CAD83DB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C624-6BD0-684D-93A4-362DF65C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7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79B5-2550-024E-A98C-038C7CAD83DB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C624-6BD0-684D-93A4-362DF65C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9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79B5-2550-024E-A98C-038C7CAD83DB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C624-6BD0-684D-93A4-362DF65C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1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79B5-2550-024E-A98C-038C7CAD83DB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C624-6BD0-684D-93A4-362DF65C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79B5-2550-024E-A98C-038C7CAD83DB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C624-6BD0-684D-93A4-362DF65C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79B5-2550-024E-A98C-038C7CAD83DB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C624-6BD0-684D-93A4-362DF65C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0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79B5-2550-024E-A98C-038C7CAD83DB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4C624-6BD0-684D-93A4-362DF65C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9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779B5-2550-024E-A98C-038C7CAD83DB}" type="datetimeFigureOut">
              <a:rPr lang="en-US" smtClean="0"/>
              <a:t>11/30/18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C624-6BD0-684D-93A4-362DF65C6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tiff"/><Relationship Id="rId5" Type="http://schemas.openxmlformats.org/officeDocument/2006/relationships/image" Target="../media/image5.tiff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0B13A-06D5-934F-9A8F-50EC16FC8D66}"/>
              </a:ext>
            </a:extLst>
          </p:cNvPr>
          <p:cNvSpPr txBox="1"/>
          <p:nvPr/>
        </p:nvSpPr>
        <p:spPr>
          <a:xfrm>
            <a:off x="482600" y="643467"/>
            <a:ext cx="2522980" cy="2175933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kern="1200" dirty="0" err="1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pcsPy</a:t>
            </a:r>
            <a:r>
              <a:rPr lang="en-US" sz="2400" b="1" kern="1200" dirty="0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: a python utility for generalized pitch class set classification and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1026F4-DB47-034F-982C-9552FA3450DA}"/>
              </a:ext>
            </a:extLst>
          </p:cNvPr>
          <p:cNvSpPr txBox="1"/>
          <p:nvPr/>
        </p:nvSpPr>
        <p:spPr>
          <a:xfrm>
            <a:off x="482600" y="3637110"/>
            <a:ext cx="2522980" cy="2577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Marco Buongiorno Nardelli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CEMI – Center for experimental Music and Intermedia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 err="1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iARTA</a:t>
            </a:r>
            <a:r>
              <a:rPr lang="en-US" sz="15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– Initiative for Advanced Research in Technology and the Arts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Department of Physics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6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University of North Texas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B685BB-720B-0742-AC81-A98589E81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261" y="643467"/>
            <a:ext cx="5410199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1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035BAE-DCC1-BE4A-BCB2-4A279D07723F}"/>
              </a:ext>
            </a:extLst>
          </p:cNvPr>
          <p:cNvSpPr txBox="1"/>
          <p:nvPr/>
        </p:nvSpPr>
        <p:spPr>
          <a:xfrm>
            <a:off x="1649526" y="1353685"/>
            <a:ext cx="6460871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The </a:t>
            </a:r>
            <a:r>
              <a:rPr lang="en-US" b="1" i="1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PCSet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class:</a:t>
            </a:r>
          </a:p>
          <a:p>
            <a:pPr marL="671513" lvl="1" indent="-214313">
              <a:buFont typeface="Arial" panose="020B0604020202020204" pitchFamily="34" charset="0"/>
              <a:buChar char="•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pcs operations generalized to arbitrary temperament:</a:t>
            </a: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Transpose</a:t>
            </a: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Inverse</a:t>
            </a: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Normal order</a:t>
            </a: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Prime form</a:t>
            </a: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Interval vector</a:t>
            </a: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LISV vector</a:t>
            </a: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pcs names</a:t>
            </a:r>
          </a:p>
          <a:p>
            <a:pPr marL="1014413" lvl="2" indent="-214313">
              <a:buFont typeface="Arial" panose="020B0604020202020204" pitchFamily="34" charset="0"/>
              <a:buChar char="•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…etc.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Network and graph analysis functions:</a:t>
            </a:r>
          </a:p>
          <a:p>
            <a:pPr marL="671513" lvl="1" indent="-214313">
              <a:buFont typeface="Arial" panose="020B0604020202020204" pitchFamily="34" charset="0"/>
              <a:buChar char="•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Dictionary of pcs with arbitrary cardinality</a:t>
            </a:r>
          </a:p>
          <a:p>
            <a:pPr marL="671513" lvl="1" indent="-214313">
              <a:buFont typeface="Arial" panose="020B0604020202020204" pitchFamily="34" charset="0"/>
              <a:buChar char="•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Network construction with user-defined metric (distance)</a:t>
            </a:r>
          </a:p>
          <a:p>
            <a:pPr marL="1128713" lvl="2" indent="-214313">
              <a:buFont typeface="Arial" panose="020B0604020202020204" pitchFamily="34" charset="0"/>
              <a:buChar char="•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Interval vector networks</a:t>
            </a:r>
          </a:p>
          <a:p>
            <a:pPr marL="1128713" lvl="2" indent="-214313">
              <a:buFont typeface="Arial" panose="020B0604020202020204" pitchFamily="34" charset="0"/>
              <a:buChar char="•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Voice leading networks</a:t>
            </a:r>
          </a:p>
          <a:p>
            <a:pPr marL="1128713" lvl="2" indent="-214313">
              <a:buFont typeface="Arial" panose="020B0604020202020204" pitchFamily="34" charset="0"/>
              <a:buChar char="•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ego-networks</a:t>
            </a:r>
          </a:p>
          <a:p>
            <a:pPr marL="1128713" lvl="2" indent="-214313">
              <a:buFont typeface="Arial" panose="020B0604020202020204" pitchFamily="34" charset="0"/>
              <a:buChar char="•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… etc.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7A74AF-A7AE-B846-9946-42D5BA8B5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867" y="2120883"/>
            <a:ext cx="3810000" cy="1282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D06335-821A-1242-8592-9911CA1D6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700" y="3465000"/>
            <a:ext cx="3124200" cy="647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6F124A-1C21-984D-8FA2-01AF05649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417" y="5395400"/>
            <a:ext cx="1917700" cy="482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2D1B25-B643-4749-99BF-B63F46224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889" y="4716915"/>
            <a:ext cx="2540000" cy="2540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42166A7-3B0C-6D4C-82DA-E4FD0D8E55BB}"/>
              </a:ext>
            </a:extLst>
          </p:cNvPr>
          <p:cNvSpPr/>
          <p:nvPr/>
        </p:nvSpPr>
        <p:spPr>
          <a:xfrm>
            <a:off x="0" y="0"/>
            <a:ext cx="9144000" cy="121073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5E244E-F427-E24E-B062-616AB426E66D}"/>
              </a:ext>
            </a:extLst>
          </p:cNvPr>
          <p:cNvSpPr txBox="1"/>
          <p:nvPr/>
        </p:nvSpPr>
        <p:spPr>
          <a:xfrm>
            <a:off x="2110742" y="384968"/>
            <a:ext cx="49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pcsPy</a:t>
            </a:r>
            <a:r>
              <a:rPr lang="en-US" sz="24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components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C49E09-F0DF-1E44-A7C2-ECC60FABBF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308" y="2557424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1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26689A-46B0-2042-B6FF-17EEC9A40E12}"/>
              </a:ext>
            </a:extLst>
          </p:cNvPr>
          <p:cNvSpPr/>
          <p:nvPr/>
        </p:nvSpPr>
        <p:spPr>
          <a:xfrm>
            <a:off x="1888068" y="1947332"/>
            <a:ext cx="5511800" cy="4047067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35BAE-DCC1-BE4A-BCB2-4A279D07723F}"/>
              </a:ext>
            </a:extLst>
          </p:cNvPr>
          <p:cNvSpPr txBox="1"/>
          <p:nvPr/>
        </p:nvSpPr>
        <p:spPr>
          <a:xfrm>
            <a:off x="1649526" y="1353685"/>
            <a:ext cx="211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The </a:t>
            </a:r>
            <a:r>
              <a:rPr lang="en-US" b="1" i="1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PCSet</a:t>
            </a:r>
            <a:r>
              <a:rPr lang="en-US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class: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2166A7-3B0C-6D4C-82DA-E4FD0D8E55BB}"/>
              </a:ext>
            </a:extLst>
          </p:cNvPr>
          <p:cNvSpPr/>
          <p:nvPr/>
        </p:nvSpPr>
        <p:spPr>
          <a:xfrm>
            <a:off x="0" y="0"/>
            <a:ext cx="9144000" cy="1210733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5E244E-F427-E24E-B062-616AB426E66D}"/>
              </a:ext>
            </a:extLst>
          </p:cNvPr>
          <p:cNvSpPr txBox="1"/>
          <p:nvPr/>
        </p:nvSpPr>
        <p:spPr>
          <a:xfrm>
            <a:off x="2110742" y="384968"/>
            <a:ext cx="49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PCSet</a:t>
            </a:r>
            <a:r>
              <a:rPr lang="en-US" sz="24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 class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4D6B0A-1076-1C41-B101-8E86BBCD93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2D3440"/>
              </a:clrFrom>
              <a:clrTo>
                <a:srgbClr val="2D3440">
                  <a:alpha val="0"/>
                </a:srgbClr>
              </a:clrTo>
            </a:clrChange>
          </a:blip>
          <a:srcRect l="1846"/>
          <a:stretch/>
        </p:blipFill>
        <p:spPr>
          <a:xfrm>
            <a:off x="2110742" y="2114550"/>
            <a:ext cx="4861558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0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106</Words>
  <Application>Microsoft Macintosh PowerPoint</Application>
  <PresentationFormat>Letter Paper (8.5x11 in)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Helvetica Neue Condensed</vt:lpstr>
      <vt:lpstr>Helvetica Neue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Buongiorno Nardelli, Marco</dc:creator>
  <cp:lastModifiedBy>Buongiorno Nardelli, Marco</cp:lastModifiedBy>
  <cp:revision>4</cp:revision>
  <dcterms:created xsi:type="dcterms:W3CDTF">2018-11-30T19:50:35Z</dcterms:created>
  <dcterms:modified xsi:type="dcterms:W3CDTF">2018-11-30T20:47:49Z</dcterms:modified>
</cp:coreProperties>
</file>