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68" y="-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9FC6-8F43-4A43-8D08-22D240E6DD30}" type="datetimeFigureOut">
              <a:rPr lang="es-MX" smtClean="0"/>
              <a:t>22/05/2018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F7D5-16E2-421C-AA9F-6B3D30F5F5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924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9FC6-8F43-4A43-8D08-22D240E6DD30}" type="datetimeFigureOut">
              <a:rPr lang="es-MX" smtClean="0"/>
              <a:t>22/05/2018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F7D5-16E2-421C-AA9F-6B3D30F5F5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3350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9FC6-8F43-4A43-8D08-22D240E6DD30}" type="datetimeFigureOut">
              <a:rPr lang="es-MX" smtClean="0"/>
              <a:t>22/05/2018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F7D5-16E2-421C-AA9F-6B3D30F5F5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558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9FC6-8F43-4A43-8D08-22D240E6DD30}" type="datetimeFigureOut">
              <a:rPr lang="es-MX" smtClean="0"/>
              <a:t>22/05/2018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F7D5-16E2-421C-AA9F-6B3D30F5F5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116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9FC6-8F43-4A43-8D08-22D240E6DD30}" type="datetimeFigureOut">
              <a:rPr lang="es-MX" smtClean="0"/>
              <a:t>22/05/2018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F7D5-16E2-421C-AA9F-6B3D30F5F5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400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9FC6-8F43-4A43-8D08-22D240E6DD30}" type="datetimeFigureOut">
              <a:rPr lang="es-MX" smtClean="0"/>
              <a:t>22/05/2018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F7D5-16E2-421C-AA9F-6B3D30F5F5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253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9FC6-8F43-4A43-8D08-22D240E6DD30}" type="datetimeFigureOut">
              <a:rPr lang="es-MX" smtClean="0"/>
              <a:t>22/05/2018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F7D5-16E2-421C-AA9F-6B3D30F5F5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442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9FC6-8F43-4A43-8D08-22D240E6DD30}" type="datetimeFigureOut">
              <a:rPr lang="es-MX" smtClean="0"/>
              <a:t>22/05/2018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F7D5-16E2-421C-AA9F-6B3D30F5F5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776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9FC6-8F43-4A43-8D08-22D240E6DD30}" type="datetimeFigureOut">
              <a:rPr lang="es-MX" smtClean="0"/>
              <a:t>22/05/2018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F7D5-16E2-421C-AA9F-6B3D30F5F5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407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9FC6-8F43-4A43-8D08-22D240E6DD30}" type="datetimeFigureOut">
              <a:rPr lang="es-MX" smtClean="0"/>
              <a:t>22/05/2018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F7D5-16E2-421C-AA9F-6B3D30F5F5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588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9FC6-8F43-4A43-8D08-22D240E6DD30}" type="datetimeFigureOut">
              <a:rPr lang="es-MX" smtClean="0"/>
              <a:t>22/05/2018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F7D5-16E2-421C-AA9F-6B3D30F5F5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588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89FC6-8F43-4A43-8D08-22D240E6DD30}" type="datetimeFigureOut">
              <a:rPr lang="es-MX" smtClean="0"/>
              <a:t>22/05/2018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5F7D5-16E2-421C-AA9F-6B3D30F5F5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375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9"/>
          <a:stretch/>
        </p:blipFill>
        <p:spPr bwMode="auto">
          <a:xfrm>
            <a:off x="-19290" y="1052736"/>
            <a:ext cx="9144000" cy="494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92152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1</cp:revision>
  <dcterms:created xsi:type="dcterms:W3CDTF">2018-05-23T02:31:58Z</dcterms:created>
  <dcterms:modified xsi:type="dcterms:W3CDTF">2018-05-23T02:37:44Z</dcterms:modified>
</cp:coreProperties>
</file>