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5" r:id="rId11"/>
    <p:sldId id="263" r:id="rId12"/>
    <p:sldId id="264" r:id="rId13"/>
    <p:sldId id="266" r:id="rId14"/>
    <p:sldId id="268" r:id="rId15"/>
    <p:sldId id="269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uprum" panose="020B060402020202020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100" d="100"/>
          <a:sy n="100" d="100"/>
        </p:scale>
        <p:origin x="811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Brugin" userId="5b51b5b17ca33001" providerId="LiveId" clId="{DF1A53A4-CAB0-4392-ACEE-5AE587F539B0}"/>
    <pc:docChg chg="undo redo custSel addSld delSld modSld sldOrd addMainMaster delMainMaster">
      <pc:chgData name="Marco Brugin" userId="5b51b5b17ca33001" providerId="LiveId" clId="{DF1A53A4-CAB0-4392-ACEE-5AE587F539B0}" dt="2023-09-05T16:38:34.692" v="5655" actId="5793"/>
      <pc:docMkLst>
        <pc:docMk/>
      </pc:docMkLst>
      <pc:sldChg chg="addSp delSp modSp mod">
        <pc:chgData name="Marco Brugin" userId="5b51b5b17ca33001" providerId="LiveId" clId="{DF1A53A4-CAB0-4392-ACEE-5AE587F539B0}" dt="2023-09-04T16:44:43.107" v="1800" actId="20577"/>
        <pc:sldMkLst>
          <pc:docMk/>
          <pc:sldMk cId="0" sldId="256"/>
        </pc:sldMkLst>
        <pc:spChg chg="mod">
          <ac:chgData name="Marco Brugin" userId="5b51b5b17ca33001" providerId="LiveId" clId="{DF1A53A4-CAB0-4392-ACEE-5AE587F539B0}" dt="2023-09-04T16:44:43.107" v="1800" actId="20577"/>
          <ac:spMkLst>
            <pc:docMk/>
            <pc:sldMk cId="0" sldId="256"/>
            <ac:spMk id="2" creationId="{CA5B6B0E-5E79-49F9-9110-79F9FF51A54E}"/>
          </ac:spMkLst>
        </pc:spChg>
        <pc:spChg chg="mod">
          <ac:chgData name="Marco Brugin" userId="5b51b5b17ca33001" providerId="LiveId" clId="{DF1A53A4-CAB0-4392-ACEE-5AE587F539B0}" dt="2023-09-04T16:44:11.588" v="1799" actId="114"/>
          <ac:spMkLst>
            <pc:docMk/>
            <pc:sldMk cId="0" sldId="256"/>
            <ac:spMk id="4" creationId="{565E7CA1-6F92-45BC-92ED-06CB09EF166E}"/>
          </ac:spMkLst>
        </pc:spChg>
        <pc:spChg chg="add mod">
          <ac:chgData name="Marco Brugin" userId="5b51b5b17ca33001" providerId="LiveId" clId="{DF1A53A4-CAB0-4392-ACEE-5AE587F539B0}" dt="2023-09-01T07:18:10.505" v="12" actId="14100"/>
          <ac:spMkLst>
            <pc:docMk/>
            <pc:sldMk cId="0" sldId="256"/>
            <ac:spMk id="5" creationId="{0E18176B-C357-4100-97F4-AA096FF4E7E0}"/>
          </ac:spMkLst>
        </pc:spChg>
        <pc:spChg chg="del">
          <ac:chgData name="Marco Brugin" userId="5b51b5b17ca33001" providerId="LiveId" clId="{DF1A53A4-CAB0-4392-ACEE-5AE587F539B0}" dt="2023-09-01T07:16:55.795" v="0" actId="478"/>
          <ac:spMkLst>
            <pc:docMk/>
            <pc:sldMk cId="0" sldId="256"/>
            <ac:spMk id="85" creationId="{00000000-0000-0000-0000-000000000000}"/>
          </ac:spMkLst>
        </pc:spChg>
        <pc:picChg chg="del">
          <ac:chgData name="Marco Brugin" userId="5b51b5b17ca33001" providerId="LiveId" clId="{DF1A53A4-CAB0-4392-ACEE-5AE587F539B0}" dt="2023-09-01T07:23:50.484" v="22"/>
          <ac:picMkLst>
            <pc:docMk/>
            <pc:sldMk cId="0" sldId="256"/>
            <ac:picMk id="6" creationId="{CC9C0D5E-8601-4A7C-8447-F5FCFD219A46}"/>
          </ac:picMkLst>
        </pc:picChg>
      </pc:sldChg>
      <pc:sldChg chg="addSp delSp modSp add del mod">
        <pc:chgData name="Marco Brugin" userId="5b51b5b17ca33001" providerId="LiveId" clId="{DF1A53A4-CAB0-4392-ACEE-5AE587F539B0}" dt="2023-09-05T15:20:19.411" v="4510" actId="20577"/>
        <pc:sldMkLst>
          <pc:docMk/>
          <pc:sldMk cId="0" sldId="257"/>
        </pc:sldMkLst>
        <pc:spChg chg="add del mod">
          <ac:chgData name="Marco Brugin" userId="5b51b5b17ca33001" providerId="LiveId" clId="{DF1A53A4-CAB0-4392-ACEE-5AE587F539B0}" dt="2023-09-04T16:42:25.279" v="1791" actId="21"/>
          <ac:spMkLst>
            <pc:docMk/>
            <pc:sldMk cId="0" sldId="257"/>
            <ac:spMk id="2" creationId="{19B3B3AC-5B12-4DAF-AD5B-452DE70C935B}"/>
          </ac:spMkLst>
        </pc:spChg>
        <pc:spChg chg="add del mod">
          <ac:chgData name="Marco Brugin" userId="5b51b5b17ca33001" providerId="LiveId" clId="{DF1A53A4-CAB0-4392-ACEE-5AE587F539B0}" dt="2023-09-04T13:12:06.653" v="410"/>
          <ac:spMkLst>
            <pc:docMk/>
            <pc:sldMk cId="0" sldId="257"/>
            <ac:spMk id="5" creationId="{DE8C6391-FA49-44AE-9C70-203DB1C6A738}"/>
          </ac:spMkLst>
        </pc:spChg>
        <pc:spChg chg="add del mod">
          <ac:chgData name="Marco Brugin" userId="5b51b5b17ca33001" providerId="LiveId" clId="{DF1A53A4-CAB0-4392-ACEE-5AE587F539B0}" dt="2023-09-04T13:12:27.067" v="413" actId="478"/>
          <ac:spMkLst>
            <pc:docMk/>
            <pc:sldMk cId="0" sldId="257"/>
            <ac:spMk id="6" creationId="{8263F73C-A236-4E46-97A3-F1D108DDF2D2}"/>
          </ac:spMkLst>
        </pc:spChg>
        <pc:spChg chg="add mod">
          <ac:chgData name="Marco Brugin" userId="5b51b5b17ca33001" providerId="LiveId" clId="{DF1A53A4-CAB0-4392-ACEE-5AE587F539B0}" dt="2023-09-04T16:38:52.149" v="1654" actId="20577"/>
          <ac:spMkLst>
            <pc:docMk/>
            <pc:sldMk cId="0" sldId="257"/>
            <ac:spMk id="10" creationId="{52113D00-10AC-4F91-8B29-2DA53DCB9836}"/>
          </ac:spMkLst>
        </pc:spChg>
        <pc:spChg chg="add mod">
          <ac:chgData name="Marco Brugin" userId="5b51b5b17ca33001" providerId="LiveId" clId="{DF1A53A4-CAB0-4392-ACEE-5AE587F539B0}" dt="2023-09-04T16:42:37.218" v="1793"/>
          <ac:spMkLst>
            <pc:docMk/>
            <pc:sldMk cId="0" sldId="257"/>
            <ac:spMk id="13" creationId="{9601BBAF-D4C2-4B3E-88D1-1D04060150B3}"/>
          </ac:spMkLst>
        </pc:spChg>
        <pc:spChg chg="mod">
          <ac:chgData name="Marco Brugin" userId="5b51b5b17ca33001" providerId="LiveId" clId="{DF1A53A4-CAB0-4392-ACEE-5AE587F539B0}" dt="2023-09-01T07:26:57.821" v="121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4T13:49:42.664" v="1101" actId="255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Marco Brugin" userId="5b51b5b17ca33001" providerId="LiveId" clId="{DF1A53A4-CAB0-4392-ACEE-5AE587F539B0}" dt="2023-09-05T15:20:19.411" v="4510" actId="20577"/>
          <ac:spMkLst>
            <pc:docMk/>
            <pc:sldMk cId="0" sldId="257"/>
            <ac:spMk id="101" creationId="{00000000-0000-0000-0000-000000000000}"/>
          </ac:spMkLst>
        </pc:spChg>
        <pc:picChg chg="add mod">
          <ac:chgData name="Marco Brugin" userId="5b51b5b17ca33001" providerId="LiveId" clId="{DF1A53A4-CAB0-4392-ACEE-5AE587F539B0}" dt="2023-09-04T13:49:09.566" v="1098" actId="1440"/>
          <ac:picMkLst>
            <pc:docMk/>
            <pc:sldMk cId="0" sldId="257"/>
            <ac:picMk id="4" creationId="{2AD2E083-B971-44A5-A5D6-51312FF6D00A}"/>
          </ac:picMkLst>
        </pc:picChg>
        <pc:picChg chg="add mod">
          <ac:chgData name="Marco Brugin" userId="5b51b5b17ca33001" providerId="LiveId" clId="{DF1A53A4-CAB0-4392-ACEE-5AE587F539B0}" dt="2023-09-04T16:38:56.969" v="1655" actId="1076"/>
          <ac:picMkLst>
            <pc:docMk/>
            <pc:sldMk cId="0" sldId="257"/>
            <ac:picMk id="8" creationId="{265BAB14-D226-48E0-8DE1-214F61589568}"/>
          </ac:picMkLst>
        </pc:picChg>
      </pc:sldChg>
      <pc:sldChg chg="new del">
        <pc:chgData name="Marco Brugin" userId="5b51b5b17ca33001" providerId="LiveId" clId="{DF1A53A4-CAB0-4392-ACEE-5AE587F539B0}" dt="2023-09-01T07:21:11.582" v="16" actId="680"/>
        <pc:sldMkLst>
          <pc:docMk/>
          <pc:sldMk cId="216241534" sldId="257"/>
        </pc:sldMkLst>
      </pc:sldChg>
      <pc:sldChg chg="del">
        <pc:chgData name="Marco Brugin" userId="5b51b5b17ca33001" providerId="LiveId" clId="{DF1A53A4-CAB0-4392-ACEE-5AE587F539B0}" dt="2023-09-01T07:20:45.448" v="13" actId="47"/>
        <pc:sldMkLst>
          <pc:docMk/>
          <pc:sldMk cId="80675920" sldId="258"/>
        </pc:sldMkLst>
      </pc:sldChg>
      <pc:sldChg chg="addSp modSp add mod">
        <pc:chgData name="Marco Brugin" userId="5b51b5b17ca33001" providerId="LiveId" clId="{DF1A53A4-CAB0-4392-ACEE-5AE587F539B0}" dt="2023-09-05T15:20:26.103" v="4512" actId="20577"/>
        <pc:sldMkLst>
          <pc:docMk/>
          <pc:sldMk cId="561891828" sldId="258"/>
        </pc:sldMkLst>
        <pc:spChg chg="mod">
          <ac:chgData name="Marco Brugin" userId="5b51b5b17ca33001" providerId="LiveId" clId="{DF1A53A4-CAB0-4392-ACEE-5AE587F539B0}" dt="2023-09-04T16:42:31.371" v="1792" actId="20577"/>
          <ac:spMkLst>
            <pc:docMk/>
            <pc:sldMk cId="561891828" sldId="258"/>
            <ac:spMk id="2" creationId="{19B3B3AC-5B12-4DAF-AD5B-452DE70C935B}"/>
          </ac:spMkLst>
        </pc:spChg>
        <pc:spChg chg="mod">
          <ac:chgData name="Marco Brugin" userId="5b51b5b17ca33001" providerId="LiveId" clId="{DF1A53A4-CAB0-4392-ACEE-5AE587F539B0}" dt="2023-09-04T16:40:07.085" v="1719" actId="20577"/>
          <ac:spMkLst>
            <pc:docMk/>
            <pc:sldMk cId="561891828" sldId="258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4T16:40:42.881" v="1726" actId="2710"/>
          <ac:spMkLst>
            <pc:docMk/>
            <pc:sldMk cId="561891828" sldId="258"/>
            <ac:spMk id="100" creationId="{00000000-0000-0000-0000-000000000000}"/>
          </ac:spMkLst>
        </pc:spChg>
        <pc:spChg chg="mod">
          <ac:chgData name="Marco Brugin" userId="5b51b5b17ca33001" providerId="LiveId" clId="{DF1A53A4-CAB0-4392-ACEE-5AE587F539B0}" dt="2023-09-05T15:20:26.103" v="4512" actId="20577"/>
          <ac:spMkLst>
            <pc:docMk/>
            <pc:sldMk cId="561891828" sldId="258"/>
            <ac:spMk id="101" creationId="{00000000-0000-0000-0000-000000000000}"/>
          </ac:spMkLst>
        </pc:spChg>
        <pc:picChg chg="add mod">
          <ac:chgData name="Marco Brugin" userId="5b51b5b17ca33001" providerId="LiveId" clId="{DF1A53A4-CAB0-4392-ACEE-5AE587F539B0}" dt="2023-09-04T16:40:32.838" v="1724" actId="14100"/>
          <ac:picMkLst>
            <pc:docMk/>
            <pc:sldMk cId="561891828" sldId="258"/>
            <ac:picMk id="4" creationId="{26E99293-E4AD-4BAF-B631-E5B9267E67AC}"/>
          </ac:picMkLst>
        </pc:picChg>
      </pc:sldChg>
      <pc:sldChg chg="addSp delSp modSp add mod">
        <pc:chgData name="Marco Brugin" userId="5b51b5b17ca33001" providerId="LiveId" clId="{DF1A53A4-CAB0-4392-ACEE-5AE587F539B0}" dt="2023-09-05T15:20:32.623" v="4514" actId="20577"/>
        <pc:sldMkLst>
          <pc:docMk/>
          <pc:sldMk cId="546701517" sldId="259"/>
        </pc:sldMkLst>
        <pc:spChg chg="del">
          <ac:chgData name="Marco Brugin" userId="5b51b5b17ca33001" providerId="LiveId" clId="{DF1A53A4-CAB0-4392-ACEE-5AE587F539B0}" dt="2023-09-04T13:51:49.802" v="1141" actId="478"/>
          <ac:spMkLst>
            <pc:docMk/>
            <pc:sldMk cId="546701517" sldId="259"/>
            <ac:spMk id="2" creationId="{19B3B3AC-5B12-4DAF-AD5B-452DE70C935B}"/>
          </ac:spMkLst>
        </pc:spChg>
        <pc:spChg chg="add del">
          <ac:chgData name="Marco Brugin" userId="5b51b5b17ca33001" providerId="LiveId" clId="{DF1A53A4-CAB0-4392-ACEE-5AE587F539B0}" dt="2023-09-04T13:46:37.515" v="1076" actId="22"/>
          <ac:spMkLst>
            <pc:docMk/>
            <pc:sldMk cId="546701517" sldId="259"/>
            <ac:spMk id="7" creationId="{D6CBE273-52F2-409A-BDD0-A34545BFFD3C}"/>
          </ac:spMkLst>
        </pc:spChg>
        <pc:spChg chg="add mod">
          <ac:chgData name="Marco Brugin" userId="5b51b5b17ca33001" providerId="LiveId" clId="{DF1A53A4-CAB0-4392-ACEE-5AE587F539B0}" dt="2023-09-04T16:41:41.631" v="1782" actId="20577"/>
          <ac:spMkLst>
            <pc:docMk/>
            <pc:sldMk cId="546701517" sldId="259"/>
            <ac:spMk id="8" creationId="{AFB59D26-2F36-4DC8-9086-75899F7EF554}"/>
          </ac:spMkLst>
        </pc:spChg>
        <pc:spChg chg="add del mod">
          <ac:chgData name="Marco Brugin" userId="5b51b5b17ca33001" providerId="LiveId" clId="{DF1A53A4-CAB0-4392-ACEE-5AE587F539B0}" dt="2023-09-04T13:56:12.924" v="1224"/>
          <ac:spMkLst>
            <pc:docMk/>
            <pc:sldMk cId="546701517" sldId="259"/>
            <ac:spMk id="9" creationId="{DCA8261D-395A-435D-A7AB-4626CA1CE605}"/>
          </ac:spMkLst>
        </pc:spChg>
        <pc:spChg chg="mod">
          <ac:chgData name="Marco Brugin" userId="5b51b5b17ca33001" providerId="LiveId" clId="{DF1A53A4-CAB0-4392-ACEE-5AE587F539B0}" dt="2023-09-04T16:41:20.844" v="1781" actId="20577"/>
          <ac:spMkLst>
            <pc:docMk/>
            <pc:sldMk cId="546701517" sldId="259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5T08:41:46.941" v="2962" actId="14100"/>
          <ac:spMkLst>
            <pc:docMk/>
            <pc:sldMk cId="546701517" sldId="259"/>
            <ac:spMk id="100" creationId="{00000000-0000-0000-0000-000000000000}"/>
          </ac:spMkLst>
        </pc:spChg>
        <pc:spChg chg="mod">
          <ac:chgData name="Marco Brugin" userId="5b51b5b17ca33001" providerId="LiveId" clId="{DF1A53A4-CAB0-4392-ACEE-5AE587F539B0}" dt="2023-09-05T15:20:32.623" v="4514" actId="20577"/>
          <ac:spMkLst>
            <pc:docMk/>
            <pc:sldMk cId="546701517" sldId="259"/>
            <ac:spMk id="101" creationId="{00000000-0000-0000-0000-000000000000}"/>
          </ac:spMkLst>
        </pc:spChg>
        <pc:picChg chg="add del mod">
          <ac:chgData name="Marco Brugin" userId="5b51b5b17ca33001" providerId="LiveId" clId="{DF1A53A4-CAB0-4392-ACEE-5AE587F539B0}" dt="2023-09-04T17:11:02.635" v="1883" actId="478"/>
          <ac:picMkLst>
            <pc:docMk/>
            <pc:sldMk cId="546701517" sldId="259"/>
            <ac:picMk id="5" creationId="{92AC4336-B858-48E2-B60F-B78D6E628C72}"/>
          </ac:picMkLst>
        </pc:picChg>
        <pc:picChg chg="add del mod">
          <ac:chgData name="Marco Brugin" userId="5b51b5b17ca33001" providerId="LiveId" clId="{DF1A53A4-CAB0-4392-ACEE-5AE587F539B0}" dt="2023-09-04T17:10:25.477" v="1881" actId="931"/>
          <ac:picMkLst>
            <pc:docMk/>
            <pc:sldMk cId="546701517" sldId="259"/>
            <ac:picMk id="10" creationId="{E0E6B1CB-C6D8-4AD4-90D1-5B74961B1A36}"/>
          </ac:picMkLst>
        </pc:picChg>
        <pc:picChg chg="add mod">
          <ac:chgData name="Marco Brugin" userId="5b51b5b17ca33001" providerId="LiveId" clId="{DF1A53A4-CAB0-4392-ACEE-5AE587F539B0}" dt="2023-09-05T08:39:18.107" v="2956" actId="14100"/>
          <ac:picMkLst>
            <pc:docMk/>
            <pc:sldMk cId="546701517" sldId="259"/>
            <ac:picMk id="12" creationId="{1EC4768F-1D09-4847-BCE3-790DE11DC4B0}"/>
          </ac:picMkLst>
        </pc:picChg>
        <pc:picChg chg="add mod">
          <ac:chgData name="Marco Brugin" userId="5b51b5b17ca33001" providerId="LiveId" clId="{DF1A53A4-CAB0-4392-ACEE-5AE587F539B0}" dt="2023-09-04T17:03:35.982" v="1872" actId="571"/>
          <ac:picMkLst>
            <pc:docMk/>
            <pc:sldMk cId="546701517" sldId="259"/>
            <ac:picMk id="14" creationId="{C5098496-E7EA-44A7-8F82-4A09D26BE34D}"/>
          </ac:picMkLst>
        </pc:picChg>
      </pc:sldChg>
      <pc:sldChg chg="del">
        <pc:chgData name="Marco Brugin" userId="5b51b5b17ca33001" providerId="LiveId" clId="{DF1A53A4-CAB0-4392-ACEE-5AE587F539B0}" dt="2023-09-01T07:20:45.448" v="13" actId="47"/>
        <pc:sldMkLst>
          <pc:docMk/>
          <pc:sldMk cId="2717697843" sldId="259"/>
        </pc:sldMkLst>
      </pc:sldChg>
      <pc:sldChg chg="addSp delSp modSp add mod">
        <pc:chgData name="Marco Brugin" userId="5b51b5b17ca33001" providerId="LiveId" clId="{DF1A53A4-CAB0-4392-ACEE-5AE587F539B0}" dt="2023-09-05T16:34:27.809" v="5646" actId="2710"/>
        <pc:sldMkLst>
          <pc:docMk/>
          <pc:sldMk cId="2646793788" sldId="260"/>
        </pc:sldMkLst>
        <pc:spChg chg="del">
          <ac:chgData name="Marco Brugin" userId="5b51b5b17ca33001" providerId="LiveId" clId="{DF1A53A4-CAB0-4392-ACEE-5AE587F539B0}" dt="2023-09-04T13:51:59.949" v="1143" actId="478"/>
          <ac:spMkLst>
            <pc:docMk/>
            <pc:sldMk cId="2646793788" sldId="260"/>
            <ac:spMk id="2" creationId="{19B3B3AC-5B12-4DAF-AD5B-452DE70C935B}"/>
          </ac:spMkLst>
        </pc:spChg>
        <pc:spChg chg="add mod">
          <ac:chgData name="Marco Brugin" userId="5b51b5b17ca33001" providerId="LiveId" clId="{DF1A53A4-CAB0-4392-ACEE-5AE587F539B0}" dt="2023-09-04T16:42:46.909" v="1794" actId="20577"/>
          <ac:spMkLst>
            <pc:docMk/>
            <pc:sldMk cId="2646793788" sldId="260"/>
            <ac:spMk id="6" creationId="{6264806D-E71D-4B8B-9246-DF876F5700CC}"/>
          </ac:spMkLst>
        </pc:spChg>
        <pc:spChg chg="mod">
          <ac:chgData name="Marco Brugin" userId="5b51b5b17ca33001" providerId="LiveId" clId="{DF1A53A4-CAB0-4392-ACEE-5AE587F539B0}" dt="2023-09-04T14:17:12.452" v="1258" actId="20577"/>
          <ac:spMkLst>
            <pc:docMk/>
            <pc:sldMk cId="2646793788" sldId="260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5T16:34:27.809" v="5646" actId="2710"/>
          <ac:spMkLst>
            <pc:docMk/>
            <pc:sldMk cId="2646793788" sldId="260"/>
            <ac:spMk id="100" creationId="{00000000-0000-0000-0000-000000000000}"/>
          </ac:spMkLst>
        </pc:spChg>
        <pc:spChg chg="mod">
          <ac:chgData name="Marco Brugin" userId="5b51b5b17ca33001" providerId="LiveId" clId="{DF1A53A4-CAB0-4392-ACEE-5AE587F539B0}" dt="2023-09-05T15:20:38.989" v="4516" actId="20577"/>
          <ac:spMkLst>
            <pc:docMk/>
            <pc:sldMk cId="2646793788" sldId="260"/>
            <ac:spMk id="101" creationId="{00000000-0000-0000-0000-000000000000}"/>
          </ac:spMkLst>
        </pc:spChg>
      </pc:sldChg>
      <pc:sldChg chg="del">
        <pc:chgData name="Marco Brugin" userId="5b51b5b17ca33001" providerId="LiveId" clId="{DF1A53A4-CAB0-4392-ACEE-5AE587F539B0}" dt="2023-09-01T07:20:45.448" v="13" actId="47"/>
        <pc:sldMkLst>
          <pc:docMk/>
          <pc:sldMk cId="3383037693" sldId="260"/>
        </pc:sldMkLst>
      </pc:sldChg>
      <pc:sldChg chg="addSp delSp modSp add mod">
        <pc:chgData name="Marco Brugin" userId="5b51b5b17ca33001" providerId="LiveId" clId="{DF1A53A4-CAB0-4392-ACEE-5AE587F539B0}" dt="2023-09-05T15:20:44.956" v="4518" actId="20577"/>
        <pc:sldMkLst>
          <pc:docMk/>
          <pc:sldMk cId="2206136117" sldId="261"/>
        </pc:sldMkLst>
        <pc:spChg chg="del">
          <ac:chgData name="Marco Brugin" userId="5b51b5b17ca33001" providerId="LiveId" clId="{DF1A53A4-CAB0-4392-ACEE-5AE587F539B0}" dt="2023-09-04T13:52:05.252" v="1145" actId="478"/>
          <ac:spMkLst>
            <pc:docMk/>
            <pc:sldMk cId="2206136117" sldId="261"/>
            <ac:spMk id="2" creationId="{19B3B3AC-5B12-4DAF-AD5B-452DE70C935B}"/>
          </ac:spMkLst>
        </pc:spChg>
        <pc:spChg chg="add mod">
          <ac:chgData name="Marco Brugin" userId="5b51b5b17ca33001" providerId="LiveId" clId="{DF1A53A4-CAB0-4392-ACEE-5AE587F539B0}" dt="2023-09-05T08:36:34.205" v="2950" actId="20577"/>
          <ac:spMkLst>
            <pc:docMk/>
            <pc:sldMk cId="2206136117" sldId="261"/>
            <ac:spMk id="6" creationId="{14B147C5-5F4C-48FD-A915-97FE00F22353}"/>
          </ac:spMkLst>
        </pc:spChg>
        <pc:spChg chg="mod">
          <ac:chgData name="Marco Brugin" userId="5b51b5b17ca33001" providerId="LiveId" clId="{DF1A53A4-CAB0-4392-ACEE-5AE587F539B0}" dt="2023-09-04T14:50:12.601" v="1647" actId="20577"/>
          <ac:spMkLst>
            <pc:docMk/>
            <pc:sldMk cId="2206136117" sldId="261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5T08:39:55.760" v="2959" actId="2710"/>
          <ac:spMkLst>
            <pc:docMk/>
            <pc:sldMk cId="2206136117" sldId="261"/>
            <ac:spMk id="100" creationId="{00000000-0000-0000-0000-000000000000}"/>
          </ac:spMkLst>
        </pc:spChg>
        <pc:spChg chg="mod">
          <ac:chgData name="Marco Brugin" userId="5b51b5b17ca33001" providerId="LiveId" clId="{DF1A53A4-CAB0-4392-ACEE-5AE587F539B0}" dt="2023-09-05T15:20:44.956" v="4518" actId="20577"/>
          <ac:spMkLst>
            <pc:docMk/>
            <pc:sldMk cId="2206136117" sldId="261"/>
            <ac:spMk id="101" creationId="{00000000-0000-0000-0000-000000000000}"/>
          </ac:spMkLst>
        </pc:spChg>
      </pc:sldChg>
      <pc:sldChg chg="add del">
        <pc:chgData name="Marco Brugin" userId="5b51b5b17ca33001" providerId="LiveId" clId="{DF1A53A4-CAB0-4392-ACEE-5AE587F539B0}" dt="2023-09-01T07:25:50.684" v="111"/>
        <pc:sldMkLst>
          <pc:docMk/>
          <pc:sldMk cId="3138098803" sldId="261"/>
        </pc:sldMkLst>
      </pc:sldChg>
      <pc:sldChg chg="addSp delSp modSp add mod">
        <pc:chgData name="Marco Brugin" userId="5b51b5b17ca33001" providerId="LiveId" clId="{DF1A53A4-CAB0-4392-ACEE-5AE587F539B0}" dt="2023-09-05T15:20:53.573" v="4520" actId="20577"/>
        <pc:sldMkLst>
          <pc:docMk/>
          <pc:sldMk cId="195935647" sldId="262"/>
        </pc:sldMkLst>
        <pc:spChg chg="del">
          <ac:chgData name="Marco Brugin" userId="5b51b5b17ca33001" providerId="LiveId" clId="{DF1A53A4-CAB0-4392-ACEE-5AE587F539B0}" dt="2023-09-04T13:52:11.560" v="1147" actId="478"/>
          <ac:spMkLst>
            <pc:docMk/>
            <pc:sldMk cId="195935647" sldId="262"/>
            <ac:spMk id="2" creationId="{19B3B3AC-5B12-4DAF-AD5B-452DE70C935B}"/>
          </ac:spMkLst>
        </pc:spChg>
        <pc:spChg chg="add mod">
          <ac:chgData name="Marco Brugin" userId="5b51b5b17ca33001" providerId="LiveId" clId="{DF1A53A4-CAB0-4392-ACEE-5AE587F539B0}" dt="2023-09-05T08:36:11.536" v="2949" actId="20577"/>
          <ac:spMkLst>
            <pc:docMk/>
            <pc:sldMk cId="195935647" sldId="262"/>
            <ac:spMk id="6" creationId="{0ACE6DC8-207D-4BFC-ACB0-6AC198C90AB6}"/>
          </ac:spMkLst>
        </pc:spChg>
        <pc:spChg chg="add del mod">
          <ac:chgData name="Marco Brugin" userId="5b51b5b17ca33001" providerId="LiveId" clId="{DF1A53A4-CAB0-4392-ACEE-5AE587F539B0}" dt="2023-09-05T08:28:01.992" v="2734" actId="478"/>
          <ac:spMkLst>
            <pc:docMk/>
            <pc:sldMk cId="195935647" sldId="262"/>
            <ac:spMk id="10" creationId="{D02D5756-E9D9-4D59-9E02-58E7C35E82FF}"/>
          </ac:spMkLst>
        </pc:spChg>
        <pc:spChg chg="add mod">
          <ac:chgData name="Marco Brugin" userId="5b51b5b17ca33001" providerId="LiveId" clId="{DF1A53A4-CAB0-4392-ACEE-5AE587F539B0}" dt="2023-09-05T08:39:39.977" v="2958" actId="14100"/>
          <ac:spMkLst>
            <pc:docMk/>
            <pc:sldMk cId="195935647" sldId="262"/>
            <ac:spMk id="11" creationId="{9D701FEB-DAF0-47BB-B84C-670256DD73A7}"/>
          </ac:spMkLst>
        </pc:spChg>
        <pc:spChg chg="mod">
          <ac:chgData name="Marco Brugin" userId="5b51b5b17ca33001" providerId="LiveId" clId="{DF1A53A4-CAB0-4392-ACEE-5AE587F539B0}" dt="2023-09-01T07:35:43.612" v="236" actId="20577"/>
          <ac:spMkLst>
            <pc:docMk/>
            <pc:sldMk cId="195935647" sldId="262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5T08:35:35.693" v="2946" actId="113"/>
          <ac:spMkLst>
            <pc:docMk/>
            <pc:sldMk cId="195935647" sldId="262"/>
            <ac:spMk id="100" creationId="{00000000-0000-0000-0000-000000000000}"/>
          </ac:spMkLst>
        </pc:spChg>
        <pc:spChg chg="mod">
          <ac:chgData name="Marco Brugin" userId="5b51b5b17ca33001" providerId="LiveId" clId="{DF1A53A4-CAB0-4392-ACEE-5AE587F539B0}" dt="2023-09-05T15:20:53.573" v="4520" actId="20577"/>
          <ac:spMkLst>
            <pc:docMk/>
            <pc:sldMk cId="195935647" sldId="262"/>
            <ac:spMk id="101" creationId="{00000000-0000-0000-0000-000000000000}"/>
          </ac:spMkLst>
        </pc:spChg>
        <pc:picChg chg="add mod">
          <ac:chgData name="Marco Brugin" userId="5b51b5b17ca33001" providerId="LiveId" clId="{DF1A53A4-CAB0-4392-ACEE-5AE587F539B0}" dt="2023-09-05T08:35:22.889" v="2945" actId="14100"/>
          <ac:picMkLst>
            <pc:docMk/>
            <pc:sldMk cId="195935647" sldId="262"/>
            <ac:picMk id="3" creationId="{46C08257-FB0A-40C0-9A34-E52AD98E3EBF}"/>
          </ac:picMkLst>
        </pc:picChg>
        <pc:picChg chg="add mod">
          <ac:chgData name="Marco Brugin" userId="5b51b5b17ca33001" providerId="LiveId" clId="{DF1A53A4-CAB0-4392-ACEE-5AE587F539B0}" dt="2023-09-05T08:33:22.743" v="2915" actId="1076"/>
          <ac:picMkLst>
            <pc:docMk/>
            <pc:sldMk cId="195935647" sldId="262"/>
            <ac:picMk id="5" creationId="{47741829-61F5-4001-907D-D772115B760A}"/>
          </ac:picMkLst>
        </pc:picChg>
      </pc:sldChg>
      <pc:sldChg chg="addSp delSp modSp add mod">
        <pc:chgData name="Marco Brugin" userId="5b51b5b17ca33001" providerId="LiveId" clId="{DF1A53A4-CAB0-4392-ACEE-5AE587F539B0}" dt="2023-09-05T15:37:30.841" v="4574" actId="113"/>
        <pc:sldMkLst>
          <pc:docMk/>
          <pc:sldMk cId="961892487" sldId="263"/>
        </pc:sldMkLst>
        <pc:spChg chg="del">
          <ac:chgData name="Marco Brugin" userId="5b51b5b17ca33001" providerId="LiveId" clId="{DF1A53A4-CAB0-4392-ACEE-5AE587F539B0}" dt="2023-09-04T13:52:16.537" v="1149" actId="478"/>
          <ac:spMkLst>
            <pc:docMk/>
            <pc:sldMk cId="961892487" sldId="263"/>
            <ac:spMk id="2" creationId="{19B3B3AC-5B12-4DAF-AD5B-452DE70C935B}"/>
          </ac:spMkLst>
        </pc:spChg>
        <pc:spChg chg="add mod">
          <ac:chgData name="Marco Brugin" userId="5b51b5b17ca33001" providerId="LiveId" clId="{DF1A53A4-CAB0-4392-ACEE-5AE587F539B0}" dt="2023-09-05T09:07:45.627" v="3305" actId="20577"/>
          <ac:spMkLst>
            <pc:docMk/>
            <pc:sldMk cId="961892487" sldId="263"/>
            <ac:spMk id="6" creationId="{79BF2FBE-3FBD-446C-83BE-95FC0BD7BA34}"/>
          </ac:spMkLst>
        </pc:spChg>
        <pc:spChg chg="add mod">
          <ac:chgData name="Marco Brugin" userId="5b51b5b17ca33001" providerId="LiveId" clId="{DF1A53A4-CAB0-4392-ACEE-5AE587F539B0}" dt="2023-09-05T15:04:08.564" v="4139" actId="255"/>
          <ac:spMkLst>
            <pc:docMk/>
            <pc:sldMk cId="961892487" sldId="263"/>
            <ac:spMk id="10" creationId="{A180F1F4-6483-4643-B732-832718D18A11}"/>
          </ac:spMkLst>
        </pc:spChg>
        <pc:spChg chg="add mod">
          <ac:chgData name="Marco Brugin" userId="5b51b5b17ca33001" providerId="LiveId" clId="{DF1A53A4-CAB0-4392-ACEE-5AE587F539B0}" dt="2023-09-05T15:23:22.288" v="4548" actId="14100"/>
          <ac:spMkLst>
            <pc:docMk/>
            <pc:sldMk cId="961892487" sldId="263"/>
            <ac:spMk id="11" creationId="{54EF74C0-F6A6-4A87-AD3C-E062C9CE017F}"/>
          </ac:spMkLst>
        </pc:spChg>
        <pc:spChg chg="mod">
          <ac:chgData name="Marco Brugin" userId="5b51b5b17ca33001" providerId="LiveId" clId="{DF1A53A4-CAB0-4392-ACEE-5AE587F539B0}" dt="2023-09-01T07:35:49.041" v="248" actId="20577"/>
          <ac:spMkLst>
            <pc:docMk/>
            <pc:sldMk cId="961892487" sldId="263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5T15:37:30.841" v="4574" actId="113"/>
          <ac:spMkLst>
            <pc:docMk/>
            <pc:sldMk cId="961892487" sldId="263"/>
            <ac:spMk id="100" creationId="{00000000-0000-0000-0000-000000000000}"/>
          </ac:spMkLst>
        </pc:spChg>
        <pc:spChg chg="del mod">
          <ac:chgData name="Marco Brugin" userId="5b51b5b17ca33001" providerId="LiveId" clId="{DF1A53A4-CAB0-4392-ACEE-5AE587F539B0}" dt="2023-09-05T15:23:12.292" v="4543" actId="478"/>
          <ac:spMkLst>
            <pc:docMk/>
            <pc:sldMk cId="961892487" sldId="263"/>
            <ac:spMk id="101" creationId="{00000000-0000-0000-0000-000000000000}"/>
          </ac:spMkLst>
        </pc:spChg>
        <pc:picChg chg="add mod">
          <ac:chgData name="Marco Brugin" userId="5b51b5b17ca33001" providerId="LiveId" clId="{DF1A53A4-CAB0-4392-ACEE-5AE587F539B0}" dt="2023-09-05T08:49:06.104" v="3044" actId="1076"/>
          <ac:picMkLst>
            <pc:docMk/>
            <pc:sldMk cId="961892487" sldId="263"/>
            <ac:picMk id="3" creationId="{BEFCEA69-21A4-400D-98E5-07F3FE612F73}"/>
          </ac:picMkLst>
        </pc:picChg>
        <pc:picChg chg="add mod">
          <ac:chgData name="Marco Brugin" userId="5b51b5b17ca33001" providerId="LiveId" clId="{DF1A53A4-CAB0-4392-ACEE-5AE587F539B0}" dt="2023-09-05T09:05:07.457" v="3226" actId="1076"/>
          <ac:picMkLst>
            <pc:docMk/>
            <pc:sldMk cId="961892487" sldId="263"/>
            <ac:picMk id="5" creationId="{BC2C9ACA-CF69-4FDB-BA7E-2D052B50F5F7}"/>
          </ac:picMkLst>
        </pc:picChg>
      </pc:sldChg>
      <pc:sldChg chg="addSp delSp modSp add mod">
        <pc:chgData name="Marco Brugin" userId="5b51b5b17ca33001" providerId="LiveId" clId="{DF1A53A4-CAB0-4392-ACEE-5AE587F539B0}" dt="2023-09-05T16:33:27.256" v="5639" actId="14100"/>
        <pc:sldMkLst>
          <pc:docMk/>
          <pc:sldMk cId="4189884314" sldId="264"/>
        </pc:sldMkLst>
        <pc:spChg chg="del">
          <ac:chgData name="Marco Brugin" userId="5b51b5b17ca33001" providerId="LiveId" clId="{DF1A53A4-CAB0-4392-ACEE-5AE587F539B0}" dt="2023-09-04T13:52:22.155" v="1151" actId="478"/>
          <ac:spMkLst>
            <pc:docMk/>
            <pc:sldMk cId="4189884314" sldId="264"/>
            <ac:spMk id="2" creationId="{19B3B3AC-5B12-4DAF-AD5B-452DE70C935B}"/>
          </ac:spMkLst>
        </pc:spChg>
        <pc:spChg chg="add mod">
          <ac:chgData name="Marco Brugin" userId="5b51b5b17ca33001" providerId="LiveId" clId="{DF1A53A4-CAB0-4392-ACEE-5AE587F539B0}" dt="2023-09-05T09:07:56.443" v="3306" actId="20577"/>
          <ac:spMkLst>
            <pc:docMk/>
            <pc:sldMk cId="4189884314" sldId="264"/>
            <ac:spMk id="6" creationId="{2019BBDE-35B2-48C2-A937-D3C344CC216D}"/>
          </ac:spMkLst>
        </pc:spChg>
        <pc:spChg chg="add mod">
          <ac:chgData name="Marco Brugin" userId="5b51b5b17ca33001" providerId="LiveId" clId="{DF1A53A4-CAB0-4392-ACEE-5AE587F539B0}" dt="2023-09-05T15:24:03.539" v="4556" actId="14100"/>
          <ac:spMkLst>
            <pc:docMk/>
            <pc:sldMk cId="4189884314" sldId="264"/>
            <ac:spMk id="10" creationId="{C92E1D4D-DB1C-48EF-B9E1-3758CC90F64D}"/>
          </ac:spMkLst>
        </pc:spChg>
        <pc:spChg chg="mod">
          <ac:chgData name="Marco Brugin" userId="5b51b5b17ca33001" providerId="LiveId" clId="{DF1A53A4-CAB0-4392-ACEE-5AE587F539B0}" dt="2023-09-05T08:43:23.230" v="2990" actId="20577"/>
          <ac:spMkLst>
            <pc:docMk/>
            <pc:sldMk cId="4189884314" sldId="264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5T16:33:27.256" v="5639" actId="14100"/>
          <ac:spMkLst>
            <pc:docMk/>
            <pc:sldMk cId="4189884314" sldId="264"/>
            <ac:spMk id="100" creationId="{00000000-0000-0000-0000-000000000000}"/>
          </ac:spMkLst>
        </pc:spChg>
        <pc:spChg chg="del mod">
          <ac:chgData name="Marco Brugin" userId="5b51b5b17ca33001" providerId="LiveId" clId="{DF1A53A4-CAB0-4392-ACEE-5AE587F539B0}" dt="2023-09-05T15:23:34.103" v="4549" actId="478"/>
          <ac:spMkLst>
            <pc:docMk/>
            <pc:sldMk cId="4189884314" sldId="264"/>
            <ac:spMk id="101" creationId="{00000000-0000-0000-0000-000000000000}"/>
          </ac:spMkLst>
        </pc:spChg>
        <pc:picChg chg="add mod">
          <ac:chgData name="Marco Brugin" userId="5b51b5b17ca33001" providerId="LiveId" clId="{DF1A53A4-CAB0-4392-ACEE-5AE587F539B0}" dt="2023-09-05T08:48:48.401" v="3042" actId="1440"/>
          <ac:picMkLst>
            <pc:docMk/>
            <pc:sldMk cId="4189884314" sldId="264"/>
            <ac:picMk id="3" creationId="{2C22F74C-5D25-4EFC-80E1-41D54518CB4A}"/>
          </ac:picMkLst>
        </pc:picChg>
        <pc:picChg chg="add mod">
          <ac:chgData name="Marco Brugin" userId="5b51b5b17ca33001" providerId="LiveId" clId="{DF1A53A4-CAB0-4392-ACEE-5AE587F539B0}" dt="2023-09-05T16:33:23.004" v="5638" actId="14100"/>
          <ac:picMkLst>
            <pc:docMk/>
            <pc:sldMk cId="4189884314" sldId="264"/>
            <ac:picMk id="5" creationId="{0C704ABF-7AB0-4D6B-AD87-08873C7161E7}"/>
          </ac:picMkLst>
        </pc:picChg>
      </pc:sldChg>
      <pc:sldChg chg="addSp delSp modSp add mod ord">
        <pc:chgData name="Marco Brugin" userId="5b51b5b17ca33001" providerId="LiveId" clId="{DF1A53A4-CAB0-4392-ACEE-5AE587F539B0}" dt="2023-09-05T16:37:07.133" v="5648" actId="113"/>
        <pc:sldMkLst>
          <pc:docMk/>
          <pc:sldMk cId="2621826090" sldId="265"/>
        </pc:sldMkLst>
        <pc:spChg chg="mod">
          <ac:chgData name="Marco Brugin" userId="5b51b5b17ca33001" providerId="LiveId" clId="{DF1A53A4-CAB0-4392-ACEE-5AE587F539B0}" dt="2023-09-05T15:21:29.686" v="4533" actId="20577"/>
          <ac:spMkLst>
            <pc:docMk/>
            <pc:sldMk cId="2621826090" sldId="265"/>
            <ac:spMk id="6" creationId="{2019BBDE-35B2-48C2-A937-D3C344CC216D}"/>
          </ac:spMkLst>
        </pc:spChg>
        <pc:spChg chg="add mod">
          <ac:chgData name="Marco Brugin" userId="5b51b5b17ca33001" providerId="LiveId" clId="{DF1A53A4-CAB0-4392-ACEE-5AE587F539B0}" dt="2023-09-05T15:22:29.287" v="4542" actId="20577"/>
          <ac:spMkLst>
            <pc:docMk/>
            <pc:sldMk cId="2621826090" sldId="265"/>
            <ac:spMk id="10" creationId="{009DE5D1-418F-4B54-B70A-ADF4A04688EE}"/>
          </ac:spMkLst>
        </pc:spChg>
        <pc:spChg chg="mod">
          <ac:chgData name="Marco Brugin" userId="5b51b5b17ca33001" providerId="LiveId" clId="{DF1A53A4-CAB0-4392-ACEE-5AE587F539B0}" dt="2023-09-05T15:10:22.137" v="4160" actId="14100"/>
          <ac:spMkLst>
            <pc:docMk/>
            <pc:sldMk cId="2621826090" sldId="265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5T16:37:07.133" v="5648" actId="113"/>
          <ac:spMkLst>
            <pc:docMk/>
            <pc:sldMk cId="2621826090" sldId="265"/>
            <ac:spMk id="100" creationId="{00000000-0000-0000-0000-000000000000}"/>
          </ac:spMkLst>
        </pc:spChg>
        <pc:spChg chg="del mod">
          <ac:chgData name="Marco Brugin" userId="5b51b5b17ca33001" providerId="LiveId" clId="{DF1A53A4-CAB0-4392-ACEE-5AE587F539B0}" dt="2023-09-05T15:22:25.055" v="4539" actId="478"/>
          <ac:spMkLst>
            <pc:docMk/>
            <pc:sldMk cId="2621826090" sldId="265"/>
            <ac:spMk id="101" creationId="{00000000-0000-0000-0000-000000000000}"/>
          </ac:spMkLst>
        </pc:spChg>
        <pc:picChg chg="add del mod">
          <ac:chgData name="Marco Brugin" userId="5b51b5b17ca33001" providerId="LiveId" clId="{DF1A53A4-CAB0-4392-ACEE-5AE587F539B0}" dt="2023-09-05T15:18:27.983" v="4466" actId="478"/>
          <ac:picMkLst>
            <pc:docMk/>
            <pc:sldMk cId="2621826090" sldId="265"/>
            <ac:picMk id="3" creationId="{4E919657-3EF5-4D38-ADAB-AB0A2AF4A8DA}"/>
          </ac:picMkLst>
        </pc:picChg>
        <pc:picChg chg="add mod">
          <ac:chgData name="Marco Brugin" userId="5b51b5b17ca33001" providerId="LiveId" clId="{DF1A53A4-CAB0-4392-ACEE-5AE587F539B0}" dt="2023-09-05T15:19:18.265" v="4474" actId="1076"/>
          <ac:picMkLst>
            <pc:docMk/>
            <pc:sldMk cId="2621826090" sldId="265"/>
            <ac:picMk id="5" creationId="{9F90EEFF-E438-4EFA-970D-E19AF1E60779}"/>
          </ac:picMkLst>
        </pc:picChg>
      </pc:sldChg>
      <pc:sldChg chg="addSp delSp modSp add del mod">
        <pc:chgData name="Marco Brugin" userId="5b51b5b17ca33001" providerId="LiveId" clId="{DF1A53A4-CAB0-4392-ACEE-5AE587F539B0}" dt="2023-09-04T17:15:16.223" v="1885" actId="2696"/>
        <pc:sldMkLst>
          <pc:docMk/>
          <pc:sldMk cId="3849671635" sldId="265"/>
        </pc:sldMkLst>
        <pc:spChg chg="del">
          <ac:chgData name="Marco Brugin" userId="5b51b5b17ca33001" providerId="LiveId" clId="{DF1A53A4-CAB0-4392-ACEE-5AE587F539B0}" dt="2023-09-04T13:52:27.589" v="1153" actId="478"/>
          <ac:spMkLst>
            <pc:docMk/>
            <pc:sldMk cId="3849671635" sldId="265"/>
            <ac:spMk id="2" creationId="{19B3B3AC-5B12-4DAF-AD5B-452DE70C935B}"/>
          </ac:spMkLst>
        </pc:spChg>
        <pc:spChg chg="add del mod">
          <ac:chgData name="Marco Brugin" userId="5b51b5b17ca33001" providerId="LiveId" clId="{DF1A53A4-CAB0-4392-ACEE-5AE587F539B0}" dt="2023-09-04T13:53:28.116" v="1163" actId="478"/>
          <ac:spMkLst>
            <pc:docMk/>
            <pc:sldMk cId="3849671635" sldId="265"/>
            <ac:spMk id="6" creationId="{3D72B2C9-1A0A-42A5-B98C-87859E37B39C}"/>
          </ac:spMkLst>
        </pc:spChg>
        <pc:spChg chg="add del mod">
          <ac:chgData name="Marco Brugin" userId="5b51b5b17ca33001" providerId="LiveId" clId="{DF1A53A4-CAB0-4392-ACEE-5AE587F539B0}" dt="2023-09-04T17:15:00.848" v="1884" actId="478"/>
          <ac:spMkLst>
            <pc:docMk/>
            <pc:sldMk cId="3849671635" sldId="265"/>
            <ac:spMk id="7" creationId="{679CD52C-FAF3-4A84-83B4-B7BE77DBEB82}"/>
          </ac:spMkLst>
        </pc:spChg>
        <pc:spChg chg="add del mod">
          <ac:chgData name="Marco Brugin" userId="5b51b5b17ca33001" providerId="LiveId" clId="{DF1A53A4-CAB0-4392-ACEE-5AE587F539B0}" dt="2023-09-04T13:55:53.233" v="1216"/>
          <ac:spMkLst>
            <pc:docMk/>
            <pc:sldMk cId="3849671635" sldId="265"/>
            <ac:spMk id="8" creationId="{75694DDB-D289-4356-9F14-0C573EEF067B}"/>
          </ac:spMkLst>
        </pc:spChg>
        <pc:spChg chg="mod">
          <ac:chgData name="Marco Brugin" userId="5b51b5b17ca33001" providerId="LiveId" clId="{DF1A53A4-CAB0-4392-ACEE-5AE587F539B0}" dt="2023-09-01T07:31:32.112" v="193" actId="20577"/>
          <ac:spMkLst>
            <pc:docMk/>
            <pc:sldMk cId="3849671635" sldId="265"/>
            <ac:spMk id="99" creationId="{00000000-0000-0000-0000-000000000000}"/>
          </ac:spMkLst>
        </pc:spChg>
        <pc:spChg chg="del mod">
          <ac:chgData name="Marco Brugin" userId="5b51b5b17ca33001" providerId="LiveId" clId="{DF1A53A4-CAB0-4392-ACEE-5AE587F539B0}" dt="2023-09-04T13:53:04.338" v="1157" actId="21"/>
          <ac:spMkLst>
            <pc:docMk/>
            <pc:sldMk cId="3849671635" sldId="265"/>
            <ac:spMk id="101" creationId="{00000000-0000-0000-0000-000000000000}"/>
          </ac:spMkLst>
        </pc:spChg>
      </pc:sldChg>
      <pc:sldChg chg="addSp delSp modSp add mod ord">
        <pc:chgData name="Marco Brugin" userId="5b51b5b17ca33001" providerId="LiveId" clId="{DF1A53A4-CAB0-4392-ACEE-5AE587F539B0}" dt="2023-09-05T15:24:23.912" v="4560" actId="20577"/>
        <pc:sldMkLst>
          <pc:docMk/>
          <pc:sldMk cId="1314666146" sldId="266"/>
        </pc:sldMkLst>
        <pc:spChg chg="mod">
          <ac:chgData name="Marco Brugin" userId="5b51b5b17ca33001" providerId="LiveId" clId="{DF1A53A4-CAB0-4392-ACEE-5AE587F539B0}" dt="2023-09-05T09:08:04.305" v="3307" actId="20577"/>
          <ac:spMkLst>
            <pc:docMk/>
            <pc:sldMk cId="1314666146" sldId="266"/>
            <ac:spMk id="6" creationId="{79BF2FBE-3FBD-446C-83BE-95FC0BD7BA34}"/>
          </ac:spMkLst>
        </pc:spChg>
        <pc:spChg chg="add mod">
          <ac:chgData name="Marco Brugin" userId="5b51b5b17ca33001" providerId="LiveId" clId="{DF1A53A4-CAB0-4392-ACEE-5AE587F539B0}" dt="2023-09-05T15:24:23.912" v="4560" actId="20577"/>
          <ac:spMkLst>
            <pc:docMk/>
            <pc:sldMk cId="1314666146" sldId="266"/>
            <ac:spMk id="7" creationId="{68A1FC00-D4E4-429A-B97E-6837E1146A8A}"/>
          </ac:spMkLst>
        </pc:spChg>
        <pc:spChg chg="mod">
          <ac:chgData name="Marco Brugin" userId="5b51b5b17ca33001" providerId="LiveId" clId="{DF1A53A4-CAB0-4392-ACEE-5AE587F539B0}" dt="2023-09-05T09:36:01.206" v="3750" actId="20577"/>
          <ac:spMkLst>
            <pc:docMk/>
            <pc:sldMk cId="1314666146" sldId="266"/>
            <ac:spMk id="99" creationId="{00000000-0000-0000-0000-000000000000}"/>
          </ac:spMkLst>
        </pc:spChg>
        <pc:spChg chg="del mod">
          <ac:chgData name="Marco Brugin" userId="5b51b5b17ca33001" providerId="LiveId" clId="{DF1A53A4-CAB0-4392-ACEE-5AE587F539B0}" dt="2023-09-05T09:36:05.952" v="3751" actId="478"/>
          <ac:spMkLst>
            <pc:docMk/>
            <pc:sldMk cId="1314666146" sldId="266"/>
            <ac:spMk id="100" creationId="{00000000-0000-0000-0000-000000000000}"/>
          </ac:spMkLst>
        </pc:spChg>
        <pc:spChg chg="del mod">
          <ac:chgData name="Marco Brugin" userId="5b51b5b17ca33001" providerId="LiveId" clId="{DF1A53A4-CAB0-4392-ACEE-5AE587F539B0}" dt="2023-09-05T09:28:58.390" v="3669" actId="478"/>
          <ac:spMkLst>
            <pc:docMk/>
            <pc:sldMk cId="1314666146" sldId="266"/>
            <ac:spMk id="101" creationId="{00000000-0000-0000-0000-000000000000}"/>
          </ac:spMkLst>
        </pc:spChg>
        <pc:picChg chg="del">
          <ac:chgData name="Marco Brugin" userId="5b51b5b17ca33001" providerId="LiveId" clId="{DF1A53A4-CAB0-4392-ACEE-5AE587F539B0}" dt="2023-09-05T08:43:27.828" v="2991" actId="478"/>
          <ac:picMkLst>
            <pc:docMk/>
            <pc:sldMk cId="1314666146" sldId="266"/>
            <ac:picMk id="3" creationId="{BEFCEA69-21A4-400D-98E5-07F3FE612F73}"/>
          </ac:picMkLst>
        </pc:picChg>
        <pc:picChg chg="add mod">
          <ac:chgData name="Marco Brugin" userId="5b51b5b17ca33001" providerId="LiveId" clId="{DF1A53A4-CAB0-4392-ACEE-5AE587F539B0}" dt="2023-09-05T09:37:28.230" v="3759" actId="14100"/>
          <ac:picMkLst>
            <pc:docMk/>
            <pc:sldMk cId="1314666146" sldId="266"/>
            <ac:picMk id="4" creationId="{4ACAF7A5-361A-4410-929F-599B42C60985}"/>
          </ac:picMkLst>
        </pc:picChg>
      </pc:sldChg>
      <pc:sldChg chg="delSp modSp add del mod ord">
        <pc:chgData name="Marco Brugin" userId="5b51b5b17ca33001" providerId="LiveId" clId="{DF1A53A4-CAB0-4392-ACEE-5AE587F539B0}" dt="2023-09-04T08:45:54.269" v="309" actId="47"/>
        <pc:sldMkLst>
          <pc:docMk/>
          <pc:sldMk cId="1513526111" sldId="266"/>
        </pc:sldMkLst>
        <pc:spChg chg="mod">
          <ac:chgData name="Marco Brugin" userId="5b51b5b17ca33001" providerId="LiveId" clId="{DF1A53A4-CAB0-4392-ACEE-5AE587F539B0}" dt="2023-09-04T08:44:58.807" v="307" actId="5793"/>
          <ac:spMkLst>
            <pc:docMk/>
            <pc:sldMk cId="1513526111" sldId="266"/>
            <ac:spMk id="99" creationId="{00000000-0000-0000-0000-000000000000}"/>
          </ac:spMkLst>
        </pc:spChg>
        <pc:spChg chg="del">
          <ac:chgData name="Marco Brugin" userId="5b51b5b17ca33001" providerId="LiveId" clId="{DF1A53A4-CAB0-4392-ACEE-5AE587F539B0}" dt="2023-09-04T08:45:03.111" v="308" actId="478"/>
          <ac:spMkLst>
            <pc:docMk/>
            <pc:sldMk cId="1513526111" sldId="266"/>
            <ac:spMk id="100" creationId="{00000000-0000-0000-0000-000000000000}"/>
          </ac:spMkLst>
        </pc:spChg>
      </pc:sldChg>
      <pc:sldChg chg="addSp delSp modSp add mod ord">
        <pc:chgData name="Marco Brugin" userId="5b51b5b17ca33001" providerId="LiveId" clId="{DF1A53A4-CAB0-4392-ACEE-5AE587F539B0}" dt="2023-09-05T16:37:34.227" v="5650" actId="113"/>
        <pc:sldMkLst>
          <pc:docMk/>
          <pc:sldMk cId="620811708" sldId="267"/>
        </pc:sldMkLst>
        <pc:spChg chg="del mod">
          <ac:chgData name="Marco Brugin" userId="5b51b5b17ca33001" providerId="LiveId" clId="{DF1A53A4-CAB0-4392-ACEE-5AE587F539B0}" dt="2023-09-05T15:21:57.601" v="4535" actId="478"/>
          <ac:spMkLst>
            <pc:docMk/>
            <pc:sldMk cId="620811708" sldId="267"/>
            <ac:spMk id="7" creationId="{68A1FC00-D4E4-429A-B97E-6837E1146A8A}"/>
          </ac:spMkLst>
        </pc:spChg>
        <pc:spChg chg="add mod">
          <ac:chgData name="Marco Brugin" userId="5b51b5b17ca33001" providerId="LiveId" clId="{DF1A53A4-CAB0-4392-ACEE-5AE587F539B0}" dt="2023-09-05T16:37:34.227" v="5650" actId="113"/>
          <ac:spMkLst>
            <pc:docMk/>
            <pc:sldMk cId="620811708" sldId="267"/>
            <ac:spMk id="10" creationId="{B20504CA-575C-47E4-98AF-C970A9E8DAC2}"/>
          </ac:spMkLst>
        </pc:spChg>
        <pc:spChg chg="add mod">
          <ac:chgData name="Marco Brugin" userId="5b51b5b17ca33001" providerId="LiveId" clId="{DF1A53A4-CAB0-4392-ACEE-5AE587F539B0}" dt="2023-09-05T15:22:17.081" v="4538" actId="20577"/>
          <ac:spMkLst>
            <pc:docMk/>
            <pc:sldMk cId="620811708" sldId="267"/>
            <ac:spMk id="11" creationId="{E1AE05D7-17DD-4806-AF4E-87FC73341E07}"/>
          </ac:spMkLst>
        </pc:spChg>
        <pc:spChg chg="mod">
          <ac:chgData name="Marco Brugin" userId="5b51b5b17ca33001" providerId="LiveId" clId="{DF1A53A4-CAB0-4392-ACEE-5AE587F539B0}" dt="2023-09-05T14:53:29.137" v="3906" actId="20577"/>
          <ac:spMkLst>
            <pc:docMk/>
            <pc:sldMk cId="620811708" sldId="267"/>
            <ac:spMk id="99" creationId="{00000000-0000-0000-0000-000000000000}"/>
          </ac:spMkLst>
        </pc:spChg>
        <pc:picChg chg="add mod">
          <ac:chgData name="Marco Brugin" userId="5b51b5b17ca33001" providerId="LiveId" clId="{DF1A53A4-CAB0-4392-ACEE-5AE587F539B0}" dt="2023-09-05T15:02:00.742" v="4133" actId="1076"/>
          <ac:picMkLst>
            <pc:docMk/>
            <pc:sldMk cId="620811708" sldId="267"/>
            <ac:picMk id="3" creationId="{3A1EC0C7-730A-488C-9C5F-A65CEFFE91C8}"/>
          </ac:picMkLst>
        </pc:picChg>
        <pc:picChg chg="del">
          <ac:chgData name="Marco Brugin" userId="5b51b5b17ca33001" providerId="LiveId" clId="{DF1A53A4-CAB0-4392-ACEE-5AE587F539B0}" dt="2023-09-05T09:41:05.804" v="3761" actId="478"/>
          <ac:picMkLst>
            <pc:docMk/>
            <pc:sldMk cId="620811708" sldId="267"/>
            <ac:picMk id="4" creationId="{4ACAF7A5-361A-4410-929F-599B42C60985}"/>
          </ac:picMkLst>
        </pc:picChg>
        <pc:picChg chg="add mod">
          <ac:chgData name="Marco Brugin" userId="5b51b5b17ca33001" providerId="LiveId" clId="{DF1A53A4-CAB0-4392-ACEE-5AE587F539B0}" dt="2023-09-05T15:02:10.312" v="4135" actId="1440"/>
          <ac:picMkLst>
            <pc:docMk/>
            <pc:sldMk cId="620811708" sldId="267"/>
            <ac:picMk id="8" creationId="{922BCF54-87A5-4A49-8738-AB021C296C7F}"/>
          </ac:picMkLst>
        </pc:picChg>
      </pc:sldChg>
      <pc:sldChg chg="addSp modSp add mod">
        <pc:chgData name="Marco Brugin" userId="5b51b5b17ca33001" providerId="LiveId" clId="{DF1A53A4-CAB0-4392-ACEE-5AE587F539B0}" dt="2023-09-05T16:38:34.692" v="5655" actId="5793"/>
        <pc:sldMkLst>
          <pc:docMk/>
          <pc:sldMk cId="196817504" sldId="268"/>
        </pc:sldMkLst>
        <pc:spChg chg="mod">
          <ac:chgData name="Marco Brugin" userId="5b51b5b17ca33001" providerId="LiveId" clId="{DF1A53A4-CAB0-4392-ACEE-5AE587F539B0}" dt="2023-09-05T15:25:10.594" v="4561" actId="20577"/>
          <ac:spMkLst>
            <pc:docMk/>
            <pc:sldMk cId="196817504" sldId="268"/>
            <ac:spMk id="6" creationId="{2019BBDE-35B2-48C2-A937-D3C344CC216D}"/>
          </ac:spMkLst>
        </pc:spChg>
        <pc:spChg chg="mod">
          <ac:chgData name="Marco Brugin" userId="5b51b5b17ca33001" providerId="LiveId" clId="{DF1A53A4-CAB0-4392-ACEE-5AE587F539B0}" dt="2023-09-05T16:38:34.692" v="5655" actId="5793"/>
          <ac:spMkLst>
            <pc:docMk/>
            <pc:sldMk cId="196817504" sldId="268"/>
            <ac:spMk id="100" creationId="{00000000-0000-0000-0000-000000000000}"/>
          </ac:spMkLst>
        </pc:spChg>
        <pc:spChg chg="mod">
          <ac:chgData name="Marco Brugin" userId="5b51b5b17ca33001" providerId="LiveId" clId="{DF1A53A4-CAB0-4392-ACEE-5AE587F539B0}" dt="2023-09-05T15:25:41.153" v="4570" actId="20577"/>
          <ac:spMkLst>
            <pc:docMk/>
            <pc:sldMk cId="196817504" sldId="268"/>
            <ac:spMk id="101" creationId="{00000000-0000-0000-0000-000000000000}"/>
          </ac:spMkLst>
        </pc:spChg>
        <pc:picChg chg="add mod">
          <ac:chgData name="Marco Brugin" userId="5b51b5b17ca33001" providerId="LiveId" clId="{DF1A53A4-CAB0-4392-ACEE-5AE587F539B0}" dt="2023-09-05T15:56:44.500" v="4940" actId="1076"/>
          <ac:picMkLst>
            <pc:docMk/>
            <pc:sldMk cId="196817504" sldId="268"/>
            <ac:picMk id="3" creationId="{BFF8BAAD-39DD-47AA-9274-9097F3DD07AF}"/>
          </ac:picMkLst>
        </pc:picChg>
      </pc:sldChg>
      <pc:sldChg chg="modSp add mod">
        <pc:chgData name="Marco Brugin" userId="5b51b5b17ca33001" providerId="LiveId" clId="{DF1A53A4-CAB0-4392-ACEE-5AE587F539B0}" dt="2023-09-05T16:31:19.558" v="5632" actId="113"/>
        <pc:sldMkLst>
          <pc:docMk/>
          <pc:sldMk cId="155331759" sldId="269"/>
        </pc:sldMkLst>
        <pc:spChg chg="mod">
          <ac:chgData name="Marco Brugin" userId="5b51b5b17ca33001" providerId="LiveId" clId="{DF1A53A4-CAB0-4392-ACEE-5AE587F539B0}" dt="2023-09-05T16:13:03.176" v="5228" actId="20577"/>
          <ac:spMkLst>
            <pc:docMk/>
            <pc:sldMk cId="155331759" sldId="269"/>
            <ac:spMk id="6" creationId="{2019BBDE-35B2-48C2-A937-D3C344CC216D}"/>
          </ac:spMkLst>
        </pc:spChg>
        <pc:spChg chg="mod">
          <ac:chgData name="Marco Brugin" userId="5b51b5b17ca33001" providerId="LiveId" clId="{DF1A53A4-CAB0-4392-ACEE-5AE587F539B0}" dt="2023-09-05T15:20:02.904" v="4508" actId="20577"/>
          <ac:spMkLst>
            <pc:docMk/>
            <pc:sldMk cId="155331759" sldId="269"/>
            <ac:spMk id="99" creationId="{00000000-0000-0000-0000-000000000000}"/>
          </ac:spMkLst>
        </pc:spChg>
        <pc:spChg chg="mod">
          <ac:chgData name="Marco Brugin" userId="5b51b5b17ca33001" providerId="LiveId" clId="{DF1A53A4-CAB0-4392-ACEE-5AE587F539B0}" dt="2023-09-05T16:31:19.558" v="5632" actId="113"/>
          <ac:spMkLst>
            <pc:docMk/>
            <pc:sldMk cId="155331759" sldId="269"/>
            <ac:spMk id="100" creationId="{00000000-0000-0000-0000-000000000000}"/>
          </ac:spMkLst>
        </pc:spChg>
        <pc:spChg chg="mod">
          <ac:chgData name="Marco Brugin" userId="5b51b5b17ca33001" providerId="LiveId" clId="{DF1A53A4-CAB0-4392-ACEE-5AE587F539B0}" dt="2023-09-05T15:25:46.598" v="4572" actId="20577"/>
          <ac:spMkLst>
            <pc:docMk/>
            <pc:sldMk cId="155331759" sldId="269"/>
            <ac:spMk id="101" creationId="{00000000-0000-0000-0000-000000000000}"/>
          </ac:spMkLst>
        </pc:spChg>
      </pc:sldChg>
      <pc:sldMasterChg chg="add del addSldLayout delSldLayout">
        <pc:chgData name="Marco Brugin" userId="5b51b5b17ca33001" providerId="LiveId" clId="{DF1A53A4-CAB0-4392-ACEE-5AE587F539B0}" dt="2023-09-01T07:23:04.604" v="18" actId="2696"/>
        <pc:sldMasterMkLst>
          <pc:docMk/>
          <pc:sldMasterMk cId="0" sldId="2147483664"/>
        </pc:sldMasterMkLst>
        <pc:sldLayoutChg chg="add del">
          <pc:chgData name="Marco Brugin" userId="5b51b5b17ca33001" providerId="LiveId" clId="{DF1A53A4-CAB0-4392-ACEE-5AE587F539B0}" dt="2023-09-01T07:23:04.604" v="18" actId="2696"/>
          <pc:sldLayoutMkLst>
            <pc:docMk/>
            <pc:sldMasterMk cId="0" sldId="2147483664"/>
            <pc:sldLayoutMk cId="0" sldId="2147483648"/>
          </pc:sldLayoutMkLst>
        </pc:sldLayoutChg>
        <pc:sldLayoutChg chg="add del">
          <pc:chgData name="Marco Brugin" userId="5b51b5b17ca33001" providerId="LiveId" clId="{DF1A53A4-CAB0-4392-ACEE-5AE587F539B0}" dt="2023-09-01T07:23:04.604" v="18" actId="2696"/>
          <pc:sldLayoutMkLst>
            <pc:docMk/>
            <pc:sldMasterMk cId="0" sldId="2147483664"/>
            <pc:sldLayoutMk cId="0" sldId="2147483649"/>
          </pc:sldLayoutMkLst>
        </pc:sldLayoutChg>
        <pc:sldLayoutChg chg="add del">
          <pc:chgData name="Marco Brugin" userId="5b51b5b17ca33001" providerId="LiveId" clId="{DF1A53A4-CAB0-4392-ACEE-5AE587F539B0}" dt="2023-09-01T07:23:04.604" v="18" actId="2696"/>
          <pc:sldLayoutMkLst>
            <pc:docMk/>
            <pc:sldMasterMk cId="0" sldId="2147483664"/>
            <pc:sldLayoutMk cId="0" sldId="2147483650"/>
          </pc:sldLayoutMkLst>
        </pc:sldLayoutChg>
      </pc:sldMasterChg>
      <pc:sldMasterChg chg="delSldLayout">
        <pc:chgData name="Marco Brugin" userId="5b51b5b17ca33001" providerId="LiveId" clId="{DF1A53A4-CAB0-4392-ACEE-5AE587F539B0}" dt="2023-09-01T07:23:28.463" v="20" actId="47"/>
        <pc:sldMasterMkLst>
          <pc:docMk/>
          <pc:sldMasterMk cId="0" sldId="2147483665"/>
        </pc:sldMasterMkLst>
        <pc:sldLayoutChg chg="del">
          <pc:chgData name="Marco Brugin" userId="5b51b5b17ca33001" providerId="LiveId" clId="{DF1A53A4-CAB0-4392-ACEE-5AE587F539B0}" dt="2023-09-01T07:23:28.463" v="20" actId="47"/>
          <pc:sldLayoutMkLst>
            <pc:docMk/>
            <pc:sldMasterMk cId="0" sldId="2147483665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73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99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108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937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11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3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71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28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59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12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10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7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15408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198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31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8461478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5B6B0E-5E79-49F9-9110-79F9FF51A54E}"/>
              </a:ext>
            </a:extLst>
          </p:cNvPr>
          <p:cNvSpPr txBox="1"/>
          <p:nvPr/>
        </p:nvSpPr>
        <p:spPr>
          <a:xfrm>
            <a:off x="705049" y="2911998"/>
            <a:ext cx="7753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Dipartimento di Matematica </a:t>
            </a:r>
            <a:r>
              <a:rPr lang="it-IT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“Tullio Levi Civita”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>
                <a:solidFill>
                  <a:schemeClr val="bg1"/>
                </a:solidFill>
              </a:rPr>
              <a:t>Corso di Laurea in Informatica 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  <a:p>
            <a:pPr algn="ctr"/>
            <a:r>
              <a:rPr lang="it-IT" sz="2000" b="1" dirty="0">
                <a:solidFill>
                  <a:schemeClr val="bg1"/>
                </a:solidFill>
              </a:rPr>
              <a:t>Esame di Laurea - 22 Settembre 2023</a:t>
            </a:r>
          </a:p>
          <a:p>
            <a:pPr algn="ctr"/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18" name="Shape 86">
            <a:extLst>
              <a:ext uri="{FF2B5EF4-FFF2-40B4-BE49-F238E27FC236}">
                <a16:creationId xmlns:a16="http://schemas.microsoft.com/office/drawing/2014/main" id="{25E379F6-D665-490B-BAB3-11373020B6DA}"/>
              </a:ext>
            </a:extLst>
          </p:cNvPr>
          <p:cNvCxnSpPr/>
          <p:nvPr/>
        </p:nvCxnSpPr>
        <p:spPr>
          <a:xfrm>
            <a:off x="685800" y="4562855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5E7CA1-6F92-45BC-92ED-06CB09EF166E}"/>
              </a:ext>
            </a:extLst>
          </p:cNvPr>
          <p:cNvSpPr txBox="1"/>
          <p:nvPr/>
        </p:nvSpPr>
        <p:spPr>
          <a:xfrm>
            <a:off x="685799" y="4850990"/>
            <a:ext cx="5132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>
                <a:solidFill>
                  <a:schemeClr val="bg1"/>
                </a:solidFill>
              </a:rPr>
              <a:t>Laureando: Marco Brugin - Matricola n. 2010012</a:t>
            </a:r>
          </a:p>
          <a:p>
            <a:endParaRPr lang="it-IT" sz="1600" b="1" i="1" dirty="0">
              <a:solidFill>
                <a:schemeClr val="bg1"/>
              </a:solidFill>
            </a:endParaRPr>
          </a:p>
          <a:p>
            <a:r>
              <a:rPr lang="it-IT" sz="1600" b="1" i="1" dirty="0">
                <a:solidFill>
                  <a:schemeClr val="bg1"/>
                </a:solidFill>
              </a:rPr>
              <a:t>Relatrice: Prof.ssa Ombretta Gaggi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18176B-C357-4100-97F4-AA096FF4E7E0}"/>
              </a:ext>
            </a:extLst>
          </p:cNvPr>
          <p:cNvSpPr txBox="1"/>
          <p:nvPr/>
        </p:nvSpPr>
        <p:spPr>
          <a:xfrm>
            <a:off x="685799" y="1301227"/>
            <a:ext cx="7735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i="0" u="none" strike="noStrike" baseline="0" dirty="0">
                <a:solidFill>
                  <a:schemeClr val="bg1"/>
                </a:solidFill>
                <a:latin typeface="+mj-lt"/>
              </a:rPr>
              <a:t>Creazione di una Data Pipeline per il</a:t>
            </a:r>
          </a:p>
          <a:p>
            <a:pPr algn="ctr"/>
            <a:r>
              <a:rPr lang="it-IT" sz="2800" b="1" i="0" u="none" strike="noStrike" baseline="0" dirty="0">
                <a:solidFill>
                  <a:schemeClr val="bg1"/>
                </a:solidFill>
                <a:latin typeface="+mj-lt"/>
              </a:rPr>
              <a:t>trattamento dei dati con Apache Kafka e</a:t>
            </a:r>
          </a:p>
          <a:p>
            <a:pPr algn="ctr"/>
            <a:r>
              <a:rPr lang="it-IT" sz="2800" b="1" i="0" u="none" strike="noStrike" baseline="0" dirty="0">
                <a:solidFill>
                  <a:schemeClr val="bg1"/>
                </a:solidFill>
                <a:latin typeface="+mj-lt"/>
              </a:rPr>
              <a:t>Apache </a:t>
            </a:r>
            <a:r>
              <a:rPr lang="it-IT" sz="2800" b="1" i="0" u="none" strike="noStrike" baseline="0" dirty="0" err="1">
                <a:solidFill>
                  <a:schemeClr val="bg1"/>
                </a:solidFill>
                <a:latin typeface="+mj-lt"/>
              </a:rPr>
              <a:t>Druid</a:t>
            </a:r>
            <a:endParaRPr lang="it-IT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Apache </a:t>
            </a:r>
            <a:r>
              <a:rPr lang="it-IT" sz="3000" dirty="0" err="1">
                <a:solidFill>
                  <a:srgbClr val="FFFFFF"/>
                </a:solidFill>
              </a:rPr>
              <a:t>Druid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683531"/>
            <a:ext cx="4893547" cy="3566921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Strumento di analisi </a:t>
            </a:r>
            <a:r>
              <a:rPr lang="it-IT" sz="2000" b="1" dirty="0"/>
              <a:t>OLAP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Distribuito 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Scalabile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Tollerante ai guasti 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Compatibile con il cloud 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BF2FBE-3FBD-446C-83BE-95FC0BD7BA34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FCEA69-21A4-400D-98E5-07F3FE612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808" y="867453"/>
            <a:ext cx="3692168" cy="19291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C2C9ACA-CF69-4FDB-BA7E-2D052B50F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77312"/>
            <a:ext cx="4439390" cy="24971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Shape 100">
            <a:extLst>
              <a:ext uri="{FF2B5EF4-FFF2-40B4-BE49-F238E27FC236}">
                <a16:creationId xmlns:a16="http://schemas.microsoft.com/office/drawing/2014/main" id="{A180F1F4-6483-4643-B732-832718D18A11}"/>
              </a:ext>
            </a:extLst>
          </p:cNvPr>
          <p:cNvSpPr txBox="1">
            <a:spLocks/>
          </p:cNvSpPr>
          <p:nvPr/>
        </p:nvSpPr>
        <p:spPr>
          <a:xfrm>
            <a:off x="5114611" y="3269149"/>
            <a:ext cx="4754545" cy="261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Server principali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Server dati 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Server d’interrogazione</a:t>
            </a: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54EF74C0-F6A6-4A87-AD3C-E062C9CE017F}"/>
              </a:ext>
            </a:extLst>
          </p:cNvPr>
          <p:cNvSpPr/>
          <p:nvPr/>
        </p:nvSpPr>
        <p:spPr>
          <a:xfrm>
            <a:off x="8219552" y="6479700"/>
            <a:ext cx="732424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89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Docker Compose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4983982" cy="377310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Gestione di </a:t>
            </a:r>
            <a:r>
              <a:rPr lang="it-IT" sz="2000" b="1" dirty="0"/>
              <a:t>multi-container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b="1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Permette di definire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Relazioni tra i container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Configurazioni di rete 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Volumi utilizzati dai container 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Variabili d’ambiente</a:t>
            </a: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9BBDE-35B2-48C2-A937-D3C344CC216D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22F74C-5D25-4EFC-80E1-41D54518C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96" y="1304089"/>
            <a:ext cx="3381375" cy="13525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C704ABF-7AB0-4D6B-AD87-08873C716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750" y="4145280"/>
            <a:ext cx="5148440" cy="20052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Shape 101">
            <a:extLst>
              <a:ext uri="{FF2B5EF4-FFF2-40B4-BE49-F238E27FC236}">
                <a16:creationId xmlns:a16="http://schemas.microsoft.com/office/drawing/2014/main" id="{C92E1D4D-DB1C-48EF-B9E1-3758CC90F64D}"/>
              </a:ext>
            </a:extLst>
          </p:cNvPr>
          <p:cNvSpPr/>
          <p:nvPr/>
        </p:nvSpPr>
        <p:spPr>
          <a:xfrm>
            <a:off x="8212191" y="6479700"/>
            <a:ext cx="73978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11/14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88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41587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Il prototipo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BF2FBE-3FBD-446C-83BE-95FC0BD7BA34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68A1FC00-D4E4-429A-B97E-6837E1146A8A}"/>
              </a:ext>
            </a:extLst>
          </p:cNvPr>
          <p:cNvSpPr/>
          <p:nvPr/>
        </p:nvSpPr>
        <p:spPr>
          <a:xfrm>
            <a:off x="8219440" y="6479700"/>
            <a:ext cx="73253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12/14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CAF7A5-361A-4410-929F-599B42C6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" y="1699101"/>
            <a:ext cx="7550360" cy="3656816"/>
          </a:xfrm>
          <a:prstGeom prst="round2DiagRect">
            <a:avLst>
              <a:gd name="adj1" fmla="val 20557"/>
              <a:gd name="adj2" fmla="val 2722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66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Testing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907893"/>
            <a:ext cx="9144000" cy="357815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Performance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Verifica delle prestazioni di esecuzione di Apache </a:t>
            </a:r>
            <a:r>
              <a:rPr lang="it-IT" sz="2000" dirty="0" err="1"/>
              <a:t>Druid</a:t>
            </a:r>
            <a:r>
              <a:rPr lang="it-IT" sz="2000" dirty="0"/>
              <a:t> all’interno di un cluster Docker rispetto ad un </a:t>
            </a:r>
            <a:r>
              <a:rPr lang="it-IT" sz="2000" b="1" dirty="0"/>
              <a:t>RDBMS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Verifica dei miglioramenti dati dalla funzionalità di </a:t>
            </a:r>
            <a:r>
              <a:rPr lang="it-IT" sz="2000" b="1" dirty="0" err="1"/>
              <a:t>rollup</a:t>
            </a:r>
            <a:endParaRPr lang="it-IT" sz="2000" b="1" dirty="0"/>
          </a:p>
          <a:p>
            <a:pPr marL="533400" lvl="1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2000" b="1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Funzionalità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Tabelle di </a:t>
            </a:r>
            <a:r>
              <a:rPr lang="it-IT" sz="2000" b="1" dirty="0" err="1"/>
              <a:t>lookup</a:t>
            </a:r>
            <a:r>
              <a:rPr lang="it-IT" sz="2000" b="1" dirty="0"/>
              <a:t> </a:t>
            </a:r>
            <a:endParaRPr sz="2000" b="1" dirty="0"/>
          </a:p>
        </p:txBody>
      </p:sp>
      <p:sp>
        <p:nvSpPr>
          <p:cNvPr id="101" name="Shape 101"/>
          <p:cNvSpPr/>
          <p:nvPr/>
        </p:nvSpPr>
        <p:spPr>
          <a:xfrm>
            <a:off x="8229600" y="6479700"/>
            <a:ext cx="7223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13/14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9BBDE-35B2-48C2-A937-D3C344CC216D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F8BAAD-39DD-47AA-9274-9097F3DD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60" y="4656924"/>
            <a:ext cx="3845700" cy="11490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81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1760220"/>
            <a:ext cx="9144000" cy="509777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Obiettivi raggiunti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Realizzazione di una Streaming Data Pipeline che utilizzi Apache Kafka e Apache </a:t>
            </a:r>
            <a:r>
              <a:rPr lang="it-IT" sz="2000" dirty="0" err="1"/>
              <a:t>Druid</a:t>
            </a:r>
            <a:r>
              <a:rPr lang="it-IT" sz="2000" dirty="0"/>
              <a:t>, eseguibile con Docker Compose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Studio approfondito delle funzionalità e prestazioni offerte da tali tecnologie</a:t>
            </a:r>
          </a:p>
          <a:p>
            <a:pPr marL="533400" lvl="1" indent="0">
              <a:lnSpc>
                <a:spcPct val="100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 Competenze apprese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Configurazione di un’ architettura distribuita sviluppata all’interno di container  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Sviluppo di un prototipo all’interno di un team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Esperienza in ambito Data Analyst e </a:t>
            </a:r>
            <a:r>
              <a:rPr lang="it-IT" sz="2000" b="1" dirty="0"/>
              <a:t>OLAP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</p:txBody>
      </p:sp>
      <p:sp>
        <p:nvSpPr>
          <p:cNvPr id="101" name="Shape 101"/>
          <p:cNvSpPr/>
          <p:nvPr/>
        </p:nvSpPr>
        <p:spPr>
          <a:xfrm>
            <a:off x="8229600" y="6479700"/>
            <a:ext cx="7223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9BBDE-35B2-48C2-A937-D3C344CC216D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</p:spTree>
    <p:extLst>
      <p:ext uri="{BB962C8B-B14F-4D97-AF65-F5344CB8AC3E}">
        <p14:creationId xmlns:p14="http://schemas.microsoft.com/office/powerpoint/2010/main" val="1553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161709" y="870299"/>
            <a:ext cx="5073481" cy="2558701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Sviluppo e consulenza IT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Certificazioni </a:t>
            </a:r>
            <a:r>
              <a:rPr lang="it-IT" sz="2000" b="1" dirty="0"/>
              <a:t>ISO LL-C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Business Innovation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6497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D2E083-B971-44A5-A5D6-51312FF6D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989" y="1335609"/>
            <a:ext cx="3393412" cy="107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hape 100">
            <a:extLst>
              <a:ext uri="{FF2B5EF4-FFF2-40B4-BE49-F238E27FC236}">
                <a16:creationId xmlns:a16="http://schemas.microsoft.com/office/drawing/2014/main" id="{52113D00-10AC-4F91-8B29-2DA53DCB9836}"/>
              </a:ext>
            </a:extLst>
          </p:cNvPr>
          <p:cNvSpPr txBox="1">
            <a:spLocks/>
          </p:cNvSpPr>
          <p:nvPr/>
        </p:nvSpPr>
        <p:spPr>
          <a:xfrm>
            <a:off x="161709" y="3731627"/>
            <a:ext cx="4225096" cy="178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Studio e sperimentazione sulle tecnologie utilizzate in una Data Pipeline</a:t>
            </a:r>
          </a:p>
          <a:p>
            <a:pPr marL="76200" indent="0">
              <a:lnSpc>
                <a:spcPct val="100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indent="0">
              <a:lnSpc>
                <a:spcPct val="100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Creazione di un prototipo in grado dimostrarne le potenzialità e le prestazioni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65BAB14-D226-48E0-8DE1-214F6158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315" y="3731627"/>
            <a:ext cx="4379976" cy="17639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01BBAF-D4C2-4B3E-88D1-1D04060150B3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Le Data Pipeline tradizionali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707456"/>
            <a:ext cx="4317357" cy="5784507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Consumo, elaborazione, archiviazione dati in tempo reale</a:t>
            </a:r>
          </a:p>
          <a:p>
            <a:pPr marL="76200" indent="0">
              <a:lnSpc>
                <a:spcPct val="100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indent="0">
              <a:lnSpc>
                <a:spcPct val="100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>
                <a:solidFill>
                  <a:schemeClr val="tx1"/>
                </a:solidFill>
              </a:rPr>
              <a:t>SONO PROGETTATE PER ELABORARE DATI STATICI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>
                <a:solidFill>
                  <a:schemeClr val="tx1"/>
                </a:solidFill>
              </a:rPr>
              <a:t>Estraggono 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>
                <a:solidFill>
                  <a:schemeClr val="tx1"/>
                </a:solidFill>
              </a:rPr>
              <a:t>Trasformano 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>
                <a:solidFill>
                  <a:schemeClr val="tx1"/>
                </a:solidFill>
              </a:rPr>
              <a:t>Rendono disponibili i dati elaborati </a:t>
            </a: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6497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B3B3AC-5B12-4DAF-AD5B-452DE70C935B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E99293-E4AD-4BAF-B631-E5B9267E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80" y="2255618"/>
            <a:ext cx="4553595" cy="268818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189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Le Streaming Data Pipeline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-1" y="707456"/>
            <a:ext cx="4029389" cy="52766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Grandi mole di dati 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Streaming Data Pipeline 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b="1" dirty="0"/>
              <a:t>Archiviazione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b="1" dirty="0"/>
              <a:t>Lavorazione</a:t>
            </a: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6497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bg1"/>
                </a:solidFill>
              </a:rPr>
              <a:t>4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B59D26-2F36-4DC8-9086-75899F7EF554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EC4768F-1D09-4847-BCE3-790DE11D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73" y="2301187"/>
            <a:ext cx="4822103" cy="27044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670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Obiettivi del progetto di stage 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960732"/>
            <a:ext cx="8686800" cy="5518967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Realizzare un prototipo di Data Pipeline, eseguibile su più ambienti, in grado ricevere dati da un sistema di raccolta, eseguendo il Data Processing sui dati grezzi ricevuti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Studio delle funzionalità offerte e delle differenze con le tecnologie tradizionali, in particolare con i </a:t>
            </a:r>
            <a:r>
              <a:rPr lang="it-IT" sz="2000" b="1" dirty="0"/>
              <a:t>RDBMS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sz="20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6497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bg1"/>
                </a:solidFill>
              </a:rPr>
              <a:t>5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64806D-E71D-4B8B-9246-DF876F5700CC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</p:spTree>
    <p:extLst>
      <p:ext uri="{BB962C8B-B14F-4D97-AF65-F5344CB8AC3E}">
        <p14:creationId xmlns:p14="http://schemas.microsoft.com/office/powerpoint/2010/main" val="26467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Requisiti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2743200"/>
            <a:ext cx="9144000" cy="4056538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Realizzazione di una Streaming Data Pipeline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Utilizzo di Apache Kafka come strumento di raccolta dati 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Utilizzo di Apache </a:t>
            </a:r>
            <a:r>
              <a:rPr lang="it-IT" sz="2000" dirty="0" err="1"/>
              <a:t>Druid</a:t>
            </a:r>
            <a:r>
              <a:rPr lang="it-IT" sz="2000" dirty="0"/>
              <a:t> come strumento </a:t>
            </a:r>
            <a:r>
              <a:rPr lang="it-IT" sz="2000" b="1" dirty="0"/>
              <a:t>OLAP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b="1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Configurazione  di tutto l’ambiente con </a:t>
            </a:r>
            <a:r>
              <a:rPr lang="it-IT" sz="2000" b="1" dirty="0"/>
              <a:t>Docker Compose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b="1" dirty="0"/>
          </a:p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Verifica delle funzionalità e prestazioni offerte da tali strumenti rispetto alle tecnologie tradizionali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b="1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b="1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b="1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sz="20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6497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bg1"/>
                </a:solidFill>
              </a:rPr>
              <a:t>6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B147C5-5F4C-48FD-A915-97FE00F22353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</p:spTree>
    <p:extLst>
      <p:ext uri="{BB962C8B-B14F-4D97-AF65-F5344CB8AC3E}">
        <p14:creationId xmlns:p14="http://schemas.microsoft.com/office/powerpoint/2010/main" val="220613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Apache Kafka 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-1" y="707457"/>
            <a:ext cx="4572001" cy="3291787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Message broker in grado di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Pubblicare e sottoscrivere flussi di messaggi attraverso </a:t>
            </a:r>
            <a:r>
              <a:rPr lang="it-IT" sz="2000" b="1" dirty="0" err="1"/>
              <a:t>topic</a:t>
            </a:r>
            <a:endParaRPr lang="it-IT" sz="2000" b="1" dirty="0"/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Archiviarli in modo duraturo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Elaborare tali flussi in modo retrospettivo</a:t>
            </a:r>
          </a:p>
          <a:p>
            <a:pPr marL="533400" lvl="1" indent="0">
              <a:lnSpc>
                <a:spcPct val="100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6497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bg1"/>
                </a:solidFill>
              </a:rPr>
              <a:t>7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CE6DC8-207D-4BFC-ACB0-6AC198C90AB6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C08257-FB0A-40C0-9A34-E52AD98E3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81" y="875406"/>
            <a:ext cx="2345819" cy="131198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7741829-61F5-4001-907D-D772115B7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87673"/>
            <a:ext cx="4397827" cy="24031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hape 100">
            <a:extLst>
              <a:ext uri="{FF2B5EF4-FFF2-40B4-BE49-F238E27FC236}">
                <a16:creationId xmlns:a16="http://schemas.microsoft.com/office/drawing/2014/main" id="{9D701FEB-DAF0-47BB-B84C-670256DD73A7}"/>
              </a:ext>
            </a:extLst>
          </p:cNvPr>
          <p:cNvSpPr txBox="1">
            <a:spLocks/>
          </p:cNvSpPr>
          <p:nvPr/>
        </p:nvSpPr>
        <p:spPr>
          <a:xfrm>
            <a:off x="4933742" y="2199652"/>
            <a:ext cx="4300694" cy="411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Architettura distribuita che opera su nodi </a:t>
            </a:r>
          </a:p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Server Kafka 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Kafka Broker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Kafka Connect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Client Kafka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b="1" dirty="0"/>
              <a:t>Produttori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b="1" dirty="0"/>
              <a:t>Consumatori</a:t>
            </a: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3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41587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Pattern Publisher-</a:t>
            </a:r>
            <a:r>
              <a:rPr lang="it-IT" sz="3000" dirty="0" err="1">
                <a:solidFill>
                  <a:srgbClr val="FFFFFF"/>
                </a:solidFill>
              </a:rPr>
              <a:t>Subscriber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BF2FBE-3FBD-446C-83BE-95FC0BD7BA34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1EC0C7-730A-488C-9C5F-A65CEFFE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831" y="3162349"/>
            <a:ext cx="4348481" cy="221565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22BCF54-87A5-4A49-8738-AB021C296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02" y="847690"/>
            <a:ext cx="2618766" cy="17576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hape 100">
            <a:extLst>
              <a:ext uri="{FF2B5EF4-FFF2-40B4-BE49-F238E27FC236}">
                <a16:creationId xmlns:a16="http://schemas.microsoft.com/office/drawing/2014/main" id="{B20504CA-575C-47E4-98AF-C970A9E8DAC2}"/>
              </a:ext>
            </a:extLst>
          </p:cNvPr>
          <p:cNvSpPr txBox="1">
            <a:spLocks/>
          </p:cNvSpPr>
          <p:nvPr/>
        </p:nvSpPr>
        <p:spPr>
          <a:xfrm>
            <a:off x="0" y="2835245"/>
            <a:ext cx="4983982" cy="396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Sistemi distribuiti 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Comunicazione asincrona 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Ridimensionabile  </a:t>
            </a:r>
            <a:r>
              <a:rPr lang="it-IT" sz="2000" b="1" dirty="0"/>
              <a:t>dinamica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Vantaggi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Debole </a:t>
            </a:r>
            <a:r>
              <a:rPr lang="it-IT" sz="2000" b="1" dirty="0"/>
              <a:t>accoppiamento</a:t>
            </a:r>
            <a:r>
              <a:rPr lang="it-IT" sz="2000" dirty="0"/>
              <a:t> tra le componenti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elevata </a:t>
            </a:r>
            <a:r>
              <a:rPr lang="it-IT" sz="2000" b="1" dirty="0"/>
              <a:t>scalabilità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utilizzo della comunicazione </a:t>
            </a:r>
            <a:r>
              <a:rPr lang="it-IT" sz="2000" b="1" dirty="0"/>
              <a:t>asincrona</a:t>
            </a:r>
            <a:r>
              <a:rPr lang="it-IT" sz="2000" dirty="0"/>
              <a:t> ad eventi</a:t>
            </a:r>
          </a:p>
          <a:p>
            <a:pPr marL="876300" lvl="1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indipendenza dal protocollo di comunicazione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</a:pPr>
            <a:endParaRPr lang="it-IT" sz="2000" dirty="0"/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1AE05D7-17DD-4806-AF4E-87FC73341E07}"/>
              </a:ext>
            </a:extLst>
          </p:cNvPr>
          <p:cNvSpPr/>
          <p:nvPr/>
        </p:nvSpPr>
        <p:spPr>
          <a:xfrm>
            <a:off x="8302200" y="6479700"/>
            <a:ext cx="6497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81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38048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Apache Kafka e l’architettura EDA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733720"/>
            <a:ext cx="9144000" cy="323884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L’</a:t>
            </a:r>
            <a:r>
              <a:rPr lang="it-IT" sz="2000" b="1" dirty="0" err="1"/>
              <a:t>E</a:t>
            </a:r>
            <a:r>
              <a:rPr lang="it-IT" sz="2000" dirty="0" err="1"/>
              <a:t>ven</a:t>
            </a:r>
            <a:r>
              <a:rPr lang="it-IT" sz="2000" dirty="0"/>
              <a:t> </a:t>
            </a:r>
            <a:r>
              <a:rPr lang="it-IT" sz="2000" b="1" dirty="0" err="1"/>
              <a:t>D</a:t>
            </a:r>
            <a:r>
              <a:rPr lang="it-IT" sz="2000" dirty="0" err="1"/>
              <a:t>riven</a:t>
            </a:r>
            <a:r>
              <a:rPr lang="it-IT" sz="2000" dirty="0"/>
              <a:t> </a:t>
            </a:r>
            <a:r>
              <a:rPr lang="it-IT" sz="2000" b="1" dirty="0"/>
              <a:t>A</a:t>
            </a:r>
            <a:r>
              <a:rPr lang="it-IT" sz="2000" dirty="0"/>
              <a:t>rchitecture è un pattern in cui gli agenti coinvolti sono in grado e di ricevere tali eventi</a:t>
            </a:r>
          </a:p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marL="419100" indent="-342900">
              <a:lnSpc>
                <a:spcPct val="100000"/>
              </a:lnSpc>
              <a:buClr>
                <a:srgbClr val="9B0014"/>
              </a:buClr>
              <a:buSzPts val="2400"/>
            </a:pPr>
            <a:r>
              <a:rPr lang="it-IT" sz="2000" dirty="0"/>
              <a:t>Per utilizzare Apache Kafka in una architettura </a:t>
            </a:r>
            <a:r>
              <a:rPr lang="it-IT" sz="2000" b="1" dirty="0"/>
              <a:t>EDA</a:t>
            </a:r>
            <a:r>
              <a:rPr lang="it-IT" sz="2000" dirty="0"/>
              <a:t> la chiave è andare a sfruttare il disaccoppiamento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Evitare il </a:t>
            </a:r>
            <a:r>
              <a:rPr lang="it-IT" sz="2000" b="1" dirty="0"/>
              <a:t>polling</a:t>
            </a:r>
            <a:r>
              <a:rPr lang="it-IT" sz="2000" dirty="0"/>
              <a:t> </a:t>
            </a:r>
          </a:p>
          <a:p>
            <a:pPr marL="876300" lvl="1" indent="-342900">
              <a:lnSpc>
                <a:spcPct val="150000"/>
              </a:lnSpc>
              <a:buClr>
                <a:srgbClr val="9B0014"/>
              </a:buClr>
              <a:buSzPts val="2400"/>
            </a:pPr>
            <a:r>
              <a:rPr lang="it-IT" sz="2000" dirty="0"/>
              <a:t>Attendere il verificarsi di un evento</a:t>
            </a:r>
            <a:endParaRPr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9BBDE-35B2-48C2-A937-D3C344CC216D}"/>
              </a:ext>
            </a:extLst>
          </p:cNvPr>
          <p:cNvSpPr txBox="1"/>
          <p:nvPr/>
        </p:nvSpPr>
        <p:spPr>
          <a:xfrm>
            <a:off x="4398380" y="6491963"/>
            <a:ext cx="390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Brugin - Creazione di una Data Pipeline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F90EEFF-E438-4EFA-970D-E19AF1E60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40" y="4218503"/>
            <a:ext cx="6228080" cy="19110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Shape 101">
            <a:extLst>
              <a:ext uri="{FF2B5EF4-FFF2-40B4-BE49-F238E27FC236}">
                <a16:creationId xmlns:a16="http://schemas.microsoft.com/office/drawing/2014/main" id="{009DE5D1-418F-4B54-B70A-ADF4A04688EE}"/>
              </a:ext>
            </a:extLst>
          </p:cNvPr>
          <p:cNvSpPr/>
          <p:nvPr/>
        </p:nvSpPr>
        <p:spPr>
          <a:xfrm>
            <a:off x="8302200" y="6479700"/>
            <a:ext cx="64977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9/14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826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2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</Template>
  <TotalTime>1346</TotalTime>
  <Words>595</Words>
  <Application>Microsoft Office PowerPoint</Application>
  <PresentationFormat>Presentazione su schermo (4:3)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Cuprum</vt:lpstr>
      <vt:lpstr>Lato</vt:lpstr>
      <vt:lpstr>Arial</vt:lpstr>
      <vt:lpstr>Source Sans Pro</vt:lpstr>
      <vt:lpstr>Calibri</vt:lpstr>
      <vt:lpstr>Simple Light</vt:lpstr>
      <vt:lpstr>Custom</vt:lpstr>
      <vt:lpstr>Presentazione standard di PowerPoint</vt:lpstr>
      <vt:lpstr>L’azienda</vt:lpstr>
      <vt:lpstr>Le Data Pipeline tradizionali</vt:lpstr>
      <vt:lpstr>Le Streaming Data Pipeline</vt:lpstr>
      <vt:lpstr>Obiettivi del progetto di stage </vt:lpstr>
      <vt:lpstr>Requisiti</vt:lpstr>
      <vt:lpstr>Apache Kafka </vt:lpstr>
      <vt:lpstr>Pattern Publisher-Subscriber</vt:lpstr>
      <vt:lpstr>Apache Kafka e l’architettura EDA</vt:lpstr>
      <vt:lpstr>Apache Druid</vt:lpstr>
      <vt:lpstr>Docker Compose</vt:lpstr>
      <vt:lpstr>Il prototipo</vt:lpstr>
      <vt:lpstr>Testing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Brugin</dc:creator>
  <cp:lastModifiedBy>Marco Brugin</cp:lastModifiedBy>
  <cp:revision>24</cp:revision>
  <dcterms:created xsi:type="dcterms:W3CDTF">2023-09-01T07:05:07Z</dcterms:created>
  <dcterms:modified xsi:type="dcterms:W3CDTF">2023-09-05T16:39:29Z</dcterms:modified>
</cp:coreProperties>
</file>