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5"/>
  </p:handoutMasterIdLst>
  <p:sldIdLst>
    <p:sldId id="256" r:id="rId2"/>
    <p:sldId id="257" r:id="rId3"/>
    <p:sldId id="258" r:id="rId4"/>
    <p:sldId id="282" r:id="rId5"/>
    <p:sldId id="259" r:id="rId6"/>
    <p:sldId id="263" r:id="rId7"/>
    <p:sldId id="260" r:id="rId8"/>
    <p:sldId id="261" r:id="rId9"/>
    <p:sldId id="262" r:id="rId10"/>
    <p:sldId id="278" r:id="rId11"/>
    <p:sldId id="266" r:id="rId12"/>
    <p:sldId id="267" r:id="rId13"/>
    <p:sldId id="269" r:id="rId14"/>
    <p:sldId id="279" r:id="rId15"/>
    <p:sldId id="280" r:id="rId16"/>
    <p:sldId id="281" r:id="rId17"/>
    <p:sldId id="270" r:id="rId18"/>
    <p:sldId id="271" r:id="rId19"/>
    <p:sldId id="273" r:id="rId20"/>
    <p:sldId id="276" r:id="rId21"/>
    <p:sldId id="283" r:id="rId22"/>
    <p:sldId id="277" r:id="rId23"/>
    <p:sldId id="284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4" autoAdjust="0"/>
    <p:restoredTop sz="88375" autoAdjust="0"/>
  </p:normalViewPr>
  <p:slideViewPr>
    <p:cSldViewPr snapToGrid="0">
      <p:cViewPr varScale="1">
        <p:scale>
          <a:sx n="54" d="100"/>
          <a:sy n="54" d="100"/>
        </p:scale>
        <p:origin x="224" y="5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740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0959C24-DBA9-CC93-B799-7DF064CE872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BFD41D-1119-83AD-F292-94883729B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3CFE2-EFB5-404F-AAAE-234EF727BCDD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706DBA3-5028-45A2-6D9A-5FB7F5E02C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14DAC2C-A1B8-214E-1AC9-AD89965D0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0FD5-C6A2-4B46-B8E2-69DE7E2A3C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33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D9D529-C2A7-6CEC-755F-0EB61465A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55133-7EA4-F18D-9252-7FD641AB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D54647F7-0981-61DD-F47A-7A34170539E5}"/>
              </a:ext>
            </a:extLst>
          </p:cNvPr>
          <p:cNvSpPr txBox="1">
            <a:spLocks/>
          </p:cNvSpPr>
          <p:nvPr userDrawn="1"/>
        </p:nvSpPr>
        <p:spPr>
          <a:xfrm>
            <a:off x="1491304" y="6346038"/>
            <a:ext cx="3847215" cy="28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SENAI “Paulo Antonio Skaf"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61788122-BF78-F049-6405-A0CF4B4CA9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145" y="6269790"/>
            <a:ext cx="1083657" cy="321878"/>
          </a:xfrm>
          <a:prstGeom prst="rect">
            <a:avLst/>
          </a:prstGeom>
        </p:spPr>
      </p:pic>
      <p:sp>
        <p:nvSpPr>
          <p:cNvPr id="15" name="Subtítulo 2">
            <a:extLst>
              <a:ext uri="{FF2B5EF4-FFF2-40B4-BE49-F238E27FC236}">
                <a16:creationId xmlns:a16="http://schemas.microsoft.com/office/drawing/2014/main" id="{2BC6A913-2562-C529-5ADC-182511C13AA7}"/>
              </a:ext>
            </a:extLst>
          </p:cNvPr>
          <p:cNvSpPr txBox="1">
            <a:spLocks/>
          </p:cNvSpPr>
          <p:nvPr userDrawn="1"/>
        </p:nvSpPr>
        <p:spPr>
          <a:xfrm>
            <a:off x="7653967" y="6323016"/>
            <a:ext cx="3847215" cy="28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SENAI Notes – Grupo 04 – </a:t>
            </a:r>
            <a:r>
              <a:rPr lang="pt-BR" b="1" dirty="0"/>
              <a:t>STACK GROUP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E0393E-C46A-16E0-0E32-A232E3C5F81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5710" y="6210953"/>
            <a:ext cx="490945" cy="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52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D5C8F4-F55C-3897-1EE3-716CEBF21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FEF6DC83-F47B-7E12-EC3A-77AE706FBD80}"/>
              </a:ext>
            </a:extLst>
          </p:cNvPr>
          <p:cNvSpPr txBox="1">
            <a:spLocks/>
          </p:cNvSpPr>
          <p:nvPr userDrawn="1"/>
        </p:nvSpPr>
        <p:spPr>
          <a:xfrm>
            <a:off x="1491304" y="6346038"/>
            <a:ext cx="3847215" cy="28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SENAI “Paulo Antonio Skaf"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AC4357-69FD-EB57-6BF6-1BDA66E3F1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145" y="6269790"/>
            <a:ext cx="1083657" cy="321878"/>
          </a:xfrm>
          <a:prstGeom prst="rect">
            <a:avLst/>
          </a:prstGeom>
        </p:spPr>
      </p:pic>
      <p:sp>
        <p:nvSpPr>
          <p:cNvPr id="8" name="Subtítulo 2">
            <a:extLst>
              <a:ext uri="{FF2B5EF4-FFF2-40B4-BE49-F238E27FC236}">
                <a16:creationId xmlns:a16="http://schemas.microsoft.com/office/drawing/2014/main" id="{67FC8ABB-B54B-5B56-3968-321A103427B2}"/>
              </a:ext>
            </a:extLst>
          </p:cNvPr>
          <p:cNvSpPr txBox="1">
            <a:spLocks/>
          </p:cNvSpPr>
          <p:nvPr userDrawn="1"/>
        </p:nvSpPr>
        <p:spPr>
          <a:xfrm>
            <a:off x="7653967" y="6323016"/>
            <a:ext cx="3847215" cy="28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SENAI Notes – Grupo 04 – </a:t>
            </a:r>
            <a:r>
              <a:rPr lang="pt-BR" b="1" dirty="0"/>
              <a:t>STACK GROUP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48C66BE-02B3-23D6-71B5-0D5599318E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5710" y="6210953"/>
            <a:ext cx="490945" cy="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6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2">
            <a:extLst>
              <a:ext uri="{FF2B5EF4-FFF2-40B4-BE49-F238E27FC236}">
                <a16:creationId xmlns:a16="http://schemas.microsoft.com/office/drawing/2014/main" id="{725439A9-BF2D-467F-73DA-1C1EC8DC8C9E}"/>
              </a:ext>
            </a:extLst>
          </p:cNvPr>
          <p:cNvSpPr txBox="1">
            <a:spLocks/>
          </p:cNvSpPr>
          <p:nvPr userDrawn="1"/>
        </p:nvSpPr>
        <p:spPr>
          <a:xfrm>
            <a:off x="1491304" y="6346038"/>
            <a:ext cx="3847215" cy="28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SENAI “Paulo Antonio Skaf"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79C2E10-38DC-48FC-92B9-1A7913DBE8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2145" y="6269790"/>
            <a:ext cx="1083657" cy="321878"/>
          </a:xfrm>
          <a:prstGeom prst="rect">
            <a:avLst/>
          </a:prstGeom>
        </p:spPr>
      </p:pic>
      <p:sp>
        <p:nvSpPr>
          <p:cNvPr id="7" name="Subtítulo 2">
            <a:extLst>
              <a:ext uri="{FF2B5EF4-FFF2-40B4-BE49-F238E27FC236}">
                <a16:creationId xmlns:a16="http://schemas.microsoft.com/office/drawing/2014/main" id="{6F36F418-5814-DD07-70BA-5398CD2CC007}"/>
              </a:ext>
            </a:extLst>
          </p:cNvPr>
          <p:cNvSpPr txBox="1">
            <a:spLocks/>
          </p:cNvSpPr>
          <p:nvPr userDrawn="1"/>
        </p:nvSpPr>
        <p:spPr>
          <a:xfrm>
            <a:off x="7653967" y="6323016"/>
            <a:ext cx="3847215" cy="28576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SENAI Notes – Grupo 04 – </a:t>
            </a:r>
            <a:r>
              <a:rPr lang="pt-BR" b="1" dirty="0"/>
              <a:t>STACK GROUP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0BDB98D-FECC-E609-4384-80EE7853E4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55710" y="6210953"/>
            <a:ext cx="490945" cy="43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3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0EFCD29-6111-46DD-20DC-98588475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024B2E-6CE6-A214-69CC-8E78F94B0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DE6C56-8365-641F-D0F2-8A0CD19C1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36443-430C-4985-91EA-BB98CA24621D}" type="datetimeFigureOut">
              <a:rPr lang="pt-BR" smtClean="0"/>
              <a:t>11/05/2025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76BA6E-C022-9329-C9C5-CD389E800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BB1185-5826-3003-3828-D686147350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BF6EC7-663C-4769-BE93-D2D23887565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FC4587A-5627-9679-F07F-AFAAA6448B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080637" y="6642100"/>
            <a:ext cx="40592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*** Este documento está classificado como INTERNO pelo GRUPO FLEURY ***</a:t>
            </a:r>
          </a:p>
        </p:txBody>
      </p:sp>
    </p:spTree>
    <p:extLst>
      <p:ext uri="{BB962C8B-B14F-4D97-AF65-F5344CB8AC3E}">
        <p14:creationId xmlns:p14="http://schemas.microsoft.com/office/powerpoint/2010/main" val="27684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500+ Notes Pictures | Download Free Images on Unsplash">
            <a:extLst>
              <a:ext uri="{FF2B5EF4-FFF2-40B4-BE49-F238E27FC236}">
                <a16:creationId xmlns:a16="http://schemas.microsoft.com/office/drawing/2014/main" id="{43A24948-858B-73FC-0BB4-B89035B93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140390" cy="5426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88C94F9-6907-1C99-8464-A32340C41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5610" y="367805"/>
            <a:ext cx="5358204" cy="972251"/>
          </a:xfrm>
        </p:spPr>
        <p:txBody>
          <a:bodyPr/>
          <a:lstStyle/>
          <a:p>
            <a:r>
              <a:rPr lang="pt-BR" dirty="0"/>
              <a:t>SENAI NOTES</a:t>
            </a: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D95A64-783C-1DD0-1C25-09F7A8A4E410}"/>
              </a:ext>
            </a:extLst>
          </p:cNvPr>
          <p:cNvSpPr txBox="1">
            <a:spLocks/>
          </p:cNvSpPr>
          <p:nvPr/>
        </p:nvSpPr>
        <p:spPr>
          <a:xfrm>
            <a:off x="8344787" y="1707861"/>
            <a:ext cx="2312582" cy="702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800" b="1" dirty="0">
                <a:solidFill>
                  <a:srgbClr val="FF0000"/>
                </a:solidFill>
              </a:rPr>
              <a:t>Grupo 04</a:t>
            </a:r>
          </a:p>
          <a:p>
            <a:pPr algn="l"/>
            <a:r>
              <a:rPr lang="pt-BR" sz="2800" dirty="0"/>
              <a:t>Stack </a:t>
            </a:r>
            <a:r>
              <a:rPr lang="pt-BR" sz="2800" dirty="0" err="1"/>
              <a:t>Group</a:t>
            </a:r>
            <a:endParaRPr lang="pt-BR" sz="2800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8914935C-CE24-9520-35D9-5FFBA4E74606}"/>
              </a:ext>
            </a:extLst>
          </p:cNvPr>
          <p:cNvSpPr txBox="1">
            <a:spLocks/>
          </p:cNvSpPr>
          <p:nvPr/>
        </p:nvSpPr>
        <p:spPr>
          <a:xfrm>
            <a:off x="8344785" y="2936807"/>
            <a:ext cx="3847215" cy="702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/>
              <a:t>Participantes: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AE34103D-67F1-2022-04AD-77EDF7EC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7882" y="836323"/>
            <a:ext cx="2628900" cy="174307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1E92ADC6-F421-58D4-5FE9-3CDEBABA3A73}"/>
              </a:ext>
            </a:extLst>
          </p:cNvPr>
          <p:cNvSpPr txBox="1"/>
          <p:nvPr/>
        </p:nvSpPr>
        <p:spPr>
          <a:xfrm>
            <a:off x="5801097" y="5670166"/>
            <a:ext cx="65908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https://github.com/marcobutrico/SENAI-Notes-Stack-Group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64528139-5376-E099-9091-726C9FACE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452" y="5542657"/>
            <a:ext cx="682645" cy="68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480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BABEE-E91A-08F8-C901-948988B45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266C2D-FF7E-BD8C-60CC-91F02B262941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88F6BC6-4C76-9F9A-4F9F-9212FC8FFC43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059234E-48B3-D8D6-668D-C1D480BED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Settings: </a:t>
            </a:r>
            <a:r>
              <a:rPr lang="pt-BR" dirty="0" err="1"/>
              <a:t>Change</a:t>
            </a:r>
            <a:r>
              <a:rPr lang="pt-BR" dirty="0"/>
              <a:t> </a:t>
            </a:r>
            <a:r>
              <a:rPr lang="pt-BR" dirty="0" err="1"/>
              <a:t>Password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C51E611-4CD4-D110-C2CE-70555DAD60A7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4050572-4ABC-D7BE-765E-31397A9C1058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29BA1FA-1D3A-204B-0D51-257DD5509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425544"/>
            <a:ext cx="1549480" cy="1187511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08B9DC3-CC17-9BDC-1757-8097A3361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426" y="2884289"/>
            <a:ext cx="2083136" cy="2833066"/>
          </a:xfrm>
          <a:prstGeom prst="rect">
            <a:avLst/>
          </a:prstGeom>
        </p:spPr>
      </p:pic>
      <p:pic>
        <p:nvPicPr>
          <p:cNvPr id="10242" name="Picture 2" descr="Settings Blue Icons – Free Download SVG, PNG, GIF">
            <a:extLst>
              <a:ext uri="{FF2B5EF4-FFF2-40B4-BE49-F238E27FC236}">
                <a16:creationId xmlns:a16="http://schemas.microsoft.com/office/drawing/2014/main" id="{0C32D411-A18E-9917-D3B2-0F6B8068A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7" y="157885"/>
            <a:ext cx="711526" cy="7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5182EAAE-B4DF-B8A8-0E03-CBCAA2B4F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7316" y="1902313"/>
            <a:ext cx="2698889" cy="338789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5274705-0472-80EE-FC69-FEBB5BBB85C1}"/>
              </a:ext>
            </a:extLst>
          </p:cNvPr>
          <p:cNvSpPr txBox="1"/>
          <p:nvPr/>
        </p:nvSpPr>
        <p:spPr>
          <a:xfrm>
            <a:off x="4393021" y="2646076"/>
            <a:ext cx="3921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changepwd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]/</a:t>
            </a:r>
          </a:p>
          <a:p>
            <a:r>
              <a:rPr lang="pt-BR" sz="1600" b="1" dirty="0">
                <a:solidFill>
                  <a:schemeClr val="accent1"/>
                </a:solidFill>
              </a:rPr>
              <a:t>                                       </a:t>
            </a:r>
            <a:r>
              <a:rPr lang="pt-BR" sz="1600" b="1" dirty="0" err="1">
                <a:solidFill>
                  <a:schemeClr val="accent1"/>
                </a:solidFill>
              </a:rPr>
              <a:t>oldpwd</a:t>
            </a:r>
            <a:r>
              <a:rPr lang="pt-BR" sz="1600" b="1" dirty="0">
                <a:solidFill>
                  <a:schemeClr val="accent1"/>
                </a:solidFill>
              </a:rPr>
              <a:t>/</a:t>
            </a:r>
            <a:r>
              <a:rPr lang="pt-BR" sz="1600" b="1" dirty="0" err="1">
                <a:solidFill>
                  <a:schemeClr val="accent1"/>
                </a:solidFill>
              </a:rPr>
              <a:t>newpd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E377352-B445-ABAB-892A-0337471D0657}"/>
              </a:ext>
            </a:extLst>
          </p:cNvPr>
          <p:cNvSpPr txBox="1"/>
          <p:nvPr/>
        </p:nvSpPr>
        <p:spPr>
          <a:xfrm>
            <a:off x="4376087" y="3929228"/>
            <a:ext cx="37857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check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if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email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exists</a:t>
            </a:r>
            <a:endParaRPr lang="pt-B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check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if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old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password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is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correct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JWT </a:t>
            </a:r>
            <a:r>
              <a:rPr lang="pt-BR" dirty="0" err="1"/>
              <a:t>hashing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bcrypting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221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04159-B658-531C-5234-3239F9D1F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78295B2-FEA4-E41F-4375-733A2D5C8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492417"/>
            <a:ext cx="1652885" cy="4496172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FDA747A-0D28-AE3E-35CE-3AF6041EC95C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15C8609-48B6-1764-9665-C5F5B92828D7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B079F5CB-2B5D-BB48-CFD5-434DC959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</a:t>
            </a:r>
            <a:r>
              <a:rPr lang="pt-BR" dirty="0" err="1"/>
              <a:t>All</a:t>
            </a:r>
            <a:r>
              <a:rPr lang="pt-BR" dirty="0"/>
              <a:t> Notes – </a:t>
            </a:r>
            <a:r>
              <a:rPr lang="pt-BR" dirty="0" err="1"/>
              <a:t>Sidebar</a:t>
            </a:r>
            <a:r>
              <a:rPr lang="pt-BR" dirty="0"/>
              <a:t> - </a:t>
            </a:r>
            <a:r>
              <a:rPr lang="pt-BR" dirty="0" err="1"/>
              <a:t>Navigation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043D918-74DA-9C98-58A8-CBED4304290A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5AF6BF4-9468-7310-2851-A32661D44148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2" name="Picture 2" descr="Notes Basic Miscellany Blue icon | Freepik">
            <a:extLst>
              <a:ext uri="{FF2B5EF4-FFF2-40B4-BE49-F238E27FC236}">
                <a16:creationId xmlns:a16="http://schemas.microsoft.com/office/drawing/2014/main" id="{A690F431-36DC-B510-1176-8101AB7D5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D0EFF4B-0ED8-2E87-6432-8A0EE33BD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772" y="2391649"/>
            <a:ext cx="2441032" cy="240922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B613FFF-2233-0D4D-AE91-1A2D588E9DAA}"/>
              </a:ext>
            </a:extLst>
          </p:cNvPr>
          <p:cNvSpPr txBox="1"/>
          <p:nvPr/>
        </p:nvSpPr>
        <p:spPr>
          <a:xfrm>
            <a:off x="4376088" y="3318463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getAllTagsAsync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7DD899A-474D-74CE-3F3A-983DAB9704AD}"/>
              </a:ext>
            </a:extLst>
          </p:cNvPr>
          <p:cNvSpPr txBox="1"/>
          <p:nvPr/>
        </p:nvSpPr>
        <p:spPr>
          <a:xfrm>
            <a:off x="4376087" y="3929228"/>
            <a:ext cx="37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395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8CC80-BD84-A59E-28A7-295604C2C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8044D75-B19E-0F21-F6DA-23BADACDDDAF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5BCD3A8-5965-9A3E-309D-1BBA2174E9AB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CA0EF16-2299-1C9C-FE97-9564092E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</a:t>
            </a:r>
            <a:r>
              <a:rPr lang="pt-BR" dirty="0" err="1"/>
              <a:t>All</a:t>
            </a:r>
            <a:r>
              <a:rPr lang="pt-BR" dirty="0"/>
              <a:t> Notes – </a:t>
            </a:r>
            <a:r>
              <a:rPr lang="pt-BR" dirty="0" err="1"/>
              <a:t>Sidebar</a:t>
            </a:r>
            <a:r>
              <a:rPr lang="pt-BR" dirty="0"/>
              <a:t> – </a:t>
            </a:r>
            <a:r>
              <a:rPr lang="pt-BR" dirty="0" err="1"/>
              <a:t>All</a:t>
            </a:r>
            <a:r>
              <a:rPr lang="pt-BR" dirty="0"/>
              <a:t> Notes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01C0BC9D-7937-F4DD-49ED-47AB6BB783D9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46C87D1-B0A3-70D3-AA62-8FF0E8306274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E909E84-4CA7-7865-6FE0-1A08506AE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34" y="1406923"/>
            <a:ext cx="1538455" cy="4378679"/>
          </a:xfrm>
          <a:prstGeom prst="rect">
            <a:avLst/>
          </a:prstGeom>
        </p:spPr>
      </p:pic>
      <p:pic>
        <p:nvPicPr>
          <p:cNvPr id="7" name="Picture 2" descr="Notes Basic Miscellany Blue icon | Freepik">
            <a:extLst>
              <a:ext uri="{FF2B5EF4-FFF2-40B4-BE49-F238E27FC236}">
                <a16:creationId xmlns:a16="http://schemas.microsoft.com/office/drawing/2014/main" id="{43BED401-EDB9-C58E-3B8E-AF80C6948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35EACE8-9515-B794-E713-831859257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EC4CBF2-CAF8-9146-165F-F4421729C759}"/>
              </a:ext>
            </a:extLst>
          </p:cNvPr>
          <p:cNvSpPr txBox="1"/>
          <p:nvPr/>
        </p:nvSpPr>
        <p:spPr>
          <a:xfrm>
            <a:off x="4376088" y="3318463"/>
            <a:ext cx="362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getAllNotesAsync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C6B9577-201B-EA15-5C4B-5763F72AE55F}"/>
              </a:ext>
            </a:extLst>
          </p:cNvPr>
          <p:cNvSpPr txBox="1"/>
          <p:nvPr/>
        </p:nvSpPr>
        <p:spPr>
          <a:xfrm>
            <a:off x="4376087" y="3929228"/>
            <a:ext cx="378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inner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join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NoteTag</a:t>
            </a:r>
            <a:r>
              <a:rPr lang="pt-BR" b="1" dirty="0">
                <a:solidFill>
                  <a:schemeClr val="accent1"/>
                </a:solidFill>
              </a:rPr>
              <a:t>, </a:t>
            </a:r>
            <a:r>
              <a:rPr lang="pt-BR" b="1" dirty="0" err="1">
                <a:solidFill>
                  <a:schemeClr val="accent1"/>
                </a:solidFill>
              </a:rPr>
              <a:t>Tag</a:t>
            </a:r>
            <a:r>
              <a:rPr lang="pt-BR" b="1" dirty="0">
                <a:solidFill>
                  <a:schemeClr val="accent1"/>
                </a:solidFill>
              </a:rPr>
              <a:t>, Note </a:t>
            </a: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5179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5273-164C-9B02-803A-7168EC677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D8707DB-6653-517B-F38B-B3608DBF3C3D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0C4AC2A-8ADC-62FC-2ED6-12238DD23DDE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B8968AD-C2C0-651F-368E-E952329A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Note – Show note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0860479-B033-1A6A-F645-C00560BEF790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4CCA7B0-0DB7-E62F-C647-EB9C8FCFEB51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3F38775-CC4A-5A46-4F62-CBA6F259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0" y="1447698"/>
            <a:ext cx="3605515" cy="3086202"/>
          </a:xfrm>
          <a:prstGeom prst="rect">
            <a:avLst/>
          </a:prstGeom>
        </p:spPr>
      </p:pic>
      <p:pic>
        <p:nvPicPr>
          <p:cNvPr id="9" name="Picture 2" descr="Notes Basic Miscellany Blue icon | Freepik">
            <a:extLst>
              <a:ext uri="{FF2B5EF4-FFF2-40B4-BE49-F238E27FC236}">
                <a16:creationId xmlns:a16="http://schemas.microsoft.com/office/drawing/2014/main" id="{810D7819-CBA1-A61C-0CCF-F43529A690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89E7ECC-48F9-0DE1-8B7A-3C883CCCE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AE7D39-8929-A028-6AE2-0CB46CF06D8A}"/>
              </a:ext>
            </a:extLst>
          </p:cNvPr>
          <p:cNvSpPr txBox="1"/>
          <p:nvPr/>
        </p:nvSpPr>
        <p:spPr>
          <a:xfrm>
            <a:off x="4376087" y="3259723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getNoteAsync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48F6D6-A0B7-EB95-9CAF-AA1F15E7C757}"/>
              </a:ext>
            </a:extLst>
          </p:cNvPr>
          <p:cNvSpPr txBox="1"/>
          <p:nvPr/>
        </p:nvSpPr>
        <p:spPr>
          <a:xfrm>
            <a:off x="4376087" y="3929228"/>
            <a:ext cx="3785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inner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join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NoteTag</a:t>
            </a:r>
            <a:r>
              <a:rPr lang="pt-BR" b="1" dirty="0">
                <a:solidFill>
                  <a:schemeClr val="accent1"/>
                </a:solidFill>
              </a:rPr>
              <a:t>, </a:t>
            </a:r>
            <a:r>
              <a:rPr lang="pt-BR" b="1" dirty="0" err="1">
                <a:solidFill>
                  <a:schemeClr val="accent1"/>
                </a:solidFill>
              </a:rPr>
              <a:t>Tag</a:t>
            </a:r>
            <a:r>
              <a:rPr lang="pt-BR" b="1" dirty="0">
                <a:solidFill>
                  <a:schemeClr val="accent1"/>
                </a:solidFill>
              </a:rPr>
              <a:t>, Note </a:t>
            </a: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209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66D95-E0BF-D097-FD2D-DF3BD406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FEB4FED-5067-B80E-F368-A21F0279AC56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7C20C81-2721-E063-7FE5-8F38DC8CD5F5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34AE781-C06E-0BCE-4105-C6B23650A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</a:t>
            </a:r>
            <a:r>
              <a:rPr lang="pt-BR" dirty="0" err="1"/>
              <a:t>Create</a:t>
            </a:r>
            <a:r>
              <a:rPr lang="pt-BR" dirty="0"/>
              <a:t> New Note / </a:t>
            </a:r>
            <a:r>
              <a:rPr lang="pt-BR" dirty="0" err="1"/>
              <a:t>Create</a:t>
            </a:r>
            <a:r>
              <a:rPr lang="pt-BR" dirty="0"/>
              <a:t>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FCF3346F-056F-2FDE-7036-98E2E18D6C09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EF1D17B-F204-D160-DADA-18A34E44F973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07D8614-7EC2-E306-A822-CA6946620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0" y="1324535"/>
            <a:ext cx="2135149" cy="4663873"/>
          </a:xfrm>
          <a:prstGeom prst="rect">
            <a:avLst/>
          </a:prstGeom>
        </p:spPr>
      </p:pic>
      <p:pic>
        <p:nvPicPr>
          <p:cNvPr id="9" name="Picture 2" descr="Notes Basic Miscellany Blue icon | Freepik">
            <a:extLst>
              <a:ext uri="{FF2B5EF4-FFF2-40B4-BE49-F238E27FC236}">
                <a16:creationId xmlns:a16="http://schemas.microsoft.com/office/drawing/2014/main" id="{47472F83-CC08-0A3F-0166-D1E3BE6E5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F3C7F75D-7F63-6D79-8D76-960EB7570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9249ACA-B21E-AFEC-30C6-5B435C69CF7A}"/>
              </a:ext>
            </a:extLst>
          </p:cNvPr>
          <p:cNvSpPr txBox="1"/>
          <p:nvPr/>
        </p:nvSpPr>
        <p:spPr>
          <a:xfrm>
            <a:off x="4376088" y="3318463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createNoteAsync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F2D6F9-D08F-F061-A388-F5AD9E61E3F5}"/>
              </a:ext>
            </a:extLst>
          </p:cNvPr>
          <p:cNvSpPr txBox="1"/>
          <p:nvPr/>
        </p:nvSpPr>
        <p:spPr>
          <a:xfrm>
            <a:off x="4376087" y="4250562"/>
            <a:ext cx="37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73B4E21-44C8-ACB0-8772-4E531986677F}"/>
              </a:ext>
            </a:extLst>
          </p:cNvPr>
          <p:cNvSpPr txBox="1"/>
          <p:nvPr/>
        </p:nvSpPr>
        <p:spPr>
          <a:xfrm>
            <a:off x="4370085" y="3698959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createTagAsync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129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D0EF-FDEB-CECC-C2BE-B8E52C1FE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EF4CC91-042B-5F67-6C58-F88863490BEE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4E7B97-278F-A090-8B52-31D94B9A9834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8E56F72-0FF9-076C-7638-F535AD735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</a:t>
            </a:r>
            <a:r>
              <a:rPr lang="pt-BR" dirty="0" err="1"/>
              <a:t>Edit</a:t>
            </a:r>
            <a:r>
              <a:rPr lang="pt-BR" dirty="0"/>
              <a:t> Note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B72E8F20-E4D1-F694-C8BC-AFFF826172C5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4DC176F-8C77-1B05-2B02-0CEBF33DCD48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C709422-1112-4883-F357-C0AD29C9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50" y="1324535"/>
            <a:ext cx="2135149" cy="4663873"/>
          </a:xfrm>
          <a:prstGeom prst="rect">
            <a:avLst/>
          </a:prstGeom>
        </p:spPr>
      </p:pic>
      <p:pic>
        <p:nvPicPr>
          <p:cNvPr id="2" name="Picture 2" descr="Notes Basic Miscellany Blue icon | Freepik">
            <a:extLst>
              <a:ext uri="{FF2B5EF4-FFF2-40B4-BE49-F238E27FC236}">
                <a16:creationId xmlns:a16="http://schemas.microsoft.com/office/drawing/2014/main" id="{12A0A479-76D2-F77B-2E89-C4205DC7F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C15C23C7-DA23-870B-60B9-CD473C159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8B9A07-658F-EBBB-3F25-2363D80B812B}"/>
              </a:ext>
            </a:extLst>
          </p:cNvPr>
          <p:cNvSpPr txBox="1"/>
          <p:nvPr/>
        </p:nvSpPr>
        <p:spPr>
          <a:xfrm>
            <a:off x="4376088" y="3318463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updateNoteAsync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044D0B-0344-C77B-8120-2C12E4EEE8AF}"/>
              </a:ext>
            </a:extLst>
          </p:cNvPr>
          <p:cNvSpPr txBox="1"/>
          <p:nvPr/>
        </p:nvSpPr>
        <p:spPr>
          <a:xfrm>
            <a:off x="4376087" y="3929228"/>
            <a:ext cx="37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68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B579-2B70-6B1E-4C18-2FA4F695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5AD0BD1-D472-0AA7-AD24-A9976EB63FF5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F681E3B-C69B-C66D-4433-F9C538C487E3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EBCF25E7-5B3E-1F48-E63C-59EDD657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Delete Note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DB4D931-6AFE-B9D1-1B25-B0D3075E7DB4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CB9F84C-6005-0A7B-121C-02FAFCE8938C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42FC662-136B-E609-9A7F-F6B6E4C23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0" y="1447698"/>
            <a:ext cx="3605515" cy="3086202"/>
          </a:xfrm>
          <a:prstGeom prst="rect">
            <a:avLst/>
          </a:prstGeom>
        </p:spPr>
      </p:pic>
      <p:pic>
        <p:nvPicPr>
          <p:cNvPr id="2" name="Picture 2" descr="Notes Basic Miscellany Blue icon | Freepik">
            <a:extLst>
              <a:ext uri="{FF2B5EF4-FFF2-40B4-BE49-F238E27FC236}">
                <a16:creationId xmlns:a16="http://schemas.microsoft.com/office/drawing/2014/main" id="{7FE00370-9CB4-E6C4-DEA2-82DA7835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82F609DA-5330-1EE0-8E51-E66DF7C25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B08E0A6-D130-7193-1D83-94F1254B5095}"/>
              </a:ext>
            </a:extLst>
          </p:cNvPr>
          <p:cNvSpPr txBox="1"/>
          <p:nvPr/>
        </p:nvSpPr>
        <p:spPr>
          <a:xfrm>
            <a:off x="4376088" y="3318463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deleteNote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</p:spTree>
    <p:extLst>
      <p:ext uri="{BB962C8B-B14F-4D97-AF65-F5344CB8AC3E}">
        <p14:creationId xmlns:p14="http://schemas.microsoft.com/office/powerpoint/2010/main" val="104492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91DBA-7916-C938-981E-DC39B3757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9D35CED-4608-90E8-BDF4-5ECF2DE72850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DD8148-5393-0065-4F18-2764C407B297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92DAD8A-DBA8-8C36-8C9C-17868920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</a:t>
            </a:r>
            <a:r>
              <a:rPr lang="pt-BR" dirty="0" err="1"/>
              <a:t>Archived</a:t>
            </a:r>
            <a:r>
              <a:rPr lang="pt-BR" dirty="0"/>
              <a:t> Notes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E6AD9F5-EC5A-FCFD-6419-5FDE46320441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215A381-8A2C-FDB9-F83E-CDE2C658E968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6E9E658-8AB7-B5C6-1AC6-E726D4356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246083"/>
            <a:ext cx="2107115" cy="4249941"/>
          </a:xfrm>
          <a:prstGeom prst="rect">
            <a:avLst/>
          </a:prstGeom>
        </p:spPr>
      </p:pic>
      <p:pic>
        <p:nvPicPr>
          <p:cNvPr id="7" name="Picture 2" descr="Notes Basic Miscellany Blue icon | Freepik">
            <a:extLst>
              <a:ext uri="{FF2B5EF4-FFF2-40B4-BE49-F238E27FC236}">
                <a16:creationId xmlns:a16="http://schemas.microsoft.com/office/drawing/2014/main" id="{3F98BF8D-8F1D-0370-9FDC-4014CA627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664EAAD-92D7-223F-1744-9BC0D1BB10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38B822F-FBE8-285A-3FFA-BE8EAF8646D5}"/>
              </a:ext>
            </a:extLst>
          </p:cNvPr>
          <p:cNvSpPr txBox="1"/>
          <p:nvPr/>
        </p:nvSpPr>
        <p:spPr>
          <a:xfrm>
            <a:off x="4376088" y="3707930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archiveNote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142F892-97BA-F1D9-003E-28E1F337B248}"/>
              </a:ext>
            </a:extLst>
          </p:cNvPr>
          <p:cNvSpPr txBox="1"/>
          <p:nvPr/>
        </p:nvSpPr>
        <p:spPr>
          <a:xfrm>
            <a:off x="4376089" y="4541802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dirty="0" err="1"/>
              <a:t>un</a:t>
            </a:r>
            <a:r>
              <a:rPr lang="pt-BR" sz="1600" b="1" dirty="0" err="1">
                <a:solidFill>
                  <a:schemeClr val="accent1"/>
                </a:solidFill>
              </a:rPr>
              <a:t>archiveNote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0542BFC-3934-5095-8161-52419229B9ED}"/>
              </a:ext>
            </a:extLst>
          </p:cNvPr>
          <p:cNvSpPr txBox="1"/>
          <p:nvPr/>
        </p:nvSpPr>
        <p:spPr>
          <a:xfrm>
            <a:off x="4376087" y="1891869"/>
            <a:ext cx="28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archived</a:t>
            </a:r>
            <a:r>
              <a:rPr lang="pt-BR" dirty="0"/>
              <a:t> notes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6DB5057-F868-9014-733B-A16C931F84C4}"/>
              </a:ext>
            </a:extLst>
          </p:cNvPr>
          <p:cNvSpPr txBox="1"/>
          <p:nvPr/>
        </p:nvSpPr>
        <p:spPr>
          <a:xfrm>
            <a:off x="4397700" y="2284562"/>
            <a:ext cx="396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dirty="0" err="1"/>
              <a:t>getAll</a:t>
            </a:r>
            <a:r>
              <a:rPr lang="pt-BR" sz="1600" b="1" dirty="0" err="1">
                <a:solidFill>
                  <a:schemeClr val="accent1"/>
                </a:solidFill>
              </a:rPr>
              <a:t>archiveNotesSync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454B0CF-78A2-BDB0-15E6-96DC71E443BC}"/>
              </a:ext>
            </a:extLst>
          </p:cNvPr>
          <p:cNvSpPr txBox="1"/>
          <p:nvPr/>
        </p:nvSpPr>
        <p:spPr>
          <a:xfrm>
            <a:off x="4376086" y="3338598"/>
            <a:ext cx="2832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Set note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be</a:t>
            </a:r>
            <a:r>
              <a:rPr lang="pt-BR" dirty="0"/>
              <a:t> </a:t>
            </a:r>
            <a:r>
              <a:rPr lang="pt-BR" dirty="0" err="1"/>
              <a:t>archived</a:t>
            </a:r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AE58E7E-DF5F-84A6-0A1B-B4171392491E}"/>
              </a:ext>
            </a:extLst>
          </p:cNvPr>
          <p:cNvSpPr txBox="1"/>
          <p:nvPr/>
        </p:nvSpPr>
        <p:spPr>
          <a:xfrm>
            <a:off x="4376086" y="4221639"/>
            <a:ext cx="333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Restore</a:t>
            </a:r>
            <a:r>
              <a:rPr lang="pt-BR" dirty="0"/>
              <a:t> note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archived</a:t>
            </a:r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3DE6423-2BDF-6D37-FF24-597D75A957AD}"/>
              </a:ext>
            </a:extLst>
          </p:cNvPr>
          <p:cNvSpPr txBox="1"/>
          <p:nvPr/>
        </p:nvSpPr>
        <p:spPr>
          <a:xfrm>
            <a:off x="4397699" y="2620088"/>
            <a:ext cx="37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230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FA376-7B31-DD0B-7891-F9FFF3B29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F20D8BC-A052-5418-5313-BB42A3B5DB44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08282B-9BCF-C23D-3F2D-F427C1F71FD4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D73C107C-CDEC-62CE-35E8-2BB137EF3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Selected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2F3181DD-A4E6-2FB7-6A7E-FECB72D048A6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FCD2583B-1316-5F14-DBD6-BC3E7E277B8D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14CB958-A840-4483-81EA-C22360D30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67" y="1246084"/>
            <a:ext cx="1786700" cy="4497556"/>
          </a:xfrm>
          <a:prstGeom prst="rect">
            <a:avLst/>
          </a:prstGeom>
        </p:spPr>
      </p:pic>
      <p:pic>
        <p:nvPicPr>
          <p:cNvPr id="7" name="Picture 2" descr="1,500,660 Blue Tag Stock Vectors and Vector Art | Shutterstock">
            <a:extLst>
              <a:ext uri="{FF2B5EF4-FFF2-40B4-BE49-F238E27FC236}">
                <a16:creationId xmlns:a16="http://schemas.microsoft.com/office/drawing/2014/main" id="{E675D81C-4B0B-E5B5-AD96-D6F11DB08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799" y="176353"/>
            <a:ext cx="619442" cy="619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54139A6-D543-1B60-5EDB-252623E5C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6F721E9-DA07-DD9D-9285-BFEA8C9337ED}"/>
              </a:ext>
            </a:extLst>
          </p:cNvPr>
          <p:cNvSpPr txBox="1"/>
          <p:nvPr/>
        </p:nvSpPr>
        <p:spPr>
          <a:xfrm>
            <a:off x="4376087" y="1891869"/>
            <a:ext cx="3721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Get</a:t>
            </a:r>
            <a:r>
              <a:rPr lang="pt-BR" dirty="0"/>
              <a:t> </a:t>
            </a:r>
            <a:r>
              <a:rPr lang="pt-BR" dirty="0" err="1"/>
              <a:t>all</a:t>
            </a:r>
            <a:r>
              <a:rPr lang="pt-BR" dirty="0"/>
              <a:t> notes </a:t>
            </a:r>
            <a:r>
              <a:rPr lang="pt-BR" dirty="0" err="1"/>
              <a:t>from</a:t>
            </a:r>
            <a:r>
              <a:rPr lang="pt-BR" dirty="0"/>
              <a:t> </a:t>
            </a:r>
            <a:r>
              <a:rPr lang="pt-BR" dirty="0" err="1"/>
              <a:t>selected</a:t>
            </a:r>
            <a:r>
              <a:rPr lang="pt-BR" dirty="0"/>
              <a:t> </a:t>
            </a:r>
            <a:r>
              <a:rPr lang="pt-BR" dirty="0" err="1"/>
              <a:t>tag</a:t>
            </a:r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45F5749-08AB-2280-5718-1922765301AC}"/>
              </a:ext>
            </a:extLst>
          </p:cNvPr>
          <p:cNvSpPr txBox="1"/>
          <p:nvPr/>
        </p:nvSpPr>
        <p:spPr>
          <a:xfrm>
            <a:off x="4397700" y="2284562"/>
            <a:ext cx="4619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getAllNotesfromTagAsync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0CE98AD-33A9-F2C4-FA24-CDC0C8A3E5FB}"/>
              </a:ext>
            </a:extLst>
          </p:cNvPr>
          <p:cNvSpPr txBox="1"/>
          <p:nvPr/>
        </p:nvSpPr>
        <p:spPr>
          <a:xfrm>
            <a:off x="4397699" y="2620088"/>
            <a:ext cx="3785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09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16566-8C64-4EEA-AA6B-8C7369C34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CAF2B07-824C-5011-26D9-E3C70542D94E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CE5E51E-36E9-EE9C-ECCE-2974257BE496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608A7FE-5FA0-99D7-C56F-4E95FB3E2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Search</a:t>
            </a:r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4C637384-95F7-EF52-252D-882B15E71973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6B6B6D8-BE09-33C7-ECAD-4E7D18027426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70F691-BC36-5865-E04C-1AE0281F6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25" y="1324535"/>
            <a:ext cx="2125917" cy="4524385"/>
          </a:xfrm>
          <a:prstGeom prst="rect">
            <a:avLst/>
          </a:prstGeom>
        </p:spPr>
      </p:pic>
      <p:pic>
        <p:nvPicPr>
          <p:cNvPr id="7" name="Picture 2" descr="Notes Basic Miscellany Blue icon | Freepik">
            <a:extLst>
              <a:ext uri="{FF2B5EF4-FFF2-40B4-BE49-F238E27FC236}">
                <a16:creationId xmlns:a16="http://schemas.microsoft.com/office/drawing/2014/main" id="{A5A45198-6A9A-8F8F-CF9E-48D7A4C99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9" y="194309"/>
            <a:ext cx="546696" cy="546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DF85A07-E2C9-5948-C38F-6192A35E7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7134" y="1818357"/>
            <a:ext cx="2709332" cy="3221286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979BD4C-D0E4-2604-0D1F-E7479C844980}"/>
              </a:ext>
            </a:extLst>
          </p:cNvPr>
          <p:cNvSpPr txBox="1"/>
          <p:nvPr/>
        </p:nvSpPr>
        <p:spPr>
          <a:xfrm>
            <a:off x="4397700" y="2284562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dirty="0" err="1"/>
              <a:t>searchNoteAsync</a:t>
            </a:r>
            <a:r>
              <a:rPr lang="pt-BR" sz="1600" dirty="0"/>
              <a:t>/[</a:t>
            </a:r>
            <a:r>
              <a:rPr lang="pt-BR" sz="1600" dirty="0" err="1"/>
              <a:t>keyword</a:t>
            </a:r>
            <a:r>
              <a:rPr lang="pt-BR" sz="1600" dirty="0"/>
              <a:t>]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A0AEF2B-86E2-0681-042D-14ACD4D5C253}"/>
              </a:ext>
            </a:extLst>
          </p:cNvPr>
          <p:cNvSpPr txBox="1"/>
          <p:nvPr/>
        </p:nvSpPr>
        <p:spPr>
          <a:xfrm>
            <a:off x="4397699" y="2620088"/>
            <a:ext cx="37857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using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asynchronous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event</a:t>
            </a:r>
            <a:endParaRPr lang="pt-BR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browse</a:t>
            </a:r>
            <a:r>
              <a:rPr lang="pt-BR" b="1" dirty="0">
                <a:solidFill>
                  <a:schemeClr val="accent1"/>
                </a:solidFill>
              </a:rPr>
              <a:t>  </a:t>
            </a:r>
            <a:r>
              <a:rPr lang="pt-BR" b="1" dirty="0" err="1">
                <a:solidFill>
                  <a:schemeClr val="accent1"/>
                </a:solidFill>
              </a:rPr>
              <a:t>among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the</a:t>
            </a:r>
            <a:r>
              <a:rPr lang="pt-BR" b="1" dirty="0">
                <a:solidFill>
                  <a:schemeClr val="accent1"/>
                </a:solidFill>
              </a:rPr>
              <a:t> Fields: </a:t>
            </a:r>
            <a:r>
              <a:rPr lang="pt-BR" b="1" dirty="0" err="1">
                <a:solidFill>
                  <a:schemeClr val="accent1"/>
                </a:solidFill>
              </a:rPr>
              <a:t>title</a:t>
            </a:r>
            <a:r>
              <a:rPr lang="pt-BR" b="1" dirty="0">
                <a:solidFill>
                  <a:schemeClr val="accent1"/>
                </a:solidFill>
              </a:rPr>
              <a:t>, </a:t>
            </a:r>
            <a:r>
              <a:rPr lang="pt-BR" b="1" dirty="0" err="1">
                <a:solidFill>
                  <a:schemeClr val="accent1"/>
                </a:solidFill>
              </a:rPr>
              <a:t>tags</a:t>
            </a:r>
            <a:r>
              <a:rPr lang="pt-BR" b="1" dirty="0">
                <a:solidFill>
                  <a:schemeClr val="accent1"/>
                </a:solidFill>
              </a:rPr>
              <a:t>, </a:t>
            </a:r>
            <a:r>
              <a:rPr lang="pt-BR" b="1" dirty="0" err="1">
                <a:solidFill>
                  <a:schemeClr val="accent1"/>
                </a:solidFill>
              </a:rPr>
              <a:t>contents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91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 descr="Confused Imagens, banco de imagens e fotos de Confused">
            <a:extLst>
              <a:ext uri="{FF2B5EF4-FFF2-40B4-BE49-F238E27FC236}">
                <a16:creationId xmlns:a16="http://schemas.microsoft.com/office/drawing/2014/main" id="{374C6A49-D0CB-3B73-AC52-239F670AF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2273" y="0"/>
            <a:ext cx="8779727" cy="5842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0E196B-2CDD-BD14-B9FE-CDAC2A0EB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668" y="2060421"/>
            <a:ext cx="6021658" cy="1095375"/>
          </a:xfrm>
        </p:spPr>
        <p:txBody>
          <a:bodyPr/>
          <a:lstStyle/>
          <a:p>
            <a:r>
              <a:rPr lang="pt-BR" dirty="0"/>
              <a:t>O que é o SENAI Notes? </a:t>
            </a:r>
          </a:p>
        </p:txBody>
      </p:sp>
    </p:spTree>
    <p:extLst>
      <p:ext uri="{BB962C8B-B14F-4D97-AF65-F5344CB8AC3E}">
        <p14:creationId xmlns:p14="http://schemas.microsoft.com/office/powerpoint/2010/main" val="36531212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6F951-8217-F1F6-F68B-525F43BFF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04E2EDA-2F4B-128B-C5D7-489757AE0E85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9F4457C-CCC9-F442-8F44-90B0112DF26B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66A5ED7C-7DE4-0436-C4A3-311AFFE0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Settings –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Theme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3D0989B8-23F0-0F96-2598-5C001B47ED00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97B5D490-41AB-192F-111D-AEC4FABEBE0E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BDB1EBC-0589-25B6-CEEE-DE770DF6A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26" y="3429000"/>
            <a:ext cx="3035456" cy="2406774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9F3E74D-28A2-F897-A88A-1DF68F9A6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580" y="1433115"/>
            <a:ext cx="2063856" cy="1676486"/>
          </a:xfrm>
          <a:prstGeom prst="rect">
            <a:avLst/>
          </a:prstGeom>
        </p:spPr>
      </p:pic>
      <p:pic>
        <p:nvPicPr>
          <p:cNvPr id="7" name="Picture 2" descr="Settings Blue Icons – Free Download SVG, PNG, GIF">
            <a:extLst>
              <a:ext uri="{FF2B5EF4-FFF2-40B4-BE49-F238E27FC236}">
                <a16:creationId xmlns:a16="http://schemas.microsoft.com/office/drawing/2014/main" id="{87857DE5-715B-7D3B-693C-13275DDCB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7" y="157885"/>
            <a:ext cx="711526" cy="7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579333D-7C96-B8B2-F39F-5A81DBAEF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0772" y="2085190"/>
            <a:ext cx="2294436" cy="2886548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A39B1EF0-E728-5782-FDC6-ADED840ABCCE}"/>
              </a:ext>
            </a:extLst>
          </p:cNvPr>
          <p:cNvSpPr txBox="1"/>
          <p:nvPr/>
        </p:nvSpPr>
        <p:spPr>
          <a:xfrm>
            <a:off x="4372966" y="2774075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getUserTheme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EE04B2C-3A03-C1E3-ED68-A41F353BF631}"/>
              </a:ext>
            </a:extLst>
          </p:cNvPr>
          <p:cNvSpPr txBox="1"/>
          <p:nvPr/>
        </p:nvSpPr>
        <p:spPr>
          <a:xfrm>
            <a:off x="4372965" y="3148731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setUserTheme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8865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E88B7-AAC9-1518-29F9-7A3750CE3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B204841-89E4-FD10-6C91-44996F9ADB45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1C0A01-402F-1648-6BFD-41702E9DD6E4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10811FFA-4ADA-C261-A922-823AEB69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Settings – </a:t>
            </a:r>
            <a:r>
              <a:rPr lang="pt-BR" dirty="0" err="1"/>
              <a:t>User</a:t>
            </a:r>
            <a:r>
              <a:rPr lang="pt-BR" dirty="0"/>
              <a:t> </a:t>
            </a:r>
            <a:r>
              <a:rPr lang="pt-BR" dirty="0" err="1"/>
              <a:t>Font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32E0415-7419-3B21-0E41-2F97EADD0EAD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756EAFDE-7BA3-EA2C-A3DF-4FB1F08A9FF6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7" name="Picture 2" descr="Settings Blue Icons – Free Download SVG, PNG, GIF">
            <a:extLst>
              <a:ext uri="{FF2B5EF4-FFF2-40B4-BE49-F238E27FC236}">
                <a16:creationId xmlns:a16="http://schemas.microsoft.com/office/drawing/2014/main" id="{945B84FF-724B-0D47-82D6-BF5891FD8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757" y="157885"/>
            <a:ext cx="711526" cy="711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F2FCAC-97C0-A1D0-FEDD-8C5EEF00A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772" y="2085190"/>
            <a:ext cx="2294436" cy="288654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7E50F50-53BD-27E9-D8DA-3288C494A0BF}"/>
              </a:ext>
            </a:extLst>
          </p:cNvPr>
          <p:cNvSpPr txBox="1"/>
          <p:nvPr/>
        </p:nvSpPr>
        <p:spPr>
          <a:xfrm>
            <a:off x="4372966" y="2774075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getUserFont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F892183-0185-8A26-8A35-C026E0B52996}"/>
              </a:ext>
            </a:extLst>
          </p:cNvPr>
          <p:cNvSpPr txBox="1"/>
          <p:nvPr/>
        </p:nvSpPr>
        <p:spPr>
          <a:xfrm>
            <a:off x="4372965" y="3148731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setUserFont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FF21EB-7837-CADA-E54E-19E49D5F7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26" y="1313928"/>
            <a:ext cx="1966632" cy="159860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D9564A5-7BDF-3C08-AF31-EB3FEF7D8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418" y="3209072"/>
            <a:ext cx="1911448" cy="2482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294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E2C64-470B-AB92-3065-01C4BC8E7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240F93D9-3549-12D8-BE4E-E5A2009D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824" y="625322"/>
            <a:ext cx="3635298" cy="546696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List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endpoints</a:t>
            </a:r>
            <a:endParaRPr lang="pt-BR" dirty="0"/>
          </a:p>
        </p:txBody>
      </p:sp>
      <p:pic>
        <p:nvPicPr>
          <p:cNvPr id="11266" name="Picture 2" descr="Api Generic Blue icon | Freepik">
            <a:extLst>
              <a:ext uri="{FF2B5EF4-FFF2-40B4-BE49-F238E27FC236}">
                <a16:creationId xmlns:a16="http://schemas.microsoft.com/office/drawing/2014/main" id="{B817410D-91AB-3F46-EB6B-CCEBBC1D0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20" y="160235"/>
            <a:ext cx="1198373" cy="1198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EB216EAD-FBFC-1F71-77EF-0BE64C609FB2}"/>
              </a:ext>
            </a:extLst>
          </p:cNvPr>
          <p:cNvSpPr txBox="1"/>
          <p:nvPr/>
        </p:nvSpPr>
        <p:spPr>
          <a:xfrm>
            <a:off x="522940" y="148119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createUser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2F9E5C-381F-68D7-4A88-51F78795CBCA}"/>
              </a:ext>
            </a:extLst>
          </p:cNvPr>
          <p:cNvSpPr txBox="1"/>
          <p:nvPr/>
        </p:nvSpPr>
        <p:spPr>
          <a:xfrm>
            <a:off x="522940" y="1891382"/>
            <a:ext cx="408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>
                <a:solidFill>
                  <a:schemeClr val="accent1"/>
                </a:solidFill>
              </a:rPr>
              <a:t>login/[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]/[senha]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EEF9CD-A710-D2E3-A32A-14710BD17552}"/>
              </a:ext>
            </a:extLst>
          </p:cNvPr>
          <p:cNvSpPr txBox="1"/>
          <p:nvPr/>
        </p:nvSpPr>
        <p:spPr>
          <a:xfrm>
            <a:off x="522940" y="2301568"/>
            <a:ext cx="39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forgottenpwd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D431FBD-5AE7-C0BF-B396-143951D70261}"/>
              </a:ext>
            </a:extLst>
          </p:cNvPr>
          <p:cNvSpPr txBox="1"/>
          <p:nvPr/>
        </p:nvSpPr>
        <p:spPr>
          <a:xfrm>
            <a:off x="522940" y="2711754"/>
            <a:ext cx="39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resetpwd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4D126D1-4F2A-A838-0BEC-804B2B115982}"/>
              </a:ext>
            </a:extLst>
          </p:cNvPr>
          <p:cNvSpPr txBox="1"/>
          <p:nvPr/>
        </p:nvSpPr>
        <p:spPr>
          <a:xfrm>
            <a:off x="522940" y="3121940"/>
            <a:ext cx="52827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è"/>
            </a:pP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changepwd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]/ </a:t>
            </a:r>
            <a:r>
              <a:rPr lang="pt-BR" sz="1600" b="1" dirty="0" err="1">
                <a:solidFill>
                  <a:schemeClr val="accent1"/>
                </a:solidFill>
              </a:rPr>
              <a:t>oldpwd</a:t>
            </a:r>
            <a:r>
              <a:rPr lang="pt-BR" sz="1600" b="1" dirty="0">
                <a:solidFill>
                  <a:schemeClr val="accent1"/>
                </a:solidFill>
              </a:rPr>
              <a:t>/</a:t>
            </a:r>
            <a:r>
              <a:rPr lang="pt-BR" sz="1600" b="1" dirty="0" err="1">
                <a:solidFill>
                  <a:schemeClr val="accent1"/>
                </a:solidFill>
              </a:rPr>
              <a:t>newpd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85E0F5E-0A3B-3012-6BB7-C8F5EF414A8E}"/>
              </a:ext>
            </a:extLst>
          </p:cNvPr>
          <p:cNvSpPr txBox="1"/>
          <p:nvPr/>
        </p:nvSpPr>
        <p:spPr>
          <a:xfrm>
            <a:off x="522940" y="3532126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getAllTagsAsync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7FA3FBF-5372-B131-4660-BB9FE4A9A029}"/>
              </a:ext>
            </a:extLst>
          </p:cNvPr>
          <p:cNvSpPr txBox="1"/>
          <p:nvPr/>
        </p:nvSpPr>
        <p:spPr>
          <a:xfrm>
            <a:off x="522940" y="3942312"/>
            <a:ext cx="3624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getAllNotesAsync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C0B892-0361-C4BD-2805-5A14BC1D760B}"/>
              </a:ext>
            </a:extLst>
          </p:cNvPr>
          <p:cNvSpPr txBox="1"/>
          <p:nvPr/>
        </p:nvSpPr>
        <p:spPr>
          <a:xfrm>
            <a:off x="522940" y="4352498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getNoteAsync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0AB7AF1-F870-5098-4BEB-640681ED855E}"/>
              </a:ext>
            </a:extLst>
          </p:cNvPr>
          <p:cNvSpPr txBox="1"/>
          <p:nvPr/>
        </p:nvSpPr>
        <p:spPr>
          <a:xfrm>
            <a:off x="522940" y="4762684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createNoteAsync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76D77BF-0647-AB67-B388-24531C237419}"/>
              </a:ext>
            </a:extLst>
          </p:cNvPr>
          <p:cNvSpPr txBox="1"/>
          <p:nvPr/>
        </p:nvSpPr>
        <p:spPr>
          <a:xfrm>
            <a:off x="6170225" y="1074375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updateNoteAsync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998F417-AF8F-9556-C1FE-0350E4A5A11A}"/>
              </a:ext>
            </a:extLst>
          </p:cNvPr>
          <p:cNvSpPr txBox="1"/>
          <p:nvPr/>
        </p:nvSpPr>
        <p:spPr>
          <a:xfrm>
            <a:off x="6170225" y="1484559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deleteNote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60138B4-7F48-50A2-2FD7-AE42ACF0D367}"/>
              </a:ext>
            </a:extLst>
          </p:cNvPr>
          <p:cNvSpPr txBox="1"/>
          <p:nvPr/>
        </p:nvSpPr>
        <p:spPr>
          <a:xfrm>
            <a:off x="6153293" y="2336721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archiveNote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154CAC7-3993-2B51-0F37-2647C6F19D59}"/>
              </a:ext>
            </a:extLst>
          </p:cNvPr>
          <p:cNvSpPr txBox="1"/>
          <p:nvPr/>
        </p:nvSpPr>
        <p:spPr>
          <a:xfrm>
            <a:off x="6153293" y="2743891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b="1" dirty="0">
                <a:solidFill>
                  <a:schemeClr val="accent1"/>
                </a:solidFill>
              </a:rPr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unarchiveNote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021B09B-BD03-365A-9D97-B014BB6FB06E}"/>
              </a:ext>
            </a:extLst>
          </p:cNvPr>
          <p:cNvSpPr txBox="1"/>
          <p:nvPr/>
        </p:nvSpPr>
        <p:spPr>
          <a:xfrm>
            <a:off x="6153293" y="1929551"/>
            <a:ext cx="3969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dirty="0" err="1"/>
              <a:t>getAll</a:t>
            </a:r>
            <a:r>
              <a:rPr lang="pt-BR" sz="1600" b="1" dirty="0" err="1">
                <a:solidFill>
                  <a:schemeClr val="accent1"/>
                </a:solidFill>
              </a:rPr>
              <a:t>archiveNotesSync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25B8329-37B6-C91E-92A7-0BEF359F7242}"/>
              </a:ext>
            </a:extLst>
          </p:cNvPr>
          <p:cNvSpPr txBox="1"/>
          <p:nvPr/>
        </p:nvSpPr>
        <p:spPr>
          <a:xfrm>
            <a:off x="6153293" y="3151061"/>
            <a:ext cx="46591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getAllNotesfromTagAsync</a:t>
            </a:r>
            <a:r>
              <a:rPr lang="pt-BR" sz="1600" b="1" dirty="0">
                <a:solidFill>
                  <a:schemeClr val="accent1"/>
                </a:solidFill>
              </a:rPr>
              <a:t>/[id]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291AAAF-223E-5ACC-320B-8D94311552EF}"/>
              </a:ext>
            </a:extLst>
          </p:cNvPr>
          <p:cNvSpPr txBox="1"/>
          <p:nvPr/>
        </p:nvSpPr>
        <p:spPr>
          <a:xfrm>
            <a:off x="6153293" y="3558231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searchNoteAsync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keyword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025B33E-0927-7CA3-439A-C76E16509C84}"/>
              </a:ext>
            </a:extLst>
          </p:cNvPr>
          <p:cNvSpPr txBox="1"/>
          <p:nvPr/>
        </p:nvSpPr>
        <p:spPr>
          <a:xfrm>
            <a:off x="6153293" y="3965401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getUserTheme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B84F2906-4E10-CDA1-C84A-F39481109BB0}"/>
              </a:ext>
            </a:extLst>
          </p:cNvPr>
          <p:cNvSpPr txBox="1"/>
          <p:nvPr/>
        </p:nvSpPr>
        <p:spPr>
          <a:xfrm>
            <a:off x="6153293" y="4372571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dirty="0" err="1"/>
              <a:t>setUserTheme</a:t>
            </a:r>
            <a:r>
              <a:rPr lang="pt-BR" sz="1600" dirty="0"/>
              <a:t>/[</a:t>
            </a:r>
            <a:r>
              <a:rPr lang="pt-BR" sz="1600" dirty="0" err="1"/>
              <a:t>choice</a:t>
            </a:r>
            <a:r>
              <a:rPr lang="pt-BR" sz="1600" dirty="0"/>
              <a:t>]</a:t>
            </a:r>
            <a:endParaRPr lang="pt-BR" sz="1600" dirty="0">
              <a:solidFill>
                <a:schemeClr val="accent1"/>
              </a:solidFill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69C947-336B-DF72-1796-92E1C3386DEB}"/>
              </a:ext>
            </a:extLst>
          </p:cNvPr>
          <p:cNvSpPr txBox="1"/>
          <p:nvPr/>
        </p:nvSpPr>
        <p:spPr>
          <a:xfrm>
            <a:off x="6153293" y="4779741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getUserFont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BDA9B8C-6F60-EA40-6F65-0206D1C88D9B}"/>
              </a:ext>
            </a:extLst>
          </p:cNvPr>
          <p:cNvSpPr txBox="1"/>
          <p:nvPr/>
        </p:nvSpPr>
        <p:spPr>
          <a:xfrm>
            <a:off x="6153293" y="5186912"/>
            <a:ext cx="4441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setUserFont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choice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56C0C0-903F-02E1-BBBD-DD1DC7CA8DA3}"/>
              </a:ext>
            </a:extLst>
          </p:cNvPr>
          <p:cNvSpPr txBox="1"/>
          <p:nvPr/>
        </p:nvSpPr>
        <p:spPr>
          <a:xfrm>
            <a:off x="4559962" y="5783625"/>
            <a:ext cx="24913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21 </a:t>
            </a:r>
            <a:r>
              <a:rPr lang="pt-BR" sz="3200" dirty="0" err="1"/>
              <a:t>endpoints</a:t>
            </a:r>
            <a:endParaRPr lang="pt-BR" sz="32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ADB6C366-6680-1DBB-AD6A-C23D9B9E092C}"/>
              </a:ext>
            </a:extLst>
          </p:cNvPr>
          <p:cNvSpPr txBox="1"/>
          <p:nvPr/>
        </p:nvSpPr>
        <p:spPr>
          <a:xfrm>
            <a:off x="522940" y="5177013"/>
            <a:ext cx="3785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createTagAsync</a:t>
            </a:r>
            <a:endParaRPr lang="pt-BR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748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0D70-9E25-C403-F14E-5A1E3DB7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">
            <a:extLst>
              <a:ext uri="{FF2B5EF4-FFF2-40B4-BE49-F238E27FC236}">
                <a16:creationId xmlns:a16="http://schemas.microsoft.com/office/drawing/2014/main" id="{103BB1B5-4496-1973-8264-ECD866F3D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2613" y="530681"/>
            <a:ext cx="3635298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Reports</a:t>
            </a:r>
          </a:p>
        </p:txBody>
      </p:sp>
      <p:pic>
        <p:nvPicPr>
          <p:cNvPr id="30722" name="Picture 2" descr="Powerbi Logo PNG Vectors Free Download">
            <a:extLst>
              <a:ext uri="{FF2B5EF4-FFF2-40B4-BE49-F238E27FC236}">
                <a16:creationId xmlns:a16="http://schemas.microsoft.com/office/drawing/2014/main" id="{6F56F587-3DD8-1E72-CC8B-F5B5B98F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66" y="189666"/>
            <a:ext cx="1228726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013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20BD-5E4A-0914-4A0F-96266E00B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BEB5E-C1FA-2C1F-8442-95ECECB7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7" y="-68330"/>
            <a:ext cx="10515600" cy="1325563"/>
          </a:xfrm>
        </p:spPr>
        <p:txBody>
          <a:bodyPr/>
          <a:lstStyle/>
          <a:p>
            <a:r>
              <a:rPr lang="pt-BR" dirty="0" err="1"/>
              <a:t>Development</a:t>
            </a:r>
            <a:r>
              <a:rPr lang="pt-BR" dirty="0"/>
              <a:t> </a:t>
            </a:r>
            <a:r>
              <a:rPr lang="pt-BR" dirty="0" err="1"/>
              <a:t>Architecture</a:t>
            </a:r>
            <a:endParaRPr lang="pt-BR" dirty="0"/>
          </a:p>
        </p:txBody>
      </p:sp>
      <p:pic>
        <p:nvPicPr>
          <p:cNvPr id="1034" name="Picture 10" descr="Front end - Free computer icons">
            <a:extLst>
              <a:ext uri="{FF2B5EF4-FFF2-40B4-BE49-F238E27FC236}">
                <a16:creationId xmlns:a16="http://schemas.microsoft.com/office/drawing/2014/main" id="{229AAB58-4FBC-AB70-90DA-AC0BB359B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70" y="3387721"/>
            <a:ext cx="859175" cy="808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ackend Icon | Premium Vector">
            <a:extLst>
              <a:ext uri="{FF2B5EF4-FFF2-40B4-BE49-F238E27FC236}">
                <a16:creationId xmlns:a16="http://schemas.microsoft.com/office/drawing/2014/main" id="{D664381F-F2EB-AF23-A3DD-A5727104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1618" y="3818043"/>
            <a:ext cx="1012826" cy="1012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Database table - Free ui icons">
            <a:extLst>
              <a:ext uri="{FF2B5EF4-FFF2-40B4-BE49-F238E27FC236}">
                <a16:creationId xmlns:a16="http://schemas.microsoft.com/office/drawing/2014/main" id="{3679A08D-2161-78E3-A25B-5C4D91B30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908" y="3708382"/>
            <a:ext cx="883134" cy="88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15,700+ Cloud Database Icon Stock Illustrations, Royalty ...">
            <a:extLst>
              <a:ext uri="{FF2B5EF4-FFF2-40B4-BE49-F238E27FC236}">
                <a16:creationId xmlns:a16="http://schemas.microsoft.com/office/drawing/2014/main" id="{91E8C18D-36AE-E310-75EF-AA34D0569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962" y="1140104"/>
            <a:ext cx="904988" cy="8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Microsoft azure logo - Social media &amp; Logos Icons">
            <a:extLst>
              <a:ext uri="{FF2B5EF4-FFF2-40B4-BE49-F238E27FC236}">
                <a16:creationId xmlns:a16="http://schemas.microsoft.com/office/drawing/2014/main" id="{FC78CF96-B54E-697D-A975-BE3FD92EC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018" y="809025"/>
            <a:ext cx="25717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Node.js – Wikipédia, a enciclopédia livre">
            <a:extLst>
              <a:ext uri="{FF2B5EF4-FFF2-40B4-BE49-F238E27FC236}">
                <a16:creationId xmlns:a16="http://schemas.microsoft.com/office/drawing/2014/main" id="{9EC18B31-C6B5-933E-C1FE-FDDD653DD1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8" name="Picture 6" descr="Node.js – Wikipédia, a enciclopédia livre">
            <a:extLst>
              <a:ext uri="{FF2B5EF4-FFF2-40B4-BE49-F238E27FC236}">
                <a16:creationId xmlns:a16="http://schemas.microsoft.com/office/drawing/2014/main" id="{68914365-8CD2-ECD5-F8BF-221D81CF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30" y="4469495"/>
            <a:ext cx="1292326" cy="78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C Sharp – Wikipédia, a enciclopédia livre">
            <a:extLst>
              <a:ext uri="{FF2B5EF4-FFF2-40B4-BE49-F238E27FC236}">
                <a16:creationId xmlns:a16="http://schemas.microsoft.com/office/drawing/2014/main" id="{DBD97367-19A1-A589-6EAA-FDD56A2A8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685" y="2715278"/>
            <a:ext cx="821001" cy="82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D0630DE-BE3E-F402-628F-2539630753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75624" y="3993998"/>
            <a:ext cx="1455310" cy="475497"/>
          </a:xfrm>
          <a:prstGeom prst="rect">
            <a:avLst/>
          </a:prstGeom>
        </p:spPr>
      </p:pic>
      <p:pic>
        <p:nvPicPr>
          <p:cNvPr id="3084" name="Picture 12" descr="Allow CORS: Access-Control-Allow-Origin – Instale esta extensão para o 🦊  Firefox (pt-BR)">
            <a:extLst>
              <a:ext uri="{FF2B5EF4-FFF2-40B4-BE49-F238E27FC236}">
                <a16:creationId xmlns:a16="http://schemas.microsoft.com/office/drawing/2014/main" id="{FCEF5E93-5753-1D2C-4B65-A7AF1259A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6007" y="4830869"/>
            <a:ext cx="1292327" cy="955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Microsoft Sql Server Vector Logo - Download Free SVG Icon | Worldvectorlogo">
            <a:extLst>
              <a:ext uri="{FF2B5EF4-FFF2-40B4-BE49-F238E27FC236}">
                <a16:creationId xmlns:a16="http://schemas.microsoft.com/office/drawing/2014/main" id="{44639AD6-314C-DE93-DCA2-B1E4ACAC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7363" y="3429000"/>
            <a:ext cx="1926437" cy="122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49FD7BEE-EFCE-9674-0FE6-7572B8980889}"/>
              </a:ext>
            </a:extLst>
          </p:cNvPr>
          <p:cNvSpPr/>
          <p:nvPr/>
        </p:nvSpPr>
        <p:spPr>
          <a:xfrm>
            <a:off x="4045609" y="2715278"/>
            <a:ext cx="3873278" cy="320004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1EF9165-787A-9C5B-7281-394FB41DFF8C}"/>
              </a:ext>
            </a:extLst>
          </p:cNvPr>
          <p:cNvSpPr/>
          <p:nvPr/>
        </p:nvSpPr>
        <p:spPr>
          <a:xfrm>
            <a:off x="8060802" y="2715277"/>
            <a:ext cx="3873278" cy="320004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8953233-EE74-614E-316F-18CD2814628E}"/>
              </a:ext>
            </a:extLst>
          </p:cNvPr>
          <p:cNvSpPr/>
          <p:nvPr/>
        </p:nvSpPr>
        <p:spPr>
          <a:xfrm>
            <a:off x="556373" y="2772462"/>
            <a:ext cx="3190688" cy="320004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338FA252-528E-E39C-9711-D5D84494B710}"/>
              </a:ext>
            </a:extLst>
          </p:cNvPr>
          <p:cNvSpPr txBox="1">
            <a:spLocks/>
          </p:cNvSpPr>
          <p:nvPr/>
        </p:nvSpPr>
        <p:spPr>
          <a:xfrm>
            <a:off x="2693977" y="2168581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14BC60D3-5EDB-5BC6-22ED-4358981F6D89}"/>
              </a:ext>
            </a:extLst>
          </p:cNvPr>
          <p:cNvSpPr txBox="1">
            <a:spLocks/>
          </p:cNvSpPr>
          <p:nvPr/>
        </p:nvSpPr>
        <p:spPr>
          <a:xfrm>
            <a:off x="10777972" y="2271370"/>
            <a:ext cx="147024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66374D1-F9F7-E6AB-9A8D-C0D3C95873FC}"/>
              </a:ext>
            </a:extLst>
          </p:cNvPr>
          <p:cNvSpPr txBox="1">
            <a:spLocks/>
          </p:cNvSpPr>
          <p:nvPr/>
        </p:nvSpPr>
        <p:spPr>
          <a:xfrm>
            <a:off x="5323837" y="2255993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endParaRPr lang="pt-BR" sz="2200" dirty="0"/>
          </a:p>
        </p:txBody>
      </p:sp>
      <p:cxnSp>
        <p:nvCxnSpPr>
          <p:cNvPr id="15" name="Conector: Angulado 14">
            <a:extLst>
              <a:ext uri="{FF2B5EF4-FFF2-40B4-BE49-F238E27FC236}">
                <a16:creationId xmlns:a16="http://schemas.microsoft.com/office/drawing/2014/main" id="{D519F314-4EA8-4E59-71FD-596CC5DD77C2}"/>
              </a:ext>
            </a:extLst>
          </p:cNvPr>
          <p:cNvCxnSpPr/>
          <p:nvPr/>
        </p:nvCxnSpPr>
        <p:spPr>
          <a:xfrm rot="10800000" flipV="1">
            <a:off x="1960718" y="2097872"/>
            <a:ext cx="4009069" cy="636220"/>
          </a:xfrm>
          <a:prstGeom prst="bentConnector3">
            <a:avLst>
              <a:gd name="adj1" fmla="val 99698"/>
            </a:avLst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: Angulado 16">
            <a:extLst>
              <a:ext uri="{FF2B5EF4-FFF2-40B4-BE49-F238E27FC236}">
                <a16:creationId xmlns:a16="http://schemas.microsoft.com/office/drawing/2014/main" id="{58118786-BBFB-CF12-72D0-EFC0F1CDD0D1}"/>
              </a:ext>
            </a:extLst>
          </p:cNvPr>
          <p:cNvCxnSpPr>
            <a:cxnSpLocks/>
          </p:cNvCxnSpPr>
          <p:nvPr/>
        </p:nvCxnSpPr>
        <p:spPr>
          <a:xfrm>
            <a:off x="5976123" y="2098613"/>
            <a:ext cx="4021318" cy="620897"/>
          </a:xfrm>
          <a:prstGeom prst="bentConnector2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48E084F5-11C1-53BD-C779-4B502F04FB0C}"/>
              </a:ext>
            </a:extLst>
          </p:cNvPr>
          <p:cNvCxnSpPr>
            <a:endCxn id="7" idx="0"/>
          </p:cNvCxnSpPr>
          <p:nvPr/>
        </p:nvCxnSpPr>
        <p:spPr>
          <a:xfrm>
            <a:off x="5982248" y="1991858"/>
            <a:ext cx="0" cy="72342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>
            <a:extLst>
              <a:ext uri="{FF2B5EF4-FFF2-40B4-BE49-F238E27FC236}">
                <a16:creationId xmlns:a16="http://schemas.microsoft.com/office/drawing/2014/main" id="{B6A5DF7A-743F-ABE0-ED71-A97FD36C5DFA}"/>
              </a:ext>
            </a:extLst>
          </p:cNvPr>
          <p:cNvCxnSpPr/>
          <p:nvPr/>
        </p:nvCxnSpPr>
        <p:spPr>
          <a:xfrm flipV="1">
            <a:off x="5374444" y="3429000"/>
            <a:ext cx="499306" cy="767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3C34E3D8-B3DF-6C9A-E015-306186C15410}"/>
              </a:ext>
            </a:extLst>
          </p:cNvPr>
          <p:cNvCxnSpPr>
            <a:cxnSpLocks/>
          </p:cNvCxnSpPr>
          <p:nvPr/>
        </p:nvCxnSpPr>
        <p:spPr>
          <a:xfrm>
            <a:off x="5405147" y="4492625"/>
            <a:ext cx="438871" cy="469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E5023485-8B9F-4113-506F-D91A247C28DB}"/>
              </a:ext>
            </a:extLst>
          </p:cNvPr>
          <p:cNvCxnSpPr>
            <a:cxnSpLocks/>
            <a:stCxn id="1032" idx="3"/>
          </p:cNvCxnSpPr>
          <p:nvPr/>
        </p:nvCxnSpPr>
        <p:spPr>
          <a:xfrm flipV="1">
            <a:off x="5374444" y="4301225"/>
            <a:ext cx="509390" cy="2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17ED-4D8B-16AB-F96E-531C277BB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AC58DF0-CE8E-AD69-3324-1CB2492B0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941" y="356177"/>
            <a:ext cx="8486079" cy="5671184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0AFE397-5B76-EDA8-AF97-EB315F717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DER</a:t>
            </a:r>
          </a:p>
        </p:txBody>
      </p:sp>
    </p:spTree>
    <p:extLst>
      <p:ext uri="{BB962C8B-B14F-4D97-AF65-F5344CB8AC3E}">
        <p14:creationId xmlns:p14="http://schemas.microsoft.com/office/powerpoint/2010/main" val="164541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716D8-0166-040D-D12E-77DD57625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D864489E-4CDF-A05E-108E-79595E252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err="1"/>
              <a:t>PlantUML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3EEE5B17-B851-512A-E301-72E9F1386D78}"/>
              </a:ext>
            </a:extLst>
          </p:cNvPr>
          <p:cNvSpPr txBox="1"/>
          <p:nvPr/>
        </p:nvSpPr>
        <p:spPr>
          <a:xfrm>
            <a:off x="410855" y="1780654"/>
            <a:ext cx="54057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 err="1"/>
              <a:t>entity</a:t>
            </a:r>
            <a:r>
              <a:rPr lang="pt-BR" sz="1400" dirty="0"/>
              <a:t> </a:t>
            </a:r>
            <a:r>
              <a:rPr lang="pt-BR" sz="1400" b="1" dirty="0" err="1">
                <a:solidFill>
                  <a:schemeClr val="tx2"/>
                </a:solidFill>
              </a:rPr>
              <a:t>User</a:t>
            </a:r>
            <a:r>
              <a:rPr lang="pt-BR" sz="1400" dirty="0"/>
              <a:t> {</a:t>
            </a:r>
          </a:p>
          <a:p>
            <a:r>
              <a:rPr lang="pt-BR" sz="1400" dirty="0"/>
              <a:t>  *</a:t>
            </a:r>
            <a:r>
              <a:rPr lang="pt-BR" sz="1400" dirty="0" err="1"/>
              <a:t>UserId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&lt;&lt;PK&gt;&gt;</a:t>
            </a:r>
          </a:p>
          <a:p>
            <a:r>
              <a:rPr lang="pt-BR" sz="1400" dirty="0"/>
              <a:t>  --</a:t>
            </a:r>
          </a:p>
          <a:p>
            <a:r>
              <a:rPr lang="pt-BR" sz="1400" dirty="0"/>
              <a:t>  </a:t>
            </a:r>
            <a:r>
              <a:rPr lang="pt-BR" sz="1400" u="sng" dirty="0" err="1"/>
              <a:t>name</a:t>
            </a:r>
            <a:r>
              <a:rPr lang="pt-BR" sz="1400" dirty="0"/>
              <a:t> : 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</a:t>
            </a:r>
            <a:r>
              <a:rPr lang="pt-BR" sz="1400" dirty="0" err="1">
                <a:solidFill>
                  <a:schemeClr val="accent4"/>
                </a:solidFill>
              </a:rPr>
              <a:t>CapitalCase</a:t>
            </a:r>
            <a:r>
              <a:rPr lang="pt-BR" sz="1400" dirty="0">
                <a:solidFill>
                  <a:schemeClr val="accent4"/>
                </a:solidFill>
              </a:rPr>
              <a:t> e Unique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email</a:t>
            </a:r>
            <a:r>
              <a:rPr lang="pt-BR" sz="1400" dirty="0"/>
              <a:t> : </a:t>
            </a:r>
            <a:r>
              <a:rPr lang="pt-BR" sz="1400" dirty="0" err="1"/>
              <a:t>string</a:t>
            </a:r>
            <a:r>
              <a:rPr lang="pt-BR" sz="1400" dirty="0"/>
              <a:t> //</a:t>
            </a:r>
            <a:r>
              <a:rPr lang="pt-BR" sz="1400" dirty="0">
                <a:solidFill>
                  <a:schemeClr val="accent4"/>
                </a:solidFill>
              </a:rPr>
              <a:t> //</a:t>
            </a:r>
            <a:r>
              <a:rPr lang="pt-BR" sz="1400" dirty="0" err="1">
                <a:solidFill>
                  <a:schemeClr val="accent4"/>
                </a:solidFill>
              </a:rPr>
              <a:t>CapitalCase</a:t>
            </a:r>
            <a:r>
              <a:rPr lang="pt-BR" sz="1400" dirty="0">
                <a:solidFill>
                  <a:schemeClr val="accent4"/>
                </a:solidFill>
              </a:rPr>
              <a:t> e Unique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password</a:t>
            </a:r>
            <a:r>
              <a:rPr lang="pt-BR" sz="1400" dirty="0"/>
              <a:t> : </a:t>
            </a:r>
            <a:r>
              <a:rPr lang="pt-BR" sz="1400" dirty="0" err="1"/>
              <a:t>string</a:t>
            </a:r>
            <a:r>
              <a:rPr lang="pt-BR" sz="1400" dirty="0"/>
              <a:t> //</a:t>
            </a:r>
            <a:r>
              <a:rPr lang="pt-BR" sz="1400" dirty="0">
                <a:solidFill>
                  <a:schemeClr val="accent4"/>
                </a:solidFill>
              </a:rPr>
              <a:t> // letras maiúsculas, minúsculas, números e  </a:t>
            </a:r>
          </a:p>
          <a:p>
            <a:r>
              <a:rPr lang="pt-BR" sz="1400" dirty="0">
                <a:solidFill>
                  <a:schemeClr val="accent4"/>
                </a:solidFill>
              </a:rPr>
              <a:t>                                                caracteres especiais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userThemePreference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1 = System, 2 = Light, 3 = </a:t>
            </a:r>
            <a:r>
              <a:rPr lang="pt-BR" sz="1400" dirty="0" err="1">
                <a:solidFill>
                  <a:schemeClr val="accent4"/>
                </a:solidFill>
              </a:rPr>
              <a:t>Dark</a:t>
            </a:r>
            <a:endParaRPr lang="pt-BR" sz="1400" dirty="0">
              <a:solidFill>
                <a:schemeClr val="accent4"/>
              </a:solidFill>
            </a:endParaRPr>
          </a:p>
          <a:p>
            <a:r>
              <a:rPr lang="pt-BR" sz="1400" dirty="0"/>
              <a:t>  </a:t>
            </a:r>
            <a:r>
              <a:rPr lang="pt-BR" sz="1400" dirty="0" err="1"/>
              <a:t>userFontPreference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 </a:t>
            </a:r>
            <a:r>
              <a:rPr lang="pt-BR" sz="1400" dirty="0">
                <a:solidFill>
                  <a:schemeClr val="accent4"/>
                </a:solidFill>
              </a:rPr>
              <a:t>// 1 = </a:t>
            </a:r>
            <a:r>
              <a:rPr lang="pt-BR" sz="1400" dirty="0" err="1">
                <a:solidFill>
                  <a:schemeClr val="accent4"/>
                </a:solidFill>
              </a:rPr>
              <a:t>Sans-serif</a:t>
            </a:r>
            <a:r>
              <a:rPr lang="pt-BR" sz="1400" dirty="0">
                <a:solidFill>
                  <a:schemeClr val="accent4"/>
                </a:solidFill>
              </a:rPr>
              <a:t>, 2 = </a:t>
            </a:r>
            <a:r>
              <a:rPr lang="pt-BR" sz="1400" dirty="0" err="1">
                <a:solidFill>
                  <a:schemeClr val="accent4"/>
                </a:solidFill>
              </a:rPr>
              <a:t>Serif</a:t>
            </a:r>
            <a:r>
              <a:rPr lang="pt-BR" sz="1400" dirty="0">
                <a:solidFill>
                  <a:schemeClr val="accent4"/>
                </a:solidFill>
              </a:rPr>
              <a:t>, 3 = </a:t>
            </a:r>
            <a:r>
              <a:rPr lang="pt-BR" sz="1400" dirty="0" err="1">
                <a:solidFill>
                  <a:schemeClr val="accent4"/>
                </a:solidFill>
              </a:rPr>
              <a:t>Monospace</a:t>
            </a:r>
            <a:endParaRPr lang="pt-BR" sz="1400" dirty="0">
              <a:solidFill>
                <a:schemeClr val="accent4"/>
              </a:solidFill>
            </a:endParaRPr>
          </a:p>
          <a:p>
            <a:r>
              <a:rPr lang="pt-BR" sz="1400" dirty="0"/>
              <a:t>  </a:t>
            </a:r>
            <a:r>
              <a:rPr lang="pt-BR" sz="1400" dirty="0" err="1"/>
              <a:t>createdAt</a:t>
            </a:r>
            <a:r>
              <a:rPr lang="pt-BR" sz="1400" dirty="0"/>
              <a:t> : </a:t>
            </a:r>
            <a:r>
              <a:rPr lang="pt-BR" sz="1400" dirty="0" err="1"/>
              <a:t>datetime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</a:t>
            </a:r>
            <a:r>
              <a:rPr lang="pt-BR" sz="1400" dirty="0" err="1">
                <a:solidFill>
                  <a:schemeClr val="accent4"/>
                </a:solidFill>
              </a:rPr>
              <a:t>now</a:t>
            </a:r>
            <a:r>
              <a:rPr lang="pt-BR" sz="1400" dirty="0">
                <a:solidFill>
                  <a:schemeClr val="accent4"/>
                </a:solidFill>
              </a:rPr>
              <a:t>() - Data da criação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updatedAt</a:t>
            </a:r>
            <a:r>
              <a:rPr lang="pt-BR" sz="1400" dirty="0"/>
              <a:t> : </a:t>
            </a:r>
            <a:r>
              <a:rPr lang="pt-BR" sz="1400" dirty="0" err="1"/>
              <a:t>datetime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Data da edição</a:t>
            </a:r>
          </a:p>
          <a:p>
            <a:r>
              <a:rPr lang="pt-BR" sz="1400" dirty="0"/>
              <a:t>  </a:t>
            </a:r>
            <a:endParaRPr lang="pt-BR" sz="1400" dirty="0">
              <a:solidFill>
                <a:schemeClr val="accent4"/>
              </a:solidFill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35933845-5874-6087-331C-D91EE0F84E72}"/>
              </a:ext>
            </a:extLst>
          </p:cNvPr>
          <p:cNvSpPr txBox="1"/>
          <p:nvPr/>
        </p:nvSpPr>
        <p:spPr>
          <a:xfrm>
            <a:off x="4511860" y="4167663"/>
            <a:ext cx="323514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400" dirty="0"/>
          </a:p>
          <a:p>
            <a:r>
              <a:rPr lang="pt-BR" sz="1400" dirty="0" err="1"/>
              <a:t>entity</a:t>
            </a:r>
            <a:r>
              <a:rPr lang="pt-BR" sz="1400" dirty="0"/>
              <a:t> </a:t>
            </a:r>
            <a:r>
              <a:rPr lang="pt-BR" sz="1400" b="1" dirty="0" err="1">
                <a:solidFill>
                  <a:schemeClr val="accent1"/>
                </a:solidFill>
              </a:rPr>
              <a:t>NoteTag</a:t>
            </a:r>
            <a:r>
              <a:rPr lang="pt-BR" sz="1400" dirty="0"/>
              <a:t> {</a:t>
            </a:r>
          </a:p>
          <a:p>
            <a:r>
              <a:rPr lang="pt-BR" sz="1400" dirty="0"/>
              <a:t>    *</a:t>
            </a:r>
            <a:r>
              <a:rPr lang="pt-BR" sz="1400" dirty="0" err="1"/>
              <a:t>noteId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&lt;&lt;FK&gt;&gt; &lt;&lt;PK&gt;&gt;</a:t>
            </a:r>
          </a:p>
          <a:p>
            <a:r>
              <a:rPr lang="pt-BR" sz="1400" dirty="0"/>
              <a:t>    *</a:t>
            </a:r>
            <a:r>
              <a:rPr lang="pt-BR" sz="1400" dirty="0" err="1"/>
              <a:t>tagId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&lt;&lt;FK&gt;&gt; &lt;&lt;PK&gt;&gt;</a:t>
            </a:r>
          </a:p>
          <a:p>
            <a:r>
              <a:rPr lang="pt-BR" sz="1400" dirty="0"/>
              <a:t>    --</a:t>
            </a:r>
          </a:p>
          <a:p>
            <a:r>
              <a:rPr lang="pt-BR" sz="1400" dirty="0"/>
              <a:t>    // No </a:t>
            </a:r>
            <a:r>
              <a:rPr lang="pt-BR" sz="1400" dirty="0" err="1"/>
              <a:t>duplicate</a:t>
            </a:r>
            <a:r>
              <a:rPr lang="pt-BR" sz="1400" dirty="0"/>
              <a:t> </a:t>
            </a:r>
            <a:r>
              <a:rPr lang="pt-BR" sz="1400" dirty="0" err="1"/>
              <a:t>noteId</a:t>
            </a:r>
            <a:r>
              <a:rPr lang="pt-BR" sz="1400" dirty="0"/>
              <a:t> + </a:t>
            </a:r>
            <a:r>
              <a:rPr lang="pt-BR" sz="1400" dirty="0" err="1"/>
              <a:t>tagId</a:t>
            </a:r>
            <a:r>
              <a:rPr lang="pt-BR" sz="1400" dirty="0"/>
              <a:t> </a:t>
            </a:r>
            <a:r>
              <a:rPr lang="pt-BR" sz="1400" dirty="0" err="1"/>
              <a:t>allowed</a:t>
            </a:r>
            <a:endParaRPr lang="pt-BR" sz="1400" dirty="0"/>
          </a:p>
          <a:p>
            <a:r>
              <a:rPr lang="pt-BR" sz="1400" dirty="0"/>
              <a:t>}}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D5E9522-AE35-B13D-DEBB-5C3D7EEAFCF8}"/>
              </a:ext>
            </a:extLst>
          </p:cNvPr>
          <p:cNvSpPr txBox="1"/>
          <p:nvPr/>
        </p:nvSpPr>
        <p:spPr>
          <a:xfrm>
            <a:off x="410855" y="4167663"/>
            <a:ext cx="38817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0" dirty="0"/>
          </a:p>
          <a:p>
            <a:r>
              <a:rPr lang="pt-BR" sz="1400" dirty="0" err="1"/>
              <a:t>entity</a:t>
            </a:r>
            <a:r>
              <a:rPr lang="pt-BR" sz="1400" dirty="0"/>
              <a:t> </a:t>
            </a:r>
            <a:r>
              <a:rPr lang="pt-BR" sz="1400" b="1" dirty="0" err="1">
                <a:solidFill>
                  <a:schemeClr val="tx2"/>
                </a:solidFill>
              </a:rPr>
              <a:t>Tag</a:t>
            </a:r>
            <a:r>
              <a:rPr lang="pt-BR" sz="1400" dirty="0"/>
              <a:t> {</a:t>
            </a:r>
          </a:p>
          <a:p>
            <a:r>
              <a:rPr lang="pt-BR" sz="1400" dirty="0"/>
              <a:t>  *</a:t>
            </a:r>
            <a:r>
              <a:rPr lang="pt-BR" sz="1400" dirty="0" err="1"/>
              <a:t>TagId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&lt;&lt;PK&gt;&gt;</a:t>
            </a:r>
          </a:p>
          <a:p>
            <a:r>
              <a:rPr lang="pt-BR" sz="1400" dirty="0"/>
              <a:t>  --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name</a:t>
            </a:r>
            <a:r>
              <a:rPr lang="pt-BR" sz="1400" dirty="0"/>
              <a:t> : </a:t>
            </a:r>
            <a:r>
              <a:rPr lang="pt-BR" sz="1400" dirty="0" err="1"/>
              <a:t>string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</a:t>
            </a:r>
            <a:r>
              <a:rPr lang="pt-BR" sz="1400" dirty="0" err="1">
                <a:solidFill>
                  <a:schemeClr val="accent4"/>
                </a:solidFill>
              </a:rPr>
              <a:t>CapitalCase</a:t>
            </a:r>
            <a:r>
              <a:rPr lang="pt-BR" sz="1400" dirty="0">
                <a:solidFill>
                  <a:schemeClr val="accent4"/>
                </a:solidFill>
              </a:rPr>
              <a:t> e Unique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createdAt</a:t>
            </a:r>
            <a:r>
              <a:rPr lang="pt-BR" sz="1400" dirty="0"/>
              <a:t> : </a:t>
            </a:r>
            <a:r>
              <a:rPr lang="pt-BR" sz="1400" dirty="0" err="1"/>
              <a:t>datetime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</a:t>
            </a:r>
            <a:r>
              <a:rPr lang="pt-BR" sz="1400" dirty="0" err="1">
                <a:solidFill>
                  <a:schemeClr val="accent4"/>
                </a:solidFill>
              </a:rPr>
              <a:t>now</a:t>
            </a:r>
            <a:r>
              <a:rPr lang="pt-BR" sz="1400" dirty="0">
                <a:solidFill>
                  <a:schemeClr val="accent4"/>
                </a:solidFill>
              </a:rPr>
              <a:t>() - Data da criação</a:t>
            </a:r>
          </a:p>
          <a:p>
            <a:r>
              <a:rPr lang="pt-BR" sz="1400" dirty="0">
                <a:solidFill>
                  <a:schemeClr val="accent4"/>
                </a:solidFill>
              </a:rPr>
              <a:t>  </a:t>
            </a:r>
            <a:r>
              <a:rPr lang="pt-BR" sz="1400" dirty="0" err="1">
                <a:solidFill>
                  <a:schemeClr val="accent4"/>
                </a:solidFill>
              </a:rPr>
              <a:t>u</a:t>
            </a:r>
            <a:r>
              <a:rPr lang="pt-BR" sz="1400" dirty="0" err="1"/>
              <a:t>pdatedAt</a:t>
            </a:r>
            <a:r>
              <a:rPr lang="pt-BR" sz="1400" dirty="0"/>
              <a:t> : </a:t>
            </a:r>
            <a:r>
              <a:rPr lang="pt-BR" sz="1400" dirty="0" err="1"/>
              <a:t>datetime</a:t>
            </a:r>
            <a:r>
              <a:rPr lang="pt-BR" sz="1400" dirty="0">
                <a:solidFill>
                  <a:schemeClr val="accent4"/>
                </a:solidFill>
              </a:rPr>
              <a:t> // Data da edição</a:t>
            </a:r>
          </a:p>
          <a:p>
            <a:r>
              <a:rPr lang="pt-BR" sz="1400" dirty="0"/>
              <a:t>}</a:t>
            </a:r>
          </a:p>
          <a:p>
            <a:endParaRPr lang="pt-BR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9FB7322-99F8-90AB-9D1A-5E8AADD69050}"/>
              </a:ext>
            </a:extLst>
          </p:cNvPr>
          <p:cNvSpPr txBox="1"/>
          <p:nvPr/>
        </p:nvSpPr>
        <p:spPr>
          <a:xfrm>
            <a:off x="6769100" y="1690688"/>
            <a:ext cx="5405745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r>
              <a:rPr lang="pt-BR" sz="1400" dirty="0" err="1"/>
              <a:t>entity</a:t>
            </a:r>
            <a:r>
              <a:rPr lang="pt-BR" sz="1400" dirty="0"/>
              <a:t> </a:t>
            </a:r>
            <a:r>
              <a:rPr lang="pt-BR" sz="1400" b="1" dirty="0">
                <a:solidFill>
                  <a:schemeClr val="accent1"/>
                </a:solidFill>
              </a:rPr>
              <a:t>Note</a:t>
            </a:r>
            <a:r>
              <a:rPr lang="pt-BR" sz="1400" dirty="0"/>
              <a:t> {</a:t>
            </a:r>
          </a:p>
          <a:p>
            <a:r>
              <a:rPr lang="pt-BR" sz="1400" dirty="0"/>
              <a:t>  *</a:t>
            </a:r>
            <a:r>
              <a:rPr lang="pt-BR" sz="1400" dirty="0" err="1"/>
              <a:t>NoteId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&lt;&lt;PK&gt;&gt;</a:t>
            </a:r>
          </a:p>
          <a:p>
            <a:r>
              <a:rPr lang="pt-BR" sz="1400" dirty="0"/>
              <a:t>  --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userId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&lt;&lt;FK&gt;&gt;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title</a:t>
            </a:r>
            <a:r>
              <a:rPr lang="pt-BR" sz="1400" dirty="0"/>
              <a:t> : </a:t>
            </a:r>
            <a:r>
              <a:rPr lang="pt-BR" sz="1400" dirty="0" err="1"/>
              <a:t>string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content</a:t>
            </a:r>
            <a:r>
              <a:rPr lang="pt-BR" sz="1400" dirty="0"/>
              <a:t> : </a:t>
            </a:r>
            <a:r>
              <a:rPr lang="pt-BR" sz="1400" dirty="0" err="1"/>
              <a:t>text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imageUrl</a:t>
            </a:r>
            <a:r>
              <a:rPr lang="pt-BR" sz="1400" dirty="0"/>
              <a:t> : </a:t>
            </a:r>
            <a:r>
              <a:rPr lang="pt-BR" sz="1400" dirty="0" err="1"/>
              <a:t>string</a:t>
            </a:r>
            <a:r>
              <a:rPr lang="pt-BR" sz="1400" dirty="0"/>
              <a:t> //</a:t>
            </a:r>
            <a:r>
              <a:rPr lang="pt-BR" sz="1400" dirty="0">
                <a:solidFill>
                  <a:schemeClr val="accent4"/>
                </a:solidFill>
              </a:rPr>
              <a:t>opcional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priority</a:t>
            </a:r>
            <a:r>
              <a:rPr lang="pt-BR" sz="1400" dirty="0"/>
              <a:t> : </a:t>
            </a:r>
            <a:r>
              <a:rPr lang="pt-BR" sz="1400" dirty="0" err="1"/>
              <a:t>int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1 = High, 2 = </a:t>
            </a:r>
            <a:r>
              <a:rPr lang="pt-BR" sz="1400" dirty="0" err="1">
                <a:solidFill>
                  <a:schemeClr val="accent4"/>
                </a:solidFill>
              </a:rPr>
              <a:t>Medium</a:t>
            </a:r>
            <a:r>
              <a:rPr lang="pt-BR" sz="1400" dirty="0">
                <a:solidFill>
                  <a:schemeClr val="accent4"/>
                </a:solidFill>
              </a:rPr>
              <a:t>, 3 = </a:t>
            </a:r>
            <a:r>
              <a:rPr lang="pt-BR" sz="1400" dirty="0" err="1">
                <a:solidFill>
                  <a:schemeClr val="accent4"/>
                </a:solidFill>
              </a:rPr>
              <a:t>Low</a:t>
            </a:r>
            <a:endParaRPr lang="pt-BR" sz="1400" dirty="0">
              <a:solidFill>
                <a:schemeClr val="accent4"/>
              </a:solidFill>
            </a:endParaRPr>
          </a:p>
          <a:p>
            <a:r>
              <a:rPr lang="pt-BR" sz="1400" dirty="0"/>
              <a:t>  </a:t>
            </a:r>
            <a:r>
              <a:rPr lang="pt-BR" sz="1400" dirty="0" err="1"/>
              <a:t>isArchived</a:t>
            </a:r>
            <a:r>
              <a:rPr lang="pt-BR" sz="1400" dirty="0"/>
              <a:t> : </a:t>
            </a:r>
            <a:r>
              <a:rPr lang="pt-BR" sz="1400" dirty="0" err="1"/>
              <a:t>bool</a:t>
            </a:r>
            <a:endParaRPr lang="pt-BR" sz="1400" dirty="0"/>
          </a:p>
          <a:p>
            <a:r>
              <a:rPr lang="pt-BR" sz="1400" dirty="0"/>
              <a:t>  </a:t>
            </a:r>
            <a:r>
              <a:rPr lang="pt-BR" sz="1400" dirty="0" err="1"/>
              <a:t>createdAt</a:t>
            </a:r>
            <a:r>
              <a:rPr lang="pt-BR" sz="1400" dirty="0"/>
              <a:t> : </a:t>
            </a:r>
            <a:r>
              <a:rPr lang="pt-BR" sz="1400" dirty="0" err="1"/>
              <a:t>datetime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</a:t>
            </a:r>
            <a:r>
              <a:rPr lang="pt-BR" sz="1400" dirty="0" err="1">
                <a:solidFill>
                  <a:schemeClr val="accent4"/>
                </a:solidFill>
              </a:rPr>
              <a:t>now</a:t>
            </a:r>
            <a:r>
              <a:rPr lang="pt-BR" sz="1400" dirty="0">
                <a:solidFill>
                  <a:schemeClr val="accent4"/>
                </a:solidFill>
              </a:rPr>
              <a:t>() - Data da criação</a:t>
            </a:r>
          </a:p>
          <a:p>
            <a:r>
              <a:rPr lang="pt-BR" sz="1400" dirty="0"/>
              <a:t>  </a:t>
            </a:r>
            <a:r>
              <a:rPr lang="pt-BR" sz="1400" dirty="0" err="1"/>
              <a:t>updatedAt</a:t>
            </a:r>
            <a:r>
              <a:rPr lang="pt-BR" sz="1400" dirty="0"/>
              <a:t> : </a:t>
            </a:r>
            <a:r>
              <a:rPr lang="pt-BR" sz="1400" dirty="0" err="1"/>
              <a:t>datetime</a:t>
            </a:r>
            <a:r>
              <a:rPr lang="pt-BR" sz="1400" dirty="0"/>
              <a:t> </a:t>
            </a:r>
            <a:r>
              <a:rPr lang="pt-BR" sz="1400" dirty="0">
                <a:solidFill>
                  <a:schemeClr val="accent4"/>
                </a:solidFill>
              </a:rPr>
              <a:t>// Data da edição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180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287F0-4E48-C4F6-3AE9-5DEAFD86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1952861-C272-32D3-5AE2-FB836F6DA076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4B4B7CD-4CBD-19C8-C4D3-886758669DCD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A2C1D7C8-FC23-F05D-67C4-DB601260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</a:t>
            </a:r>
            <a:r>
              <a:rPr lang="pt-BR" dirty="0" err="1"/>
              <a:t>SignUp</a:t>
            </a:r>
            <a:endParaRPr lang="pt-BR" dirty="0"/>
          </a:p>
        </p:txBody>
      </p:sp>
      <p:pic>
        <p:nvPicPr>
          <p:cNvPr id="2053" name="Picture 5" descr="Login - Free user icons">
            <a:extLst>
              <a:ext uri="{FF2B5EF4-FFF2-40B4-BE49-F238E27FC236}">
                <a16:creationId xmlns:a16="http://schemas.microsoft.com/office/drawing/2014/main" id="{FCC347A2-D103-AACB-3C97-398528F0C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4" y="263103"/>
            <a:ext cx="473812" cy="4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D8B234C7-36DB-183E-7128-43DF20EAD027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4B18A167-EEE3-78DF-A487-F5B41067BEC9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EFCCAAA-5D34-46A8-DE47-804A5484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50" y="1411567"/>
            <a:ext cx="1978076" cy="441153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FBE65A3-3783-2D37-9987-34DCBD337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16" y="1902313"/>
            <a:ext cx="2698889" cy="33878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B3B76AA-3507-EF57-CEB1-DA2D14AE23CB}"/>
              </a:ext>
            </a:extLst>
          </p:cNvPr>
          <p:cNvSpPr txBox="1"/>
          <p:nvPr/>
        </p:nvSpPr>
        <p:spPr>
          <a:xfrm>
            <a:off x="4376088" y="3318463"/>
            <a:ext cx="3352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createUser</a:t>
            </a:r>
            <a:endParaRPr lang="pt-BR" sz="1600" b="1" dirty="0">
              <a:solidFill>
                <a:schemeClr val="accent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1B2678-70F1-6D20-4C83-324FA9724012}"/>
              </a:ext>
            </a:extLst>
          </p:cNvPr>
          <p:cNvSpPr txBox="1"/>
          <p:nvPr/>
        </p:nvSpPr>
        <p:spPr>
          <a:xfrm>
            <a:off x="4376088" y="3929228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JWT </a:t>
            </a:r>
            <a:r>
              <a:rPr lang="pt-BR" dirty="0" err="1"/>
              <a:t>hashing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bcrypting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12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8146-7FEC-E765-C964-57BD9B654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E9BA5521-1D6C-C5DE-487A-5B39E22FA433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651F8A9-EDDC-C363-CDEA-1CB3DF6AD8B2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8A7C305-EEF5-4E65-3D9F-C1EAD659B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657" y="1328789"/>
            <a:ext cx="2099513" cy="4534948"/>
          </a:xfrm>
          <a:prstGeom prst="rect">
            <a:avLst/>
          </a:prstGeom>
        </p:spPr>
      </p:pic>
      <p:sp>
        <p:nvSpPr>
          <p:cNvPr id="13" name="Título 1">
            <a:extLst>
              <a:ext uri="{FF2B5EF4-FFF2-40B4-BE49-F238E27FC236}">
                <a16:creationId xmlns:a16="http://schemas.microsoft.com/office/drawing/2014/main" id="{151C1651-C8CB-CAF7-B703-D99DCE90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Login </a:t>
            </a:r>
          </a:p>
        </p:txBody>
      </p:sp>
      <p:pic>
        <p:nvPicPr>
          <p:cNvPr id="2053" name="Picture 5" descr="Login - Free user icons">
            <a:extLst>
              <a:ext uri="{FF2B5EF4-FFF2-40B4-BE49-F238E27FC236}">
                <a16:creationId xmlns:a16="http://schemas.microsoft.com/office/drawing/2014/main" id="{0D5B9CED-7DF8-AA5A-E046-2C4E492CF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4" y="263103"/>
            <a:ext cx="473812" cy="4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5BED5779-9F9B-ED1D-521F-81FD4B6A0D38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2EC840D4-FB71-76B1-B674-F20CF5090C00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3EBD04A0-28B1-B6F7-D409-554693CA7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16" y="1902313"/>
            <a:ext cx="2698889" cy="3387899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397FEC26-5C35-A183-A7A9-35AFE92E312F}"/>
              </a:ext>
            </a:extLst>
          </p:cNvPr>
          <p:cNvSpPr txBox="1"/>
          <p:nvPr/>
        </p:nvSpPr>
        <p:spPr>
          <a:xfrm>
            <a:off x="4376088" y="3105834"/>
            <a:ext cx="4083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>
                <a:solidFill>
                  <a:schemeClr val="accent1"/>
                </a:solidFill>
              </a:rPr>
              <a:t>login/[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]/[senha]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7C4BFE55-33E0-D778-6DD4-148B931E7C80}"/>
              </a:ext>
            </a:extLst>
          </p:cNvPr>
          <p:cNvSpPr txBox="1"/>
          <p:nvPr/>
        </p:nvSpPr>
        <p:spPr>
          <a:xfrm>
            <a:off x="4419600" y="3547321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JWT </a:t>
            </a:r>
            <a:r>
              <a:rPr lang="pt-BR" dirty="0" err="1"/>
              <a:t>hashing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bcrypting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07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53EBF-F308-8756-3757-915779CA0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C2751F2-A22A-094D-F32D-D01D19171A1A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B3105E1-5224-1B16-ECAE-0576F02D95FD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7A4F5338-C99F-7A72-3075-62CD0320F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</a:t>
            </a:r>
            <a:r>
              <a:rPr lang="pt-BR" dirty="0" err="1"/>
              <a:t>Forgotten</a:t>
            </a:r>
            <a:r>
              <a:rPr lang="pt-BR" dirty="0"/>
              <a:t> </a:t>
            </a:r>
            <a:r>
              <a:rPr lang="pt-BR" dirty="0" err="1"/>
              <a:t>Password</a:t>
            </a:r>
            <a:r>
              <a:rPr lang="pt-BR" dirty="0"/>
              <a:t> </a:t>
            </a:r>
          </a:p>
        </p:txBody>
      </p:sp>
      <p:pic>
        <p:nvPicPr>
          <p:cNvPr id="2053" name="Picture 5" descr="Login - Free user icons">
            <a:extLst>
              <a:ext uri="{FF2B5EF4-FFF2-40B4-BE49-F238E27FC236}">
                <a16:creationId xmlns:a16="http://schemas.microsoft.com/office/drawing/2014/main" id="{57696652-92AC-6493-2FA0-2AD8E2285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4" y="263103"/>
            <a:ext cx="473812" cy="4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4C3AE175-2D82-06D0-7CAA-E263A8AC51AE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D21E84EC-EBFA-6E54-70D2-E1B70E74FB20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865BD83-CAEC-9938-4A9E-725C02F29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843" y="1424451"/>
            <a:ext cx="2000353" cy="434362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5442836-406F-6B73-1F9F-AB24E963D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16" y="1902313"/>
            <a:ext cx="2698889" cy="33878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72734C3-9FAE-9446-576A-29328E2215B4}"/>
              </a:ext>
            </a:extLst>
          </p:cNvPr>
          <p:cNvSpPr txBox="1"/>
          <p:nvPr/>
        </p:nvSpPr>
        <p:spPr>
          <a:xfrm>
            <a:off x="4376088" y="3318463"/>
            <a:ext cx="39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forgottenpwd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F8C1E9D-E306-DE5E-50D6-76AAEF197A50}"/>
              </a:ext>
            </a:extLst>
          </p:cNvPr>
          <p:cNvSpPr txBox="1"/>
          <p:nvPr/>
        </p:nvSpPr>
        <p:spPr>
          <a:xfrm>
            <a:off x="4376088" y="3929228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check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if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email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exists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JWT </a:t>
            </a:r>
            <a:r>
              <a:rPr lang="pt-BR" dirty="0" err="1"/>
              <a:t>hashing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bcrypting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89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F4BD-26FC-2631-6497-ABA7E96BB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55B96D3-DC88-BA60-59F6-D5EE1A4C44A5}"/>
              </a:ext>
            </a:extLst>
          </p:cNvPr>
          <p:cNvSpPr/>
          <p:nvPr/>
        </p:nvSpPr>
        <p:spPr>
          <a:xfrm>
            <a:off x="372145" y="1203938"/>
            <a:ext cx="3572539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90B6E8-D4CA-4D2F-5A6A-559EF7567C3E}"/>
              </a:ext>
            </a:extLst>
          </p:cNvPr>
          <p:cNvSpPr/>
          <p:nvPr/>
        </p:nvSpPr>
        <p:spPr>
          <a:xfrm>
            <a:off x="4214043" y="1203938"/>
            <a:ext cx="7029690" cy="4784651"/>
          </a:xfrm>
          <a:prstGeom prst="rect">
            <a:avLst/>
          </a:prstGeom>
          <a:noFill/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CFDE4E9D-173C-6538-E0EB-3D6E1662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145" y="212726"/>
            <a:ext cx="11256335" cy="546696"/>
          </a:xfrm>
        </p:spPr>
        <p:txBody>
          <a:bodyPr>
            <a:normAutofit fontScale="90000"/>
          </a:bodyPr>
          <a:lstStyle/>
          <a:p>
            <a:r>
              <a:rPr lang="pt-BR" dirty="0"/>
              <a:t>     Reset </a:t>
            </a:r>
            <a:r>
              <a:rPr lang="pt-BR" dirty="0" err="1"/>
              <a:t>Password</a:t>
            </a:r>
            <a:endParaRPr lang="pt-BR" dirty="0"/>
          </a:p>
        </p:txBody>
      </p:sp>
      <p:pic>
        <p:nvPicPr>
          <p:cNvPr id="2053" name="Picture 5" descr="Login - Free user icons">
            <a:extLst>
              <a:ext uri="{FF2B5EF4-FFF2-40B4-BE49-F238E27FC236}">
                <a16:creationId xmlns:a16="http://schemas.microsoft.com/office/drawing/2014/main" id="{519B6DB5-1170-BCCD-7409-9550039C4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614" y="263103"/>
            <a:ext cx="473812" cy="445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ítulo 1">
            <a:extLst>
              <a:ext uri="{FF2B5EF4-FFF2-40B4-BE49-F238E27FC236}">
                <a16:creationId xmlns:a16="http://schemas.microsoft.com/office/drawing/2014/main" id="{A7C52082-8161-16A0-4879-D1C83EFFDFCC}"/>
              </a:ext>
            </a:extLst>
          </p:cNvPr>
          <p:cNvSpPr txBox="1">
            <a:spLocks/>
          </p:cNvSpPr>
          <p:nvPr/>
        </p:nvSpPr>
        <p:spPr>
          <a:xfrm>
            <a:off x="2926343" y="699388"/>
            <a:ext cx="1209717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400" i="1" dirty="0" err="1">
                <a:solidFill>
                  <a:schemeClr val="accent4"/>
                </a:solidFill>
              </a:rPr>
              <a:t>Frontend</a:t>
            </a:r>
            <a:r>
              <a:rPr lang="pt-BR" sz="2400" dirty="0"/>
              <a:t> 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F10D0B5-2437-5CF2-D43F-46DE1CF5E85D}"/>
              </a:ext>
            </a:extLst>
          </p:cNvPr>
          <p:cNvSpPr txBox="1">
            <a:spLocks/>
          </p:cNvSpPr>
          <p:nvPr/>
        </p:nvSpPr>
        <p:spPr>
          <a:xfrm>
            <a:off x="8640772" y="777839"/>
            <a:ext cx="2872320" cy="5466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/>
              <a:t>     </a:t>
            </a:r>
            <a:r>
              <a:rPr lang="pt-BR" sz="2200" i="1" dirty="0" err="1">
                <a:solidFill>
                  <a:schemeClr val="accent4"/>
                </a:solidFill>
              </a:rPr>
              <a:t>Backend</a:t>
            </a:r>
            <a:r>
              <a:rPr lang="pt-BR" sz="2200" i="1" dirty="0">
                <a:solidFill>
                  <a:schemeClr val="accent4"/>
                </a:solidFill>
              </a:rPr>
              <a:t> + </a:t>
            </a:r>
            <a:r>
              <a:rPr lang="pt-BR" sz="2200" i="1" dirty="0" err="1">
                <a:solidFill>
                  <a:schemeClr val="accent4"/>
                </a:solidFill>
              </a:rPr>
              <a:t>Database</a:t>
            </a:r>
            <a:r>
              <a:rPr lang="pt-BR" sz="2200" dirty="0"/>
              <a:t>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4BBFC59-C998-B22D-105D-7764918B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46" y="1285037"/>
            <a:ext cx="2106655" cy="472110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DB7FAE5-BA80-D94E-1CFD-0C2A59585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316" y="1902313"/>
            <a:ext cx="2698889" cy="33878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DE4C11C-B409-8809-997E-61CFEBB53F86}"/>
              </a:ext>
            </a:extLst>
          </p:cNvPr>
          <p:cNvSpPr txBox="1"/>
          <p:nvPr/>
        </p:nvSpPr>
        <p:spPr>
          <a:xfrm>
            <a:off x="4376088" y="3318463"/>
            <a:ext cx="3921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ym typeface="Wingdings" panose="05000000000000000000" pitchFamily="2" charset="2"/>
              </a:rPr>
              <a:t> </a:t>
            </a:r>
            <a:r>
              <a:rPr lang="pt-BR" sz="1600" dirty="0"/>
              <a:t>&lt;</a:t>
            </a:r>
            <a:r>
              <a:rPr lang="pt-BR" sz="1600" dirty="0" err="1"/>
              <a:t>accesspoint</a:t>
            </a:r>
            <a:r>
              <a:rPr lang="pt-BR" sz="1600" dirty="0"/>
              <a:t>&gt;/</a:t>
            </a:r>
            <a:r>
              <a:rPr lang="pt-BR" sz="1600" b="1" dirty="0" err="1">
                <a:solidFill>
                  <a:schemeClr val="accent1"/>
                </a:solidFill>
              </a:rPr>
              <a:t>resetpwd</a:t>
            </a:r>
            <a:r>
              <a:rPr lang="pt-BR" sz="1600" b="1" dirty="0">
                <a:solidFill>
                  <a:schemeClr val="accent1"/>
                </a:solidFill>
              </a:rPr>
              <a:t>/[</a:t>
            </a:r>
            <a:r>
              <a:rPr lang="pt-BR" sz="1600" b="1" dirty="0" err="1">
                <a:solidFill>
                  <a:schemeClr val="accent1"/>
                </a:solidFill>
              </a:rPr>
              <a:t>email</a:t>
            </a:r>
            <a:r>
              <a:rPr lang="pt-BR" sz="1600" b="1" dirty="0">
                <a:solidFill>
                  <a:schemeClr val="accent1"/>
                </a:solidFill>
              </a:rPr>
              <a:t>]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1F58A3B-BDBB-010C-8B1A-043967427907}"/>
              </a:ext>
            </a:extLst>
          </p:cNvPr>
          <p:cNvSpPr txBox="1"/>
          <p:nvPr/>
        </p:nvSpPr>
        <p:spPr>
          <a:xfrm>
            <a:off x="4376088" y="3929228"/>
            <a:ext cx="335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 err="1">
                <a:solidFill>
                  <a:schemeClr val="accent1"/>
                </a:solidFill>
              </a:rPr>
              <a:t>check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if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email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  <a:r>
              <a:rPr lang="pt-BR" b="1" dirty="0" err="1">
                <a:solidFill>
                  <a:schemeClr val="accent1"/>
                </a:solidFill>
              </a:rPr>
              <a:t>exists</a:t>
            </a:r>
            <a:r>
              <a:rPr lang="pt-BR" b="1" dirty="0">
                <a:solidFill>
                  <a:schemeClr val="accent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JWT </a:t>
            </a:r>
            <a:r>
              <a:rPr lang="pt-BR" dirty="0" err="1"/>
              <a:t>hashing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 err="1"/>
              <a:t>bcrypting</a:t>
            </a:r>
            <a:endParaRPr lang="pt-BR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8687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851</Words>
  <Application>Microsoft Office PowerPoint</Application>
  <PresentationFormat>Widescreen</PresentationFormat>
  <Paragraphs>172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Calibri</vt:lpstr>
      <vt:lpstr>Wingdings</vt:lpstr>
      <vt:lpstr>Tema do Office</vt:lpstr>
      <vt:lpstr>SENAI NOTES</vt:lpstr>
      <vt:lpstr>O que é o SENAI Notes? </vt:lpstr>
      <vt:lpstr>Development Architecture</vt:lpstr>
      <vt:lpstr>DER</vt:lpstr>
      <vt:lpstr>PlantUML</vt:lpstr>
      <vt:lpstr>     SignUp</vt:lpstr>
      <vt:lpstr>     Login </vt:lpstr>
      <vt:lpstr>     Forgotten Password </vt:lpstr>
      <vt:lpstr>     Reset Password</vt:lpstr>
      <vt:lpstr>     Settings: Change Password</vt:lpstr>
      <vt:lpstr>     All Notes – Sidebar - Navigation</vt:lpstr>
      <vt:lpstr>     All Notes – Sidebar – All Notes</vt:lpstr>
      <vt:lpstr>     Note – Show note</vt:lpstr>
      <vt:lpstr>    Create New Note / Create Tag</vt:lpstr>
      <vt:lpstr>    Edit Note</vt:lpstr>
      <vt:lpstr>     Delete Note</vt:lpstr>
      <vt:lpstr>     Archived Notes</vt:lpstr>
      <vt:lpstr>     Tag Selected</vt:lpstr>
      <vt:lpstr>     Search</vt:lpstr>
      <vt:lpstr>     Settings – User Theme</vt:lpstr>
      <vt:lpstr>     Settings – User Font</vt:lpstr>
      <vt:lpstr>List of endpoints</vt:lpstr>
      <vt:lpstr>Reports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Antonio Butrico</dc:creator>
  <cp:lastModifiedBy>Marco Antonio Butrico</cp:lastModifiedBy>
  <cp:revision>16</cp:revision>
  <dcterms:created xsi:type="dcterms:W3CDTF">2025-05-11T11:39:37Z</dcterms:created>
  <dcterms:modified xsi:type="dcterms:W3CDTF">2025-05-11T22:25:24Z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416729b-f83a-495b-8172-1b4831f1677b_Enabled">
    <vt:lpwstr>true</vt:lpwstr>
  </property>
  <property fmtid="{D5CDD505-2E9C-101B-9397-08002B2CF9AE}" pid="3" name="MSIP_Label_d416729b-f83a-495b-8172-1b4831f1677b_SetDate">
    <vt:lpwstr>2025-05-11T11:44:19Z</vt:lpwstr>
  </property>
  <property fmtid="{D5CDD505-2E9C-101B-9397-08002B2CF9AE}" pid="4" name="MSIP_Label_d416729b-f83a-495b-8172-1b4831f1677b_Method">
    <vt:lpwstr>Standard</vt:lpwstr>
  </property>
  <property fmtid="{D5CDD505-2E9C-101B-9397-08002B2CF9AE}" pid="5" name="MSIP_Label_d416729b-f83a-495b-8172-1b4831f1677b_Name">
    <vt:lpwstr>Interno</vt:lpwstr>
  </property>
  <property fmtid="{D5CDD505-2E9C-101B-9397-08002B2CF9AE}" pid="6" name="MSIP_Label_d416729b-f83a-495b-8172-1b4831f1677b_SiteId">
    <vt:lpwstr>e0b90a4b-c4ab-46c6-8c8f-98d332fc2db0</vt:lpwstr>
  </property>
  <property fmtid="{D5CDD505-2E9C-101B-9397-08002B2CF9AE}" pid="7" name="MSIP_Label_d416729b-f83a-495b-8172-1b4831f1677b_ActionId">
    <vt:lpwstr>d51a9f8c-20b9-4541-94dd-127160361968</vt:lpwstr>
  </property>
  <property fmtid="{D5CDD505-2E9C-101B-9397-08002B2CF9AE}" pid="8" name="MSIP_Label_d416729b-f83a-495b-8172-1b4831f1677b_ContentBits">
    <vt:lpwstr>2</vt:lpwstr>
  </property>
  <property fmtid="{D5CDD505-2E9C-101B-9397-08002B2CF9AE}" pid="9" name="MSIP_Label_d416729b-f83a-495b-8172-1b4831f1677b_Tag">
    <vt:lpwstr>10, 3, 0, 1</vt:lpwstr>
  </property>
  <property fmtid="{D5CDD505-2E9C-101B-9397-08002B2CF9AE}" pid="10" name="ClassificationContentMarkingFooterLocations">
    <vt:lpwstr>Tema do Office:8</vt:lpwstr>
  </property>
  <property fmtid="{D5CDD505-2E9C-101B-9397-08002B2CF9AE}" pid="11" name="ClassificationContentMarkingFooterText">
    <vt:lpwstr>*** Este documento está classificado como INTERNO pelo GRUPO FLEURY ***</vt:lpwstr>
  </property>
</Properties>
</file>