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b65af6524_0_1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b65af6524_0_1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b65af6524_0_1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eb65af6524_0_1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b65af6524_0_1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b65af6524_0_1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b65af6524_0_1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eb65af6524_0_1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b65af6524_0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eb65af6524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b65af6524_0_1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eb65af6524_0_1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eb65af6524_0_1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eb65af6524_0_1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b65af6524_0_1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eb65af6524_0_1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eb65af6524_0_1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eb65af6524_0_1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b65af6524_0_1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eb65af6524_0_1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b65af6524_0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b65af6524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b65af6524_0_10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b65af6524_0_1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b65af6524_0_1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b65af6524_0_1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b65af6524_0_1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b65af6524_0_1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b65af6524_0_1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b65af6524_0_1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b65af6524_0_1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b65af6524_0_1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b65af6524_0_1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eb65af6524_0_1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hyperlink" Target="https://stackoverflow.com/questions/56905340/android-airmap-was-not-found-in-the-uimanager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hyperlink" Target="https://en.wiktionary.org/wiki/%E3%83%8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github.com/marcobutrico/rn-expo-borapassear.gi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Relationship Id="rId7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12875" y="2175050"/>
            <a:ext cx="8173800" cy="9303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75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380"/>
              <a:t> </a:t>
            </a:r>
            <a:r>
              <a:rPr lang="pt-BR" sz="5380">
                <a:solidFill>
                  <a:srgbClr val="0000FF"/>
                </a:solidFill>
              </a:rPr>
              <a:t>Bora Passear</a:t>
            </a:r>
            <a:endParaRPr sz="5380">
              <a:solidFill>
                <a:srgbClr val="0000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66075" y="269525"/>
            <a:ext cx="8520600" cy="10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de desenvolvimento 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React Native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8725" y="4188200"/>
            <a:ext cx="19335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-435800" y="4188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Marco A. Butrico          Novembro/2023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idx="1" type="subTitle"/>
          </p:nvPr>
        </p:nvSpPr>
        <p:spPr>
          <a:xfrm>
            <a:off x="164175" y="380525"/>
            <a:ext cx="1366200" cy="10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2280">
                <a:solidFill>
                  <a:srgbClr val="0000FF"/>
                </a:solidFill>
              </a:rPr>
              <a:t>App Bora Passear</a:t>
            </a:r>
            <a:endParaRPr sz="2280">
              <a:solidFill>
                <a:srgbClr val="0000FF"/>
              </a:solidFill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6225" y="4781650"/>
            <a:ext cx="1147775" cy="3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>
            <p:ph idx="1" type="subTitle"/>
          </p:nvPr>
        </p:nvSpPr>
        <p:spPr>
          <a:xfrm>
            <a:off x="5677100" y="288325"/>
            <a:ext cx="32283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2080"/>
              <a:t> </a:t>
            </a:r>
            <a:r>
              <a:rPr lang="pt-BR" sz="2080"/>
              <a:t> </a:t>
            </a:r>
            <a:r>
              <a:rPr b="1" lang="pt-BR" sz="2080"/>
              <a:t>HomeScreen</a:t>
            </a:r>
            <a:endParaRPr b="1" sz="208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2080"/>
              <a:t>(tela inicial) </a:t>
            </a:r>
            <a:endParaRPr b="1" sz="1979"/>
          </a:p>
        </p:txBody>
      </p:sp>
      <p:sp>
        <p:nvSpPr>
          <p:cNvPr id="143" name="Google Shape;143;p22"/>
          <p:cNvSpPr txBox="1"/>
          <p:nvPr>
            <p:ph idx="1" type="subTitle"/>
          </p:nvPr>
        </p:nvSpPr>
        <p:spPr>
          <a:xfrm>
            <a:off x="5266625" y="1715700"/>
            <a:ext cx="3712200" cy="17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Carrega os dados da posição inicial do usuário e plota os markers (carregados do arquivos </a:t>
            </a:r>
            <a:r>
              <a:rPr b="1" lang="pt-BR" sz="2000"/>
              <a:t>coordinates.json</a:t>
            </a:r>
            <a:r>
              <a:rPr lang="pt-BR" sz="2000"/>
              <a:t>)</a:t>
            </a:r>
            <a:endParaRPr sz="20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Implementa função assíncrona para obter os dados iniciais do GPS.</a:t>
            </a:r>
            <a:endParaRPr sz="2000"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0600" y="148000"/>
            <a:ext cx="2314850" cy="484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idx="1" type="subTitle"/>
          </p:nvPr>
        </p:nvSpPr>
        <p:spPr>
          <a:xfrm>
            <a:off x="164175" y="380525"/>
            <a:ext cx="1366200" cy="10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2280">
                <a:solidFill>
                  <a:srgbClr val="0000FF"/>
                </a:solidFill>
              </a:rPr>
              <a:t>App Bora Passear</a:t>
            </a:r>
            <a:endParaRPr sz="2280">
              <a:solidFill>
                <a:srgbClr val="0000FF"/>
              </a:solidFill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6225" y="4781650"/>
            <a:ext cx="1147775" cy="3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>
            <p:ph idx="1" type="subTitle"/>
          </p:nvPr>
        </p:nvSpPr>
        <p:spPr>
          <a:xfrm>
            <a:off x="5677100" y="288325"/>
            <a:ext cx="32283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2080"/>
              <a:t> </a:t>
            </a:r>
            <a:r>
              <a:rPr lang="pt-BR" sz="2080"/>
              <a:t> </a:t>
            </a:r>
            <a:r>
              <a:rPr b="1" lang="pt-BR" sz="2080"/>
              <a:t>List</a:t>
            </a:r>
            <a:r>
              <a:rPr b="1" lang="pt-BR" sz="2080"/>
              <a:t>Screen</a:t>
            </a:r>
            <a:endParaRPr b="1" sz="208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2080"/>
              <a:t>(tela de listagem) </a:t>
            </a:r>
            <a:endParaRPr b="1" sz="1979"/>
          </a:p>
        </p:txBody>
      </p:sp>
      <p:sp>
        <p:nvSpPr>
          <p:cNvPr id="152" name="Google Shape;152;p23"/>
          <p:cNvSpPr txBox="1"/>
          <p:nvPr>
            <p:ph idx="1" type="subTitle"/>
          </p:nvPr>
        </p:nvSpPr>
        <p:spPr>
          <a:xfrm>
            <a:off x="5603750" y="1715700"/>
            <a:ext cx="3375000" cy="17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Carrega os dados do </a:t>
            </a:r>
            <a:r>
              <a:rPr b="1" lang="pt-BR" sz="2000">
                <a:solidFill>
                  <a:srgbClr val="0000FF"/>
                </a:solidFill>
              </a:rPr>
              <a:t>coordinates.json</a:t>
            </a:r>
            <a:r>
              <a:rPr lang="pt-BR" sz="2000"/>
              <a:t> e dentro de </a:t>
            </a:r>
            <a:r>
              <a:rPr b="1" lang="pt-BR" sz="2000"/>
              <a:t>Scroll View</a:t>
            </a:r>
            <a:r>
              <a:rPr lang="pt-BR" sz="2000"/>
              <a:t>, utiliza uma </a:t>
            </a:r>
            <a:r>
              <a:rPr b="1" lang="pt-BR" sz="2000"/>
              <a:t>Flat List </a:t>
            </a:r>
            <a:r>
              <a:rPr lang="pt-BR" sz="2000"/>
              <a:t>com o modelo de </a:t>
            </a:r>
            <a:r>
              <a:rPr b="1" lang="pt-BR" sz="2000">
                <a:solidFill>
                  <a:srgbClr val="0000FF"/>
                </a:solidFill>
              </a:rPr>
              <a:t>Cards.js</a:t>
            </a:r>
            <a:r>
              <a:rPr lang="pt-BR" sz="2000"/>
              <a:t> (clicável e foto com </a:t>
            </a:r>
            <a:r>
              <a:rPr i="1" lang="pt-BR" sz="2000"/>
              <a:t>hue</a:t>
            </a:r>
            <a:r>
              <a:rPr lang="pt-BR" sz="2000"/>
              <a:t> modificado)</a:t>
            </a:r>
            <a:endParaRPr sz="2000"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4775" y="152400"/>
            <a:ext cx="233564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" type="subTitle"/>
          </p:nvPr>
        </p:nvSpPr>
        <p:spPr>
          <a:xfrm>
            <a:off x="164175" y="380525"/>
            <a:ext cx="1366200" cy="10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2280">
                <a:solidFill>
                  <a:srgbClr val="0000FF"/>
                </a:solidFill>
              </a:rPr>
              <a:t>App Bora Passear</a:t>
            </a:r>
            <a:endParaRPr sz="2280">
              <a:solidFill>
                <a:srgbClr val="0000FF"/>
              </a:solidFill>
            </a:endParaRPr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6225" y="4781650"/>
            <a:ext cx="1147775" cy="3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>
            <p:ph idx="1" type="subTitle"/>
          </p:nvPr>
        </p:nvSpPr>
        <p:spPr>
          <a:xfrm>
            <a:off x="5677100" y="288325"/>
            <a:ext cx="32283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2080"/>
              <a:t> </a:t>
            </a:r>
            <a:r>
              <a:rPr lang="pt-BR" sz="2080"/>
              <a:t> </a:t>
            </a:r>
            <a:r>
              <a:rPr b="1" lang="pt-BR" sz="2080"/>
              <a:t>Detail</a:t>
            </a:r>
            <a:r>
              <a:rPr b="1" lang="pt-BR" sz="2080"/>
              <a:t>Screen</a:t>
            </a:r>
            <a:endParaRPr b="1" sz="208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2080"/>
              <a:t>(tela de detalhes) </a:t>
            </a:r>
            <a:endParaRPr b="1" sz="1979"/>
          </a:p>
        </p:txBody>
      </p:sp>
      <p:sp>
        <p:nvSpPr>
          <p:cNvPr id="161" name="Google Shape;161;p24"/>
          <p:cNvSpPr txBox="1"/>
          <p:nvPr>
            <p:ph idx="1" type="subTitle"/>
          </p:nvPr>
        </p:nvSpPr>
        <p:spPr>
          <a:xfrm>
            <a:off x="5603750" y="1715700"/>
            <a:ext cx="3375000" cy="17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Com a identificação do id do ponto selecionado da anterior (que pode ser a </a:t>
            </a:r>
            <a:r>
              <a:rPr b="1" lang="pt-BR" sz="2000"/>
              <a:t>HomeScreen </a:t>
            </a:r>
            <a:r>
              <a:rPr lang="pt-BR" sz="2000"/>
              <a:t>ou a </a:t>
            </a:r>
            <a:r>
              <a:rPr b="1" lang="pt-BR" sz="2000"/>
              <a:t>ListScreen</a:t>
            </a:r>
            <a:r>
              <a:rPr lang="pt-BR" sz="2000"/>
              <a:t>) e mostra detalhes.</a:t>
            </a:r>
            <a:endParaRPr sz="2000"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3387" y="138700"/>
            <a:ext cx="2335650" cy="474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idx="1" type="subTitle"/>
          </p:nvPr>
        </p:nvSpPr>
        <p:spPr>
          <a:xfrm>
            <a:off x="164175" y="380525"/>
            <a:ext cx="1366200" cy="10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2280">
                <a:solidFill>
                  <a:srgbClr val="0000FF"/>
                </a:solidFill>
              </a:rPr>
              <a:t>App Bora Passear</a:t>
            </a:r>
            <a:endParaRPr sz="2280">
              <a:solidFill>
                <a:srgbClr val="0000FF"/>
              </a:solidFill>
            </a:endParaRPr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6225" y="4781650"/>
            <a:ext cx="1147775" cy="3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>
            <p:ph idx="1" type="subTitle"/>
          </p:nvPr>
        </p:nvSpPr>
        <p:spPr>
          <a:xfrm>
            <a:off x="5677100" y="288325"/>
            <a:ext cx="32283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2080"/>
              <a:t> </a:t>
            </a:r>
            <a:r>
              <a:rPr lang="pt-BR" sz="2080"/>
              <a:t> </a:t>
            </a:r>
            <a:r>
              <a:rPr b="1" lang="pt-BR" sz="2080"/>
              <a:t>Search</a:t>
            </a:r>
            <a:r>
              <a:rPr b="1" lang="pt-BR" sz="2080"/>
              <a:t>Screen</a:t>
            </a:r>
            <a:endParaRPr b="1" sz="208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2080"/>
              <a:t>(tela de detalhes) </a:t>
            </a:r>
            <a:endParaRPr b="1" sz="1979"/>
          </a:p>
        </p:txBody>
      </p:sp>
      <p:sp>
        <p:nvSpPr>
          <p:cNvPr id="170" name="Google Shape;170;p25"/>
          <p:cNvSpPr txBox="1"/>
          <p:nvPr>
            <p:ph idx="1" type="subTitle"/>
          </p:nvPr>
        </p:nvSpPr>
        <p:spPr>
          <a:xfrm>
            <a:off x="5603750" y="1715700"/>
            <a:ext cx="3375000" cy="13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Tela de busca simples com a utilização da API do Google Places Autocoplete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Inclusão de botão de limpeza da busca </a:t>
            </a:r>
            <a:endParaRPr sz="20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5850" y="152400"/>
            <a:ext cx="24072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idx="1" type="subTitle"/>
          </p:nvPr>
        </p:nvSpPr>
        <p:spPr>
          <a:xfrm>
            <a:off x="164175" y="380525"/>
            <a:ext cx="1366200" cy="10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2280">
                <a:solidFill>
                  <a:srgbClr val="0000FF"/>
                </a:solidFill>
              </a:rPr>
              <a:t>App Bora Passear</a:t>
            </a:r>
            <a:endParaRPr sz="2280">
              <a:solidFill>
                <a:srgbClr val="0000FF"/>
              </a:solidFill>
            </a:endParaRPr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6225" y="4781650"/>
            <a:ext cx="1147775" cy="3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 txBox="1"/>
          <p:nvPr>
            <p:ph idx="1" type="subTitle"/>
          </p:nvPr>
        </p:nvSpPr>
        <p:spPr>
          <a:xfrm>
            <a:off x="5677100" y="288325"/>
            <a:ext cx="32283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2080"/>
              <a:t> </a:t>
            </a:r>
            <a:r>
              <a:rPr lang="pt-BR" sz="2080"/>
              <a:t> </a:t>
            </a:r>
            <a:r>
              <a:rPr b="1" lang="pt-BR" sz="2080"/>
              <a:t>Profile</a:t>
            </a:r>
            <a:r>
              <a:rPr b="1" lang="pt-BR" sz="2080"/>
              <a:t>Screen</a:t>
            </a:r>
            <a:endParaRPr b="1" sz="208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2080"/>
              <a:t>(tela de Perfil) </a:t>
            </a:r>
            <a:endParaRPr b="1" sz="1979"/>
          </a:p>
        </p:txBody>
      </p:sp>
      <p:sp>
        <p:nvSpPr>
          <p:cNvPr id="179" name="Google Shape;179;p26"/>
          <p:cNvSpPr txBox="1"/>
          <p:nvPr>
            <p:ph idx="1" type="subTitle"/>
          </p:nvPr>
        </p:nvSpPr>
        <p:spPr>
          <a:xfrm>
            <a:off x="5603750" y="2147675"/>
            <a:ext cx="33750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Exemplo de aplicação de tela para a implementação futura do perfil do usuário</a:t>
            </a:r>
            <a:endParaRPr sz="2000"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0350" y="122177"/>
            <a:ext cx="2335650" cy="4899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idx="1" type="subTitle"/>
          </p:nvPr>
        </p:nvSpPr>
        <p:spPr>
          <a:xfrm>
            <a:off x="7373275" y="325825"/>
            <a:ext cx="1366200" cy="10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2280">
                <a:solidFill>
                  <a:srgbClr val="0000FF"/>
                </a:solidFill>
              </a:rPr>
              <a:t>App Bora Passear</a:t>
            </a:r>
            <a:endParaRPr sz="2280">
              <a:solidFill>
                <a:srgbClr val="0000FF"/>
              </a:solidFill>
            </a:endParaRPr>
          </a:p>
        </p:txBody>
      </p:sp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6225" y="4781650"/>
            <a:ext cx="1147775" cy="3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7"/>
          <p:cNvSpPr txBox="1"/>
          <p:nvPr>
            <p:ph idx="1" type="subTitle"/>
          </p:nvPr>
        </p:nvSpPr>
        <p:spPr>
          <a:xfrm>
            <a:off x="21300" y="4771225"/>
            <a:ext cx="6933600" cy="3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Marco A. Butrico          Novembro/2023</a:t>
            </a:r>
            <a:endParaRPr/>
          </a:p>
        </p:txBody>
      </p:sp>
      <p:sp>
        <p:nvSpPr>
          <p:cNvPr id="188" name="Google Shape;188;p27"/>
          <p:cNvSpPr txBox="1"/>
          <p:nvPr>
            <p:ph idx="1" type="subTitle"/>
          </p:nvPr>
        </p:nvSpPr>
        <p:spPr>
          <a:xfrm>
            <a:off x="398650" y="470425"/>
            <a:ext cx="67011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Melhorias a serem implementadas</a:t>
            </a:r>
            <a:r>
              <a:rPr b="1" lang="pt-BR"/>
              <a:t>:</a:t>
            </a:r>
            <a:endParaRPr b="1"/>
          </a:p>
        </p:txBody>
      </p:sp>
      <p:sp>
        <p:nvSpPr>
          <p:cNvPr id="189" name="Google Shape;189;p27"/>
          <p:cNvSpPr txBox="1"/>
          <p:nvPr>
            <p:ph idx="1" type="subTitle"/>
          </p:nvPr>
        </p:nvSpPr>
        <p:spPr>
          <a:xfrm>
            <a:off x="547175" y="1275925"/>
            <a:ext cx="7947900" cy="34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pt-BR" sz="2100"/>
              <a:t>Implementar a integração com banco de dados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pt-BR" sz="2100"/>
              <a:t>Implementar tela de Login;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pt-BR" sz="2100"/>
              <a:t>Trazer automaticamente na tela de perfil os dados do usuário e quantidade de pontos, vindo do último id do arquivo </a:t>
            </a:r>
            <a:r>
              <a:rPr b="1" lang="pt-BR" sz="2100"/>
              <a:t>Coordinates.json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pt-BR" sz="2100"/>
              <a:t>Melhorar aspecto de cores do app</a:t>
            </a:r>
            <a:r>
              <a:rPr lang="pt-BR" sz="2100"/>
              <a:t>;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pt-BR" sz="2100"/>
              <a:t>Definir padrão de cores para modo </a:t>
            </a:r>
            <a:r>
              <a:rPr b="1" i="1" lang="pt-BR" sz="2100">
                <a:solidFill>
                  <a:srgbClr val="0000FF"/>
                </a:solidFill>
              </a:rPr>
              <a:t>Light</a:t>
            </a:r>
            <a:r>
              <a:rPr lang="pt-BR" sz="2100"/>
              <a:t> e </a:t>
            </a:r>
            <a:r>
              <a:rPr b="1" i="1" lang="pt-BR" sz="2100">
                <a:solidFill>
                  <a:srgbClr val="0000FF"/>
                </a:solidFill>
              </a:rPr>
              <a:t>Dark</a:t>
            </a:r>
            <a:r>
              <a:rPr lang="pt-BR" sz="2100"/>
              <a:t>;</a:t>
            </a:r>
            <a:endParaRPr b="1" sz="21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pt-BR" sz="2100"/>
              <a:t>Melhorar qualidade da tela Splash Screen (... quem sabe usar </a:t>
            </a:r>
            <a:r>
              <a:rPr i="1" lang="pt-BR" sz="2100"/>
              <a:t>Lottie</a:t>
            </a:r>
            <a:r>
              <a:rPr lang="pt-BR" sz="2100"/>
              <a:t>);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pt-BR" sz="2100"/>
              <a:t>Melhorar a qualidade dos ícones na Bottom Tab bar;</a:t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idx="1" type="subTitle"/>
          </p:nvPr>
        </p:nvSpPr>
        <p:spPr>
          <a:xfrm>
            <a:off x="7373275" y="325825"/>
            <a:ext cx="1366200" cy="10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2280">
                <a:solidFill>
                  <a:srgbClr val="0000FF"/>
                </a:solidFill>
              </a:rPr>
              <a:t>App Bora Passear</a:t>
            </a:r>
            <a:endParaRPr sz="2280">
              <a:solidFill>
                <a:srgbClr val="0000FF"/>
              </a:solidFill>
            </a:endParaRPr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6225" y="4781650"/>
            <a:ext cx="1147775" cy="3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 txBox="1"/>
          <p:nvPr>
            <p:ph idx="1" type="subTitle"/>
          </p:nvPr>
        </p:nvSpPr>
        <p:spPr>
          <a:xfrm>
            <a:off x="21300" y="4771225"/>
            <a:ext cx="6933600" cy="3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Marco A. Butrico          Novembro/2023</a:t>
            </a:r>
            <a:endParaRPr/>
          </a:p>
        </p:txBody>
      </p:sp>
      <p:sp>
        <p:nvSpPr>
          <p:cNvPr id="197" name="Google Shape;197;p28"/>
          <p:cNvSpPr txBox="1"/>
          <p:nvPr>
            <p:ph idx="1" type="subTitle"/>
          </p:nvPr>
        </p:nvSpPr>
        <p:spPr>
          <a:xfrm>
            <a:off x="398650" y="470425"/>
            <a:ext cx="67011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Melhorias a serem implementadas:</a:t>
            </a:r>
            <a:endParaRPr b="1"/>
          </a:p>
        </p:txBody>
      </p:sp>
      <p:sp>
        <p:nvSpPr>
          <p:cNvPr id="198" name="Google Shape;198;p28"/>
          <p:cNvSpPr txBox="1"/>
          <p:nvPr>
            <p:ph idx="1" type="subTitle"/>
          </p:nvPr>
        </p:nvSpPr>
        <p:spPr>
          <a:xfrm>
            <a:off x="547175" y="1275925"/>
            <a:ext cx="7947900" cy="34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pt-BR" sz="2100"/>
              <a:t>Implementar a solicitação de permissão de escrita ao usuário para incluir o salvamento de novos pontos no arquivo Coordinates.json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pt-BR" sz="2100"/>
              <a:t>Se o usuário mudar de posição, obter a cada X milisegundos a posição do GPS do celular do usuário (continuous listening)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pt-BR" sz="2100"/>
              <a:t>Calcular distância entre a localização atual e os markers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pt-BR" sz="2100"/>
              <a:t>Criar tela de rotas como o usuário chega até o ponto denominado no market ou a pé ou de transporte - roteirização</a:t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idx="1" type="subTitle"/>
          </p:nvPr>
        </p:nvSpPr>
        <p:spPr>
          <a:xfrm>
            <a:off x="7373275" y="325825"/>
            <a:ext cx="1366200" cy="10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2280">
                <a:solidFill>
                  <a:srgbClr val="0000FF"/>
                </a:solidFill>
              </a:rPr>
              <a:t>App Bora Passear</a:t>
            </a:r>
            <a:endParaRPr sz="2280">
              <a:solidFill>
                <a:srgbClr val="0000FF"/>
              </a:solidFill>
            </a:endParaRPr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6225" y="4781650"/>
            <a:ext cx="1147775" cy="3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 txBox="1"/>
          <p:nvPr>
            <p:ph idx="1" type="subTitle"/>
          </p:nvPr>
        </p:nvSpPr>
        <p:spPr>
          <a:xfrm>
            <a:off x="21300" y="4771225"/>
            <a:ext cx="6933600" cy="3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Marco A. Butrico          Novembro/2023</a:t>
            </a:r>
            <a:endParaRPr/>
          </a:p>
        </p:txBody>
      </p:sp>
      <p:sp>
        <p:nvSpPr>
          <p:cNvPr id="206" name="Google Shape;206;p29"/>
          <p:cNvSpPr txBox="1"/>
          <p:nvPr>
            <p:ph idx="1" type="subTitle"/>
          </p:nvPr>
        </p:nvSpPr>
        <p:spPr>
          <a:xfrm>
            <a:off x="398650" y="470425"/>
            <a:ext cx="44850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Dificuldades apresentadas</a:t>
            </a:r>
            <a:r>
              <a:rPr b="1" lang="pt-BR"/>
              <a:t>:</a:t>
            </a:r>
            <a:endParaRPr b="1"/>
          </a:p>
        </p:txBody>
      </p:sp>
      <p:sp>
        <p:nvSpPr>
          <p:cNvPr id="207" name="Google Shape;207;p29"/>
          <p:cNvSpPr txBox="1"/>
          <p:nvPr>
            <p:ph idx="1" type="subTitle"/>
          </p:nvPr>
        </p:nvSpPr>
        <p:spPr>
          <a:xfrm>
            <a:off x="547175" y="1275925"/>
            <a:ext cx="7947900" cy="34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Tentei inicialmente implementar sem o uso do framework Expo</a:t>
            </a:r>
            <a:r>
              <a:rPr lang="pt-BR"/>
              <a:t>;</a:t>
            </a:r>
            <a:endParaRPr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Biblioteca Expo Bottom Tab deprecated, com a mensagem sempre aparecendo … </a:t>
            </a:r>
            <a:endParaRPr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21739"/>
              <a:buChar char="-"/>
            </a:pPr>
            <a:r>
              <a:rPr lang="pt-BR"/>
              <a:t>Maps incompatível com o Bottom Tab - sempre apresentando o erro </a:t>
            </a:r>
            <a:r>
              <a:rPr b="1" lang="pt-BR" sz="23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Android: AIRMap was not found in the UIManager</a:t>
            </a:r>
            <a:endParaRPr b="1" sz="23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Ficou faltando simular o app no dispositivo físico (Android e iOS)</a:t>
            </a:r>
            <a:r>
              <a:rPr lang="pt-BR"/>
              <a:t>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idx="1" type="subTitle"/>
          </p:nvPr>
        </p:nvSpPr>
        <p:spPr>
          <a:xfrm>
            <a:off x="7373275" y="325825"/>
            <a:ext cx="1366200" cy="10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2280">
                <a:solidFill>
                  <a:srgbClr val="0000FF"/>
                </a:solidFill>
              </a:rPr>
              <a:t>App Bora Passear</a:t>
            </a:r>
            <a:endParaRPr sz="2280">
              <a:solidFill>
                <a:srgbClr val="0000FF"/>
              </a:solidFill>
            </a:endParaRPr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6225" y="4781650"/>
            <a:ext cx="1147775" cy="3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0"/>
          <p:cNvSpPr txBox="1"/>
          <p:nvPr>
            <p:ph idx="1" type="subTitle"/>
          </p:nvPr>
        </p:nvSpPr>
        <p:spPr>
          <a:xfrm>
            <a:off x="21300" y="4771225"/>
            <a:ext cx="6933600" cy="3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Marco A. Butrico          Novembro/2023</a:t>
            </a:r>
            <a:endParaRPr/>
          </a:p>
        </p:txBody>
      </p:sp>
      <p:sp>
        <p:nvSpPr>
          <p:cNvPr id="215" name="Google Shape;215;p30"/>
          <p:cNvSpPr txBox="1"/>
          <p:nvPr>
            <p:ph idx="1" type="subTitle"/>
          </p:nvPr>
        </p:nvSpPr>
        <p:spPr>
          <a:xfrm>
            <a:off x="5582700" y="2358225"/>
            <a:ext cx="26676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24">
                <a:solidFill>
                  <a:srgbClr val="4007A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ツ</a:t>
            </a:r>
            <a:endParaRPr sz="5424">
              <a:solidFill>
                <a:srgbClr val="4007A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16" name="Google Shape;216;p30"/>
          <p:cNvSpPr txBox="1"/>
          <p:nvPr>
            <p:ph idx="1" type="subTitle"/>
          </p:nvPr>
        </p:nvSpPr>
        <p:spPr>
          <a:xfrm>
            <a:off x="3634600" y="2339050"/>
            <a:ext cx="26676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Obrigado!  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7373275" y="325825"/>
            <a:ext cx="1366200" cy="10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2280">
                <a:solidFill>
                  <a:srgbClr val="0000FF"/>
                </a:solidFill>
              </a:rPr>
              <a:t>App Bora Passear</a:t>
            </a:r>
            <a:endParaRPr sz="2280">
              <a:solidFill>
                <a:srgbClr val="0000FF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6225" y="4781650"/>
            <a:ext cx="1147775" cy="3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1300" y="4771225"/>
            <a:ext cx="6933600" cy="3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Marco A. Butrico          Novembro/2023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98650" y="470425"/>
            <a:ext cx="44850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Premissas Iniciais:</a:t>
            </a:r>
            <a:endParaRPr b="1"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547175" y="1275925"/>
            <a:ext cx="7947900" cy="34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Programação baseada em React Native;</a:t>
            </a:r>
            <a:endParaRPr/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Base framework Expo.</a:t>
            </a:r>
            <a:endParaRPr/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Pedir permissão de uso do GPS do celular do usuário;</a:t>
            </a:r>
            <a:endParaRPr/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Uso do </a:t>
            </a:r>
            <a:r>
              <a:rPr i="1" lang="pt-BR"/>
              <a:t>React Native Navigation</a:t>
            </a:r>
            <a:r>
              <a:rPr lang="pt-BR"/>
              <a:t> (</a:t>
            </a:r>
            <a:r>
              <a:rPr i="1" lang="pt-BR"/>
              <a:t>Stacks</a:t>
            </a:r>
            <a:r>
              <a:rPr lang="pt-BR"/>
              <a:t>) e </a:t>
            </a:r>
            <a:r>
              <a:rPr i="1" lang="pt-BR"/>
              <a:t>Bottom Tab </a:t>
            </a:r>
            <a:r>
              <a:rPr lang="pt-BR"/>
              <a:t>para os menus inferiores; </a:t>
            </a:r>
            <a:endParaRPr/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Tela inicial constando a localização inicial do usuário;</a:t>
            </a:r>
            <a:endParaRPr/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Arquivo JSON para apontar as localizações para serem plotadas no mapa, clicáveis e direcionados para a tela de detalhamento;</a:t>
            </a:r>
            <a:endParaRPr/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i="1" lang="pt-BR"/>
              <a:t>Floating Action Button</a:t>
            </a:r>
            <a:r>
              <a:rPr lang="pt-BR"/>
              <a:t> (FAB) para alternar entre os Light e Dark;</a:t>
            </a:r>
            <a:endParaRPr/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Uma tela de listagem com um </a:t>
            </a:r>
            <a:r>
              <a:rPr i="1" lang="pt-BR"/>
              <a:t>Component</a:t>
            </a:r>
            <a:r>
              <a:rPr lang="pt-BR"/>
              <a:t> chamado Card que determina os detalhes dos cards.</a:t>
            </a:r>
            <a:endParaRPr/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Testes realizados em Emulador Android versão Giraffe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7373275" y="325825"/>
            <a:ext cx="1366200" cy="10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2280">
                <a:solidFill>
                  <a:srgbClr val="0000FF"/>
                </a:solidFill>
              </a:rPr>
              <a:t>App Bora Passear</a:t>
            </a:r>
            <a:endParaRPr sz="2280">
              <a:solidFill>
                <a:srgbClr val="0000FF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6225" y="4781650"/>
            <a:ext cx="1147775" cy="3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21300" y="4771225"/>
            <a:ext cx="6933600" cy="3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Marco A. Butrico          Novembro/2023</a:t>
            </a:r>
            <a:endParaRPr/>
          </a:p>
        </p:txBody>
      </p:sp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1123650" y="2303475"/>
            <a:ext cx="44850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Detalhamento de Telas</a:t>
            </a:r>
            <a:endParaRPr b="1"/>
          </a:p>
        </p:txBody>
      </p:sp>
      <p:sp>
        <p:nvSpPr>
          <p:cNvPr id="75" name="Google Shape;75;p15"/>
          <p:cNvSpPr txBox="1"/>
          <p:nvPr/>
        </p:nvSpPr>
        <p:spPr>
          <a:xfrm>
            <a:off x="3492850" y="3460925"/>
            <a:ext cx="48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https://github.com/marcobutrico/rn-expo-borapassear.git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164175" y="380525"/>
            <a:ext cx="1366200" cy="10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2280">
                <a:solidFill>
                  <a:srgbClr val="0000FF"/>
                </a:solidFill>
              </a:rPr>
              <a:t>App Bora Passear</a:t>
            </a:r>
            <a:endParaRPr sz="2280">
              <a:solidFill>
                <a:srgbClr val="0000FF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6225" y="4781650"/>
            <a:ext cx="1147775" cy="3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5677100" y="288325"/>
            <a:ext cx="32283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2080"/>
              <a:t> Splash Screen</a:t>
            </a:r>
            <a:endParaRPr b="1" sz="208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2080"/>
              <a:t> (tela de apresentação)</a:t>
            </a:r>
            <a:endParaRPr sz="1979"/>
          </a:p>
        </p:txBody>
      </p:sp>
      <p:sp>
        <p:nvSpPr>
          <p:cNvPr id="83" name="Google Shape;83;p16"/>
          <p:cNvSpPr txBox="1"/>
          <p:nvPr>
            <p:ph idx="1" type="subTitle"/>
          </p:nvPr>
        </p:nvSpPr>
        <p:spPr>
          <a:xfrm>
            <a:off x="5603750" y="1715700"/>
            <a:ext cx="3375000" cy="17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Tela inicial do app, simples, base do Expo para reportar ao usuário que o aplicativo está em inicialização</a:t>
            </a:r>
            <a:endParaRPr sz="20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2000" y="476288"/>
            <a:ext cx="2137800" cy="4382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164175" y="380525"/>
            <a:ext cx="1366200" cy="10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2280">
                <a:solidFill>
                  <a:srgbClr val="0000FF"/>
                </a:solidFill>
              </a:rPr>
              <a:t>App Bora Passear</a:t>
            </a:r>
            <a:endParaRPr sz="2280">
              <a:solidFill>
                <a:srgbClr val="0000FF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6225" y="4781650"/>
            <a:ext cx="1147775" cy="3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>
            <p:ph idx="1" type="subTitle"/>
          </p:nvPr>
        </p:nvSpPr>
        <p:spPr>
          <a:xfrm>
            <a:off x="5677100" y="288325"/>
            <a:ext cx="32283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2080"/>
              <a:t> </a:t>
            </a:r>
            <a:r>
              <a:rPr lang="pt-BR" sz="2080"/>
              <a:t> </a:t>
            </a:r>
            <a:r>
              <a:rPr b="1" lang="pt-BR" sz="2080"/>
              <a:t>Permissão de uso do GPS</a:t>
            </a:r>
            <a:endParaRPr b="1" sz="1979"/>
          </a:p>
        </p:txBody>
      </p:sp>
      <p:sp>
        <p:nvSpPr>
          <p:cNvPr id="92" name="Google Shape;92;p17"/>
          <p:cNvSpPr txBox="1"/>
          <p:nvPr>
            <p:ph idx="1" type="subTitle"/>
          </p:nvPr>
        </p:nvSpPr>
        <p:spPr>
          <a:xfrm>
            <a:off x="5603750" y="1715700"/>
            <a:ext cx="3375000" cy="17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Tela Padrão do GPS para pedir a definição ao usuário a permissão de uso do GPS. Caso a permissão seja negada, o aplicativo segue como </a:t>
            </a:r>
            <a:r>
              <a:rPr b="1" lang="pt-BR" sz="2000"/>
              <a:t>initialRegion </a:t>
            </a:r>
            <a:r>
              <a:rPr lang="pt-BR" sz="2000"/>
              <a:t>(região padrão inicial definida na tela </a:t>
            </a:r>
            <a:r>
              <a:rPr b="1" lang="pt-BR" sz="2000">
                <a:solidFill>
                  <a:srgbClr val="0000FF"/>
                </a:solidFill>
              </a:rPr>
              <a:t>HomeScreen</a:t>
            </a:r>
            <a:r>
              <a:rPr lang="pt-BR" sz="2000"/>
              <a:t>.</a:t>
            </a:r>
            <a:endParaRPr sz="200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9575" y="152400"/>
            <a:ext cx="231486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idx="1" type="subTitle"/>
          </p:nvPr>
        </p:nvSpPr>
        <p:spPr>
          <a:xfrm>
            <a:off x="164175" y="380525"/>
            <a:ext cx="1366200" cy="10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2280">
                <a:solidFill>
                  <a:srgbClr val="0000FF"/>
                </a:solidFill>
              </a:rPr>
              <a:t>App Bora Passear</a:t>
            </a:r>
            <a:endParaRPr sz="2280">
              <a:solidFill>
                <a:srgbClr val="0000FF"/>
              </a:solidFill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6225" y="4781650"/>
            <a:ext cx="1147775" cy="3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idx="1" type="subTitle"/>
          </p:nvPr>
        </p:nvSpPr>
        <p:spPr>
          <a:xfrm>
            <a:off x="5677100" y="288325"/>
            <a:ext cx="32283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2080"/>
              <a:t> </a:t>
            </a:r>
            <a:r>
              <a:rPr lang="pt-BR" sz="2080"/>
              <a:t> </a:t>
            </a:r>
            <a:r>
              <a:rPr b="1" lang="pt-BR" sz="2080"/>
              <a:t>Floating Action Button</a:t>
            </a:r>
            <a:endParaRPr sz="1979"/>
          </a:p>
        </p:txBody>
      </p:sp>
      <p:sp>
        <p:nvSpPr>
          <p:cNvPr id="101" name="Google Shape;101;p18"/>
          <p:cNvSpPr txBox="1"/>
          <p:nvPr>
            <p:ph idx="1" type="subTitle"/>
          </p:nvPr>
        </p:nvSpPr>
        <p:spPr>
          <a:xfrm>
            <a:off x="5603750" y="1715700"/>
            <a:ext cx="3375000" cy="17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Botão flutuante para a mudança do tema em todas as telas (Light e Dark) baseado no React Paper, com adequações de cores em pontos específicos.</a:t>
            </a:r>
            <a:endParaRPr sz="2000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3700" y="2212150"/>
            <a:ext cx="1074043" cy="10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7400" y="2233725"/>
            <a:ext cx="827605" cy="9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>
            <p:ph idx="1" type="subTitle"/>
          </p:nvPr>
        </p:nvSpPr>
        <p:spPr>
          <a:xfrm>
            <a:off x="1378725" y="1903275"/>
            <a:ext cx="3375000" cy="3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Light        Dark 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idx="1" type="subTitle"/>
          </p:nvPr>
        </p:nvSpPr>
        <p:spPr>
          <a:xfrm>
            <a:off x="164175" y="380525"/>
            <a:ext cx="1366200" cy="10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2280">
                <a:solidFill>
                  <a:srgbClr val="0000FF"/>
                </a:solidFill>
              </a:rPr>
              <a:t>App Bora Passear</a:t>
            </a:r>
            <a:endParaRPr sz="2280">
              <a:solidFill>
                <a:srgbClr val="0000FF"/>
              </a:solidFill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6225" y="4781650"/>
            <a:ext cx="1147775" cy="3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6650225" y="1957225"/>
            <a:ext cx="23508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2080"/>
              <a:t> </a:t>
            </a:r>
            <a:r>
              <a:rPr lang="pt-BR" sz="2080"/>
              <a:t> </a:t>
            </a:r>
            <a:r>
              <a:rPr b="1" lang="pt-BR" sz="2080"/>
              <a:t>Alternando </a:t>
            </a:r>
            <a:endParaRPr b="1" sz="208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2080"/>
              <a:t>themes</a:t>
            </a:r>
            <a:endParaRPr b="1" sz="1979"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0375" y="152400"/>
            <a:ext cx="2293260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8422" y="152400"/>
            <a:ext cx="235091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idx="1" type="subTitle"/>
          </p:nvPr>
        </p:nvSpPr>
        <p:spPr>
          <a:xfrm>
            <a:off x="164175" y="380525"/>
            <a:ext cx="1366200" cy="10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2280">
                <a:solidFill>
                  <a:srgbClr val="0000FF"/>
                </a:solidFill>
              </a:rPr>
              <a:t>App Bora Passear</a:t>
            </a:r>
            <a:endParaRPr sz="2280">
              <a:solidFill>
                <a:srgbClr val="0000FF"/>
              </a:solidFill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6225" y="4781650"/>
            <a:ext cx="1147775" cy="3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>
            <p:ph idx="1" type="subTitle"/>
          </p:nvPr>
        </p:nvSpPr>
        <p:spPr>
          <a:xfrm>
            <a:off x="5677100" y="288325"/>
            <a:ext cx="3228300" cy="10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2080"/>
              <a:t> </a:t>
            </a:r>
            <a:r>
              <a:rPr lang="pt-BR" sz="2080"/>
              <a:t> </a:t>
            </a:r>
            <a:r>
              <a:rPr b="1" lang="pt-BR" sz="2080"/>
              <a:t>Stack e </a:t>
            </a:r>
            <a:endParaRPr b="1" sz="208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2080"/>
              <a:t>Bottom Tab bar</a:t>
            </a:r>
            <a:endParaRPr b="1" sz="208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2080"/>
          </a:p>
        </p:txBody>
      </p:sp>
      <p:sp>
        <p:nvSpPr>
          <p:cNvPr id="121" name="Google Shape;121;p20"/>
          <p:cNvSpPr txBox="1"/>
          <p:nvPr>
            <p:ph idx="1" type="subTitle"/>
          </p:nvPr>
        </p:nvSpPr>
        <p:spPr>
          <a:xfrm>
            <a:off x="5679975" y="2360825"/>
            <a:ext cx="3375000" cy="9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Stacks e bottom tab bar se adequam também em função do theme da tela.</a:t>
            </a:r>
            <a:endParaRPr sz="2000"/>
          </a:p>
        </p:txBody>
      </p:sp>
      <p:sp>
        <p:nvSpPr>
          <p:cNvPr id="122" name="Google Shape;122;p20"/>
          <p:cNvSpPr txBox="1"/>
          <p:nvPr>
            <p:ph idx="1" type="subTitle"/>
          </p:nvPr>
        </p:nvSpPr>
        <p:spPr>
          <a:xfrm>
            <a:off x="240375" y="1903275"/>
            <a:ext cx="4589700" cy="3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Light                             Dark </a:t>
            </a:r>
            <a:endParaRPr sz="2000"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2417475"/>
            <a:ext cx="254317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0463" y="2417475"/>
            <a:ext cx="259080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175" y="3113475"/>
            <a:ext cx="25146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35950" y="3122988"/>
            <a:ext cx="245745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idx="1" type="subTitle"/>
          </p:nvPr>
        </p:nvSpPr>
        <p:spPr>
          <a:xfrm>
            <a:off x="164175" y="380525"/>
            <a:ext cx="1366200" cy="10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2280">
                <a:solidFill>
                  <a:srgbClr val="0000FF"/>
                </a:solidFill>
              </a:rPr>
              <a:t>App Bora Passear</a:t>
            </a:r>
            <a:endParaRPr sz="2280">
              <a:solidFill>
                <a:srgbClr val="0000FF"/>
              </a:solidFill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6225" y="4781650"/>
            <a:ext cx="1147775" cy="3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>
            <p:ph idx="1" type="subTitle"/>
          </p:nvPr>
        </p:nvSpPr>
        <p:spPr>
          <a:xfrm>
            <a:off x="5677100" y="288325"/>
            <a:ext cx="3228300" cy="10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2080"/>
              <a:t> </a:t>
            </a:r>
            <a:r>
              <a:rPr lang="pt-BR" sz="2080"/>
              <a:t> </a:t>
            </a:r>
            <a:r>
              <a:rPr b="1" lang="pt-BR" sz="2080"/>
              <a:t>Detalhando o</a:t>
            </a:r>
            <a:endParaRPr b="1" sz="208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2080"/>
              <a:t>Bottom Tab bar</a:t>
            </a:r>
            <a:endParaRPr b="1" sz="208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2080"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500" y="1709725"/>
            <a:ext cx="4524375" cy="2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>
            <p:ph idx="1" type="subTitle"/>
          </p:nvPr>
        </p:nvSpPr>
        <p:spPr>
          <a:xfrm>
            <a:off x="5516725" y="1063975"/>
            <a:ext cx="3689700" cy="9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Navegabilidade entre telas:</a:t>
            </a:r>
            <a:endParaRPr sz="20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HomeScreen</a:t>
            </a:r>
            <a:r>
              <a:rPr lang="pt-BR" sz="2000"/>
              <a:t> - Tela inicial onde irá aparecer o mapa</a:t>
            </a:r>
            <a:endParaRPr sz="20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ListScreen - onde aparecerá a FlatList com os cards</a:t>
            </a:r>
            <a:endParaRPr sz="20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SearchScreen</a:t>
            </a:r>
            <a:r>
              <a:rPr lang="pt-BR" sz="2000"/>
              <a:t> - tela de busca de pontos</a:t>
            </a:r>
            <a:endParaRPr sz="20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ProfileScreen</a:t>
            </a:r>
            <a:r>
              <a:rPr lang="pt-BR" sz="2000"/>
              <a:t> - tela de perfil de usuario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