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E5CE-51D3-43CA-8DE0-C95206699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F6B90-216B-4577-8003-E3F7ADECF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8EF2-2132-424C-A7A8-843B9D46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7016-C10C-41AB-BFC3-543F8AEC7F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1C35F-F01E-4E32-B897-969E5E04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E143-4FCB-4B2A-967E-946C76A0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FF0C-EA4E-4202-91D7-FE870B686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90C7-C96E-4348-A418-C7745AF1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A2C26-F24B-4F8A-995F-760211C23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1C376-9D6D-4A53-B2A3-986424D3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7016-C10C-41AB-BFC3-543F8AEC7F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8063-534C-4240-900A-0809C01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9DF7E-2C36-4673-860C-44D98A9C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FF0C-EA4E-4202-91D7-FE870B686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8A029-6F9C-400B-8BD9-37F6FC526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D8D-203A-4096-A740-26D116F8E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CB3C-AD32-49A2-BC12-B59F476C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7016-C10C-41AB-BFC3-543F8AEC7F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94F8-A8A4-4096-BC32-AD7C8C3E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25FE-9E4B-4AAE-9F86-D924D21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FF0C-EA4E-4202-91D7-FE870B686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D230-0C3C-44CA-AFE0-89F5753F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0CBA-12D2-4E35-97B8-B3399013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4021B-0029-4E35-A8D1-AC8C995B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7016-C10C-41AB-BFC3-543F8AEC7F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AFAB7-7588-48B7-8C73-EB0EC51C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049A-97BA-4108-BE1D-6425B672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FF0C-EA4E-4202-91D7-FE870B686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CDB8-B5C0-4DF6-886A-EA49CB42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58BFB-09B6-4352-92EA-4BEC70DA4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3174-DEF1-49EC-B74E-5552425B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7016-C10C-41AB-BFC3-543F8AEC7F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3344-CB72-4075-9CA3-EC311BA7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B653C-DE25-4B49-9FD8-70F0C1A6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FF0C-EA4E-4202-91D7-FE870B686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5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3EC7-3C73-4981-A12E-DC661B93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1B52-9AF1-45EC-A475-2F51E4B64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727CE-B12A-48D1-B067-017F495F5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FBC58-189B-4A6F-937E-9ACA0F9E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7016-C10C-41AB-BFC3-543F8AEC7F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6C751-56CB-4B6C-BEF7-9FE912D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4DF2-39E7-4C64-A104-05BA4BE2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FF0C-EA4E-4202-91D7-FE870B686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B16A-D5D9-4BBF-A87E-65F2AE76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4B7D-F641-4E15-ADA4-E7BA0EFF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9266-BF6E-4800-9E17-B1A2D5347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76240-2D4E-4670-A581-3FE2DE529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D3ABA-3B8B-4DC0-AE4D-0B7A18EBF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08CE2-F337-4A7D-81C8-D4E4D0EC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7016-C10C-41AB-BFC3-543F8AEC7F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EF747-BAD6-442A-A5F4-964B4301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3314A-7815-4932-ACB7-7CAA9795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FF0C-EA4E-4202-91D7-FE870B686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CB29-A85B-4D4F-B785-966EDE9B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64FCC-3132-434A-B877-1541ADAF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7016-C10C-41AB-BFC3-543F8AEC7F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E9937-4D21-4679-BDF1-99A5CFC0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FC456-AB0F-44EB-905C-9CD59368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FF0C-EA4E-4202-91D7-FE870B686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4DBF1-DA43-4BA3-99C6-575CD586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7016-C10C-41AB-BFC3-543F8AEC7F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29B6B-185B-4FB7-9F53-39212B60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77F7A-6877-499F-A569-84203D0C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FF0C-EA4E-4202-91D7-FE870B686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4C2-3769-453F-809A-D00E4BD9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BE56-A5AE-48E6-B753-3EB4BB29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D0227-1C63-487A-A8EC-3A8E96DF8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34F5E-B851-4288-8CE5-EC8067A0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7016-C10C-41AB-BFC3-543F8AEC7F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A3D7C-1A40-4205-A98F-3B2DE970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325DC-EF02-429C-9A5D-A3E78691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FF0C-EA4E-4202-91D7-FE870B686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40D3-0ED0-4584-A027-4E385720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333D2-0CEC-4C93-AB10-D166167AF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AEDF8-CC80-4446-87F5-BF7F20255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2EC93-4848-43FF-BDF3-783CC5A0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7016-C10C-41AB-BFC3-543F8AEC7F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D8296-7DF1-47B7-AFBD-50BFADFF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CF97E-4D79-40BC-97C7-6D058BF7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FF0C-EA4E-4202-91D7-FE870B686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5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E067B-5DBA-4173-9EB8-2C2F9CC9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E06A-1D6A-4A47-B15B-B834E55F1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7C88-CFEC-4C00-981C-A9824AA38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7016-C10C-41AB-BFC3-543F8AEC7F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F87F-E293-420E-BF6D-3F4F0E870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5013-BE68-4C13-A6DE-0C870A744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FF0C-EA4E-4202-91D7-FE870B686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28AC-C61C-4F81-8FE5-38C5AC6BC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Capillary breakup</a:t>
            </a:r>
            <a:br>
              <a:rPr lang="en-US" dirty="0"/>
            </a:br>
            <a:r>
              <a:rPr lang="en-US" dirty="0"/>
              <a:t>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EA0E0-E9E0-4319-82A5-AFD8861F6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9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3F39-A7A8-4002-866B-BA9D27E6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3094-1A96-4066-ADDD-A72A8206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Viscosity standard 6000cp @20C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7F11B-63D6-4EB6-A5E6-C7CF19A0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9469"/>
            <a:ext cx="1955901" cy="40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F432A87-D56E-49CA-A4C6-BF4BB0492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9419" y="435084"/>
            <a:ext cx="1968601" cy="5982007"/>
          </a:xfrm>
          <a:prstGeom prst="rect">
            <a:avLst/>
          </a:prstGeom>
        </p:spPr>
      </p:pic>
      <p:pic>
        <p:nvPicPr>
          <p:cNvPr id="15" name="6000cp_viscosity_standard_rotated">
            <a:hlinkClick r:id="" action="ppaction://media"/>
            <a:extLst>
              <a:ext uri="{FF2B5EF4-FFF2-40B4-BE49-F238E27FC236}">
                <a16:creationId xmlns:a16="http://schemas.microsoft.com/office/drawing/2014/main" id="{30C3B608-E019-455D-A208-9D3129034B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629683"/>
            <a:ext cx="4474246" cy="5592808"/>
          </a:xfrm>
          <a:prstGeom prst="rect">
            <a:avLst/>
          </a:prstGeom>
        </p:spPr>
      </p:pic>
      <p:pic>
        <p:nvPicPr>
          <p:cNvPr id="18" name="BWP_6000cp_viscosity_standard">
            <a:hlinkClick r:id="" action="ppaction://media"/>
            <a:extLst>
              <a:ext uri="{FF2B5EF4-FFF2-40B4-BE49-F238E27FC236}">
                <a16:creationId xmlns:a16="http://schemas.microsoft.com/office/drawing/2014/main" id="{AAD82355-60D3-46EB-AFCC-51E2F506646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990592" y="-2913"/>
            <a:ext cx="457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9D1164B-914C-40C3-B5F6-D8B188B5DD1A}"/>
              </a:ext>
            </a:extLst>
          </p:cNvPr>
          <p:cNvSpPr/>
          <p:nvPr/>
        </p:nvSpPr>
        <p:spPr>
          <a:xfrm>
            <a:off x="1545336" y="6417091"/>
            <a:ext cx="1993392" cy="265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6mm</a:t>
            </a:r>
          </a:p>
        </p:txBody>
      </p:sp>
    </p:spTree>
    <p:extLst>
      <p:ext uri="{BB962C8B-B14F-4D97-AF65-F5344CB8AC3E}">
        <p14:creationId xmlns:p14="http://schemas.microsoft.com/office/powerpoint/2010/main" val="41123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9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35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6C6DD-02E2-4C69-B2EE-763865B2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115" y="0"/>
            <a:ext cx="7666885" cy="653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1357D-96B2-444D-B443-CFEC4079B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42" y="1285477"/>
            <a:ext cx="1617185" cy="491415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ED73EC3-28B1-4D38-A591-395F1D284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4881" y="653679"/>
            <a:ext cx="7007352" cy="4671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08E1F6-993C-49FE-9847-894BB2B498B0}"/>
                  </a:ext>
                </a:extLst>
              </p:cNvPr>
              <p:cNvSpPr txBox="1"/>
              <p:nvPr/>
            </p:nvSpPr>
            <p:spPr>
              <a:xfrm>
                <a:off x="133564" y="98134"/>
                <a:ext cx="4557308" cy="664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=0.0709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14.1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800" dirty="0"/>
                  <a:t>-t)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08E1F6-993C-49FE-9847-894BB2B4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4" y="98134"/>
                <a:ext cx="4557308" cy="664284"/>
              </a:xfrm>
              <a:prstGeom prst="rect">
                <a:avLst/>
              </a:prstGeom>
              <a:blipFill>
                <a:blip r:embed="rId6"/>
                <a:stretch>
                  <a:fillRect t="-1835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E30BCCB-2C5F-4879-85BA-8589DFA5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4915" y="5426664"/>
            <a:ext cx="6287283" cy="1104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88701C-C5A3-46DD-9321-F5744D6639BA}"/>
                  </a:ext>
                </a:extLst>
              </p:cNvPr>
              <p:cNvSpPr txBox="1"/>
              <p:nvPr/>
            </p:nvSpPr>
            <p:spPr>
              <a:xfrm>
                <a:off x="2412218" y="1285477"/>
                <a:ext cx="16583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=43.2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88701C-C5A3-46DD-9321-F5744D663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218" y="1285477"/>
                <a:ext cx="1658339" cy="553998"/>
              </a:xfrm>
              <a:prstGeom prst="rect">
                <a:avLst/>
              </a:prstGeom>
              <a:blipFill>
                <a:blip r:embed="rId8"/>
                <a:stretch>
                  <a:fillRect l="-5147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10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7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 Capillary breakup experiment</vt:lpstr>
      <vt:lpstr>Sample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Capillary breakup experiment</dc:title>
  <dc:creator>Caggioni, Marco</dc:creator>
  <cp:lastModifiedBy>Caggioni, Marco</cp:lastModifiedBy>
  <cp:revision>1</cp:revision>
  <dcterms:created xsi:type="dcterms:W3CDTF">2021-05-07T03:14:58Z</dcterms:created>
  <dcterms:modified xsi:type="dcterms:W3CDTF">2021-05-07T03:15:40Z</dcterms:modified>
</cp:coreProperties>
</file>