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4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9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6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4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9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3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5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9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5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7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9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313004" y="1482869"/>
            <a:ext cx="2530695" cy="170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6824" y="605118"/>
            <a:ext cx="10892117" cy="5728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9470" y="605118"/>
            <a:ext cx="1802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Titulo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0251" y="2391980"/>
            <a:ext cx="152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Orden</a:t>
            </a:r>
            <a:r>
              <a:rPr lang="en-US" sz="1400" dirty="0" smtClean="0"/>
              <a:t> de </a:t>
            </a:r>
            <a:r>
              <a:rPr lang="en-US" sz="1400" dirty="0" err="1" smtClean="0"/>
              <a:t>Compra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80251" y="1441795"/>
            <a:ext cx="658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Fecha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80251" y="2075999"/>
            <a:ext cx="990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Proveedor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80251" y="271476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Almacén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80251" y="3020258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Observaciones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414777" y="2496642"/>
            <a:ext cx="586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Total: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414777" y="1834724"/>
            <a:ext cx="857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SubTotal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414777" y="2153767"/>
            <a:ext cx="921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Impuesto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881981" y="1441795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81981" y="2091627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81981" y="2412905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81981" y="2734183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81981" y="3055461"/>
            <a:ext cx="4005608" cy="782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80251" y="1739870"/>
            <a:ext cx="1417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Folio de Entrada: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2881981" y="1755498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80251" y="3979536"/>
            <a:ext cx="9763448" cy="577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80251" y="4556886"/>
            <a:ext cx="9763448" cy="1553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14170" y="400113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583402" y="4001133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Descripción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304644" y="4001133"/>
            <a:ext cx="93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Cantidad</a:t>
            </a:r>
            <a:endParaRPr lang="en-US" sz="1400" dirty="0" smtClean="0"/>
          </a:p>
          <a:p>
            <a:r>
              <a:rPr lang="en-US" sz="1400" dirty="0" err="1" smtClean="0"/>
              <a:t>Requerida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747955" y="400113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Unidad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410580" y="4001133"/>
            <a:ext cx="780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Costo</a:t>
            </a:r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Unitario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148483" y="4001133"/>
            <a:ext cx="873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Impuesto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028746" y="4001133"/>
            <a:ext cx="772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Importe</a:t>
            </a:r>
            <a:endParaRPr lang="en-US" sz="14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575450" y="3979536"/>
            <a:ext cx="0" cy="213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291197" y="3979536"/>
            <a:ext cx="0" cy="213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129825" y="3979536"/>
            <a:ext cx="0" cy="213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457975" y="3979536"/>
            <a:ext cx="0" cy="213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186813" y="3979536"/>
            <a:ext cx="0" cy="213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980189" y="3979536"/>
            <a:ext cx="0" cy="213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506910" y="3979536"/>
            <a:ext cx="0" cy="213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49069" y="4001133"/>
            <a:ext cx="701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# Parte</a:t>
            </a:r>
            <a:endParaRPr lang="en-US" sz="14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3354029" y="3979536"/>
            <a:ext cx="0" cy="213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96188" y="4001133"/>
            <a:ext cx="107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# </a:t>
            </a:r>
            <a:r>
              <a:rPr lang="en-US" sz="1400" dirty="0" err="1" smtClean="0"/>
              <a:t>Proveedor</a:t>
            </a:r>
            <a:endParaRPr lang="en-US" sz="14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1080251" y="5204012"/>
            <a:ext cx="9763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80251" y="5674659"/>
            <a:ext cx="9763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4785" y="2236175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Label</a:t>
            </a:r>
            <a:endParaRPr lang="en-US" sz="1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132183" y="1395146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978963" y="2138378"/>
            <a:ext cx="653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Panel</a:t>
            </a:r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226436" y="2187605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Label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0978963" y="4748272"/>
            <a:ext cx="914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Datagrid</a:t>
            </a:r>
            <a:endParaRPr lang="en-US" sz="1600" b="1" dirty="0"/>
          </a:p>
        </p:txBody>
      </p:sp>
      <p:sp>
        <p:nvSpPr>
          <p:cNvPr id="57" name="Left Brace 56"/>
          <p:cNvSpPr/>
          <p:nvPr/>
        </p:nvSpPr>
        <p:spPr>
          <a:xfrm>
            <a:off x="736823" y="1482869"/>
            <a:ext cx="385139" cy="1845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132183" y="1717636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096266" y="2042141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096266" y="2379183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066221" y="2705427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521105" y="3312385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sp>
        <p:nvSpPr>
          <p:cNvPr id="63" name="Rectangle 62"/>
          <p:cNvSpPr/>
          <p:nvPr/>
        </p:nvSpPr>
        <p:spPr>
          <a:xfrm>
            <a:off x="9297743" y="1848474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297743" y="2498306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297743" y="2162177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547945" y="1801825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547945" y="2124315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512028" y="2448820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cxnSp>
        <p:nvCxnSpPr>
          <p:cNvPr id="70" name="Straight Arrow Connector 69"/>
          <p:cNvCxnSpPr>
            <a:endCxn id="18" idx="3"/>
          </p:cNvCxnSpPr>
          <p:nvPr/>
        </p:nvCxnSpPr>
        <p:spPr>
          <a:xfrm flipH="1">
            <a:off x="10843699" y="2307655"/>
            <a:ext cx="250202" cy="2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eft Brace 70"/>
          <p:cNvSpPr/>
          <p:nvPr/>
        </p:nvSpPr>
        <p:spPr>
          <a:xfrm>
            <a:off x="7890306" y="1821259"/>
            <a:ext cx="601208" cy="983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928214" y="4001133"/>
            <a:ext cx="926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Cantidad</a:t>
            </a:r>
            <a:endParaRPr lang="en-US" sz="1400" dirty="0" smtClean="0"/>
          </a:p>
          <a:p>
            <a:r>
              <a:rPr lang="en-US" sz="1400" dirty="0" err="1" smtClean="0"/>
              <a:t>Pendiente</a:t>
            </a:r>
            <a:endParaRPr lang="en-US" sz="14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7753395" y="3979536"/>
            <a:ext cx="0" cy="213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11871" y="4001133"/>
            <a:ext cx="838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Cantidad</a:t>
            </a:r>
            <a:endParaRPr lang="en-US" sz="1400" dirty="0" smtClean="0"/>
          </a:p>
          <a:p>
            <a:r>
              <a:rPr lang="en-US" sz="1400" dirty="0" err="1" smtClean="0"/>
              <a:t>Recibida</a:t>
            </a:r>
            <a:endParaRPr lang="en-US" sz="14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6937052" y="3979536"/>
            <a:ext cx="0" cy="213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6633" y="122916"/>
            <a:ext cx="27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Pantalla</a:t>
            </a:r>
            <a:r>
              <a:rPr lang="en-US" sz="1400" b="1" i="1" dirty="0" smtClean="0"/>
              <a:t> de </a:t>
            </a:r>
            <a:r>
              <a:rPr lang="en-US" sz="1400" b="1" i="1" dirty="0" err="1" smtClean="0"/>
              <a:t>Recepción</a:t>
            </a:r>
            <a:r>
              <a:rPr lang="en-US" sz="1400" b="1" i="1" dirty="0" smtClean="0"/>
              <a:t> de Material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24863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07528" y="1482869"/>
            <a:ext cx="3336172" cy="170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6824" y="605118"/>
            <a:ext cx="10892117" cy="5728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9470" y="605118"/>
            <a:ext cx="1802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Titulo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0251" y="2391980"/>
            <a:ext cx="126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Entregado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80251" y="1441795"/>
            <a:ext cx="658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Fecha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80251" y="2075999"/>
            <a:ext cx="423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OT: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80251" y="2714762"/>
            <a:ext cx="765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Recibió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80251" y="3020258"/>
            <a:ext cx="850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Autorizó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07957" y="2496642"/>
            <a:ext cx="1344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# de </a:t>
            </a:r>
            <a:r>
              <a:rPr lang="en-US" sz="1400" dirty="0" err="1" smtClean="0"/>
              <a:t>Proveedor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7957" y="1834724"/>
            <a:ext cx="115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Folio </a:t>
            </a:r>
            <a:r>
              <a:rPr lang="en-US" sz="1400" dirty="0" err="1" smtClean="0"/>
              <a:t>Articulo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7957" y="2153767"/>
            <a:ext cx="973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# de Parte: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881981" y="1441795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81981" y="2091627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81981" y="2412905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81981" y="2734183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80251" y="1739870"/>
            <a:ext cx="1281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Folio de </a:t>
            </a:r>
            <a:r>
              <a:rPr lang="en-US" sz="1400" dirty="0" err="1" smtClean="0"/>
              <a:t>Salida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2881981" y="1755498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80251" y="3979536"/>
            <a:ext cx="9763448" cy="391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80251" y="4368638"/>
            <a:ext cx="9763448" cy="1742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114170" y="400113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83402" y="4001133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Descripción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061543" y="4001133"/>
            <a:ext cx="838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Cantidad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327907" y="400113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Unidad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75450" y="3979536"/>
            <a:ext cx="0" cy="213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061543" y="3979536"/>
            <a:ext cx="0" cy="213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50314" y="3979536"/>
            <a:ext cx="0" cy="213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77256" y="3979536"/>
            <a:ext cx="0" cy="213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19415" y="4001133"/>
            <a:ext cx="701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# Parte</a:t>
            </a:r>
            <a:endParaRPr lang="en-US" sz="14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124375" y="3979536"/>
            <a:ext cx="0" cy="213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66534" y="4001133"/>
            <a:ext cx="107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# </a:t>
            </a:r>
            <a:r>
              <a:rPr lang="en-US" sz="1400" dirty="0" err="1" smtClean="0"/>
              <a:t>Proveedor</a:t>
            </a:r>
            <a:endParaRPr lang="en-US" sz="14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080251" y="4746812"/>
            <a:ext cx="9763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80251" y="5204012"/>
            <a:ext cx="9763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80251" y="5674659"/>
            <a:ext cx="9763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4785" y="2236175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Label</a:t>
            </a:r>
            <a:endParaRPr 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132183" y="1395146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78963" y="2138378"/>
            <a:ext cx="653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Panel</a:t>
            </a:r>
            <a:endParaRPr 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90286" y="2187605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Label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978963" y="4748272"/>
            <a:ext cx="914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Datagrid</a:t>
            </a:r>
            <a:endParaRPr lang="en-US" sz="1600" b="1" dirty="0"/>
          </a:p>
        </p:txBody>
      </p:sp>
      <p:sp>
        <p:nvSpPr>
          <p:cNvPr id="49" name="Left Brace 48"/>
          <p:cNvSpPr/>
          <p:nvPr/>
        </p:nvSpPr>
        <p:spPr>
          <a:xfrm>
            <a:off x="736823" y="1482869"/>
            <a:ext cx="385139" cy="1845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132183" y="1717636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096266" y="2042141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002137" y="2379183"/>
            <a:ext cx="1108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ComboBox</a:t>
            </a:r>
            <a:endParaRPr lang="en-US" sz="1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972092" y="2705427"/>
            <a:ext cx="1108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ComboBox</a:t>
            </a:r>
            <a:endParaRPr lang="en-US" sz="1600" b="1" dirty="0"/>
          </a:p>
        </p:txBody>
      </p:sp>
      <p:sp>
        <p:nvSpPr>
          <p:cNvPr id="55" name="Rectangle 54"/>
          <p:cNvSpPr/>
          <p:nvPr/>
        </p:nvSpPr>
        <p:spPr>
          <a:xfrm>
            <a:off x="9297743" y="1848474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297743" y="2498306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297743" y="2162177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547945" y="1801825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547945" y="2124315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512028" y="2448820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cxnSp>
        <p:nvCxnSpPr>
          <p:cNvPr id="61" name="Straight Arrow Connector 60"/>
          <p:cNvCxnSpPr>
            <a:endCxn id="4" idx="3"/>
          </p:cNvCxnSpPr>
          <p:nvPr/>
        </p:nvCxnSpPr>
        <p:spPr>
          <a:xfrm flipH="1">
            <a:off x="10843700" y="2307655"/>
            <a:ext cx="250202" cy="2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eft Brace 61"/>
          <p:cNvSpPr/>
          <p:nvPr/>
        </p:nvSpPr>
        <p:spPr>
          <a:xfrm>
            <a:off x="6954156" y="1821259"/>
            <a:ext cx="601208" cy="983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 flipV="1">
            <a:off x="4174922" y="2491398"/>
            <a:ext cx="111122" cy="981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 flipV="1">
            <a:off x="4174922" y="2845246"/>
            <a:ext cx="111122" cy="981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81981" y="3096018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972092" y="3067262"/>
            <a:ext cx="1108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ComboBox</a:t>
            </a:r>
            <a:endParaRPr lang="en-US" sz="1600" b="1" dirty="0"/>
          </a:p>
        </p:txBody>
      </p:sp>
      <p:sp>
        <p:nvSpPr>
          <p:cNvPr id="67" name="Isosceles Triangle 66"/>
          <p:cNvSpPr/>
          <p:nvPr/>
        </p:nvSpPr>
        <p:spPr>
          <a:xfrm flipV="1">
            <a:off x="4174922" y="3207081"/>
            <a:ext cx="111122" cy="981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06633" y="122916"/>
            <a:ext cx="2561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Pantalla</a:t>
            </a:r>
            <a:r>
              <a:rPr lang="en-US" sz="1400" b="1" i="1" dirty="0" smtClean="0"/>
              <a:t> de </a:t>
            </a:r>
            <a:r>
              <a:rPr lang="en-US" sz="1400" b="1" i="1" dirty="0" err="1" smtClean="0"/>
              <a:t>Entrega</a:t>
            </a:r>
            <a:r>
              <a:rPr lang="en-US" sz="1400" b="1" i="1" dirty="0" smtClean="0"/>
              <a:t> de Material</a:t>
            </a:r>
            <a:endParaRPr lang="en-US" sz="14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10028156" y="4001133"/>
            <a:ext cx="821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Locación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028156" y="3979536"/>
            <a:ext cx="0" cy="213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1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6633" y="122916"/>
            <a:ext cx="2822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Pantalla</a:t>
            </a:r>
            <a:r>
              <a:rPr lang="en-US" sz="1400" b="1" i="1" dirty="0" smtClean="0"/>
              <a:t> de </a:t>
            </a:r>
            <a:r>
              <a:rPr lang="en-US" sz="1400" b="1" i="1" dirty="0" err="1" smtClean="0"/>
              <a:t>Requisición</a:t>
            </a:r>
            <a:r>
              <a:rPr lang="en-US" sz="1400" b="1" i="1" dirty="0" smtClean="0"/>
              <a:t> de Material</a:t>
            </a:r>
            <a:endParaRPr lang="en-US" sz="1400" b="1" i="1" dirty="0"/>
          </a:p>
        </p:txBody>
      </p:sp>
      <p:sp>
        <p:nvSpPr>
          <p:cNvPr id="5" name="Rectangle 4"/>
          <p:cNvSpPr/>
          <p:nvPr/>
        </p:nvSpPr>
        <p:spPr>
          <a:xfrm>
            <a:off x="8313004" y="1482869"/>
            <a:ext cx="2530695" cy="170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6824" y="605118"/>
            <a:ext cx="10892117" cy="5728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9470" y="605118"/>
            <a:ext cx="1802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Titulo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0251" y="2391980"/>
            <a:ext cx="1281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Requerido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80251" y="1441795"/>
            <a:ext cx="658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Fecha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80251" y="2075999"/>
            <a:ext cx="877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Proyecto: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64761" y="1773855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Prioridad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80251" y="2816426"/>
            <a:ext cx="1115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Comentarios</a:t>
            </a:r>
            <a:endParaRPr lang="en-US" sz="1400" dirty="0" smtClean="0"/>
          </a:p>
          <a:p>
            <a:r>
              <a:rPr lang="en-US" sz="1400" dirty="0" smtClean="0"/>
              <a:t>/</a:t>
            </a:r>
            <a:r>
              <a:rPr lang="en-US" sz="1400" dirty="0" err="1" smtClean="0"/>
              <a:t>Notas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414777" y="2496642"/>
            <a:ext cx="586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Total: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414777" y="1834724"/>
            <a:ext cx="857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SubTotal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414777" y="2153767"/>
            <a:ext cx="921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Impuesto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881981" y="1441795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81981" y="2091627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81981" y="2412905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22740" y="1779829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81981" y="2759627"/>
            <a:ext cx="4005608" cy="782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80251" y="1739870"/>
            <a:ext cx="1682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Folio de </a:t>
            </a:r>
            <a:r>
              <a:rPr lang="en-US" sz="1400" dirty="0" err="1" smtClean="0"/>
              <a:t>Requisición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2881981" y="1755498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80251" y="3979536"/>
            <a:ext cx="9763448" cy="577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80251" y="4556886"/>
            <a:ext cx="9763448" cy="1553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14170" y="400113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583402" y="4001133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Descripción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894249" y="4001133"/>
            <a:ext cx="93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Cantidad</a:t>
            </a:r>
            <a:endParaRPr lang="en-US" sz="1400" dirty="0" smtClean="0"/>
          </a:p>
          <a:p>
            <a:pPr algn="ctr"/>
            <a:r>
              <a:rPr lang="en-US" sz="1400" dirty="0" err="1" smtClean="0"/>
              <a:t>Requerida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9739" y="400113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Unidad</a:t>
            </a:r>
            <a:endParaRPr lang="en-US" sz="14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575450" y="3979536"/>
            <a:ext cx="0" cy="213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880802" y="3979536"/>
            <a:ext cx="0" cy="213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096515" y="3979536"/>
            <a:ext cx="0" cy="213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38674" y="4001133"/>
            <a:ext cx="701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# Parte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943634" y="3979536"/>
            <a:ext cx="0" cy="213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985793" y="4001133"/>
            <a:ext cx="107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# </a:t>
            </a:r>
            <a:r>
              <a:rPr lang="en-US" sz="1400" dirty="0" err="1" smtClean="0"/>
              <a:t>Proveedor</a:t>
            </a:r>
            <a:endParaRPr lang="en-US" sz="1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80251" y="5204012"/>
            <a:ext cx="9763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80251" y="5674659"/>
            <a:ext cx="9763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4785" y="2236175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Label</a:t>
            </a:r>
            <a:endParaRPr 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132183" y="1395146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78963" y="2138378"/>
            <a:ext cx="653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Panel</a:t>
            </a:r>
            <a:endParaRPr 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226436" y="2187605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Label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978963" y="4748272"/>
            <a:ext cx="914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Datagrid</a:t>
            </a:r>
            <a:endParaRPr lang="en-US" sz="1600" b="1" dirty="0"/>
          </a:p>
        </p:txBody>
      </p:sp>
      <p:sp>
        <p:nvSpPr>
          <p:cNvPr id="49" name="Left Brace 48"/>
          <p:cNvSpPr/>
          <p:nvPr/>
        </p:nvSpPr>
        <p:spPr>
          <a:xfrm>
            <a:off x="736823" y="1482869"/>
            <a:ext cx="385139" cy="1845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132183" y="1717636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096266" y="2042141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096266" y="2379183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06980" y="1751073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521105" y="3016551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sp>
        <p:nvSpPr>
          <p:cNvPr id="55" name="Rectangle 54"/>
          <p:cNvSpPr/>
          <p:nvPr/>
        </p:nvSpPr>
        <p:spPr>
          <a:xfrm>
            <a:off x="9297743" y="1848474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297743" y="2498306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297743" y="2162177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547945" y="1801825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547945" y="2124315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512028" y="2448820"/>
            <a:ext cx="848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TextBox</a:t>
            </a:r>
            <a:endParaRPr lang="en-US" sz="1600" b="1" dirty="0"/>
          </a:p>
        </p:txBody>
      </p:sp>
      <p:cxnSp>
        <p:nvCxnSpPr>
          <p:cNvPr id="61" name="Straight Arrow Connector 60"/>
          <p:cNvCxnSpPr>
            <a:endCxn id="5" idx="3"/>
          </p:cNvCxnSpPr>
          <p:nvPr/>
        </p:nvCxnSpPr>
        <p:spPr>
          <a:xfrm flipH="1">
            <a:off x="10843699" y="2307655"/>
            <a:ext cx="250202" cy="2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eft Brace 61"/>
          <p:cNvSpPr/>
          <p:nvPr/>
        </p:nvSpPr>
        <p:spPr>
          <a:xfrm>
            <a:off x="7890306" y="1821259"/>
            <a:ext cx="601208" cy="983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7159348" y="3979536"/>
            <a:ext cx="0" cy="213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764761" y="1420870"/>
            <a:ext cx="1356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Requerido</a:t>
            </a:r>
            <a:r>
              <a:rPr lang="en-US" sz="1400" dirty="0" smtClean="0"/>
              <a:t> para: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6122740" y="1441795"/>
            <a:ext cx="1461419" cy="265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094979" y="1408073"/>
            <a:ext cx="1517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DateTimePicker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573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166</Words>
  <Application>Microsoft Office PowerPoint</Application>
  <PresentationFormat>Widescreen</PresentationFormat>
  <Paragraphs>104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Jhonny</dc:creator>
  <cp:lastModifiedBy>Jhonny</cp:lastModifiedBy>
  <cp:revision>25</cp:revision>
  <dcterms:created xsi:type="dcterms:W3CDTF">2016-12-01T17:17:42Z</dcterms:created>
  <dcterms:modified xsi:type="dcterms:W3CDTF">2016-12-01T21:39:51Z</dcterms:modified>
</cp:coreProperties>
</file>