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D592-0948-4B3F-BAED-94247A520073}" type="datetimeFigureOut">
              <a:rPr lang="en-BE" smtClean="0"/>
              <a:t>14/05/2020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B4F1-CB0E-43C2-9F49-4E0EC93EAC6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353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6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2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46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6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9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3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50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14/05/2020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8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74" r:id="rId8"/>
    <p:sldLayoutId id="2147483663" r:id="rId9"/>
    <p:sldLayoutId id="2147483664" r:id="rId10"/>
    <p:sldLayoutId id="2147483665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649D113-5E95-45C5-8875-14D645CC3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0" r="-1" b="600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F95A5-9621-4169-BDB3-94D36C51C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Exploring </a:t>
            </a:r>
            <a:r>
              <a:rPr lang="en-US" sz="4400" dirty="0" err="1"/>
              <a:t>Consip</a:t>
            </a:r>
            <a:r>
              <a:rPr lang="en-US" sz="4400" dirty="0"/>
              <a:t> Data</a:t>
            </a:r>
            <a:endParaRPr lang="en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E8E1-BC56-4729-9EAB-AA6BEA83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1" y="5584617"/>
            <a:ext cx="5147960" cy="64678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Data Exploration Short Project</a:t>
            </a:r>
            <a:endParaRPr lang="en-B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AA647-EC3F-40F7-BEF3-41EF7FF97009}"/>
              </a:ext>
            </a:extLst>
          </p:cNvPr>
          <p:cNvSpPr txBox="1"/>
          <p:nvPr/>
        </p:nvSpPr>
        <p:spPr>
          <a:xfrm>
            <a:off x="7904319" y="172720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Marco Carnini, </a:t>
            </a:r>
            <a:r>
              <a:rPr lang="en-US" dirty="0" err="1"/>
              <a:t>Nivelles</a:t>
            </a:r>
            <a:r>
              <a:rPr lang="en-US" dirty="0"/>
              <a:t>, May 13</a:t>
            </a:r>
            <a:r>
              <a:rPr lang="en-US" baseline="30000" dirty="0"/>
              <a:t>th</a:t>
            </a:r>
            <a:r>
              <a:rPr lang="en-US" dirty="0"/>
              <a:t>, 2020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02158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7BDA37-8043-47CE-8FE3-808AC91B339B}"/>
              </a:ext>
            </a:extLst>
          </p:cNvPr>
          <p:cNvSpPr/>
          <p:nvPr/>
        </p:nvSpPr>
        <p:spPr>
          <a:xfrm>
            <a:off x="0" y="0"/>
            <a:ext cx="4048125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Objectives</a:t>
            </a:r>
            <a:endParaRPr lang="en-BE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375D1-1C73-468B-965C-767328FFA363}"/>
              </a:ext>
            </a:extLst>
          </p:cNvPr>
          <p:cNvSpPr txBox="1"/>
          <p:nvPr/>
        </p:nvSpPr>
        <p:spPr>
          <a:xfrm>
            <a:off x="4962527" y="1659285"/>
            <a:ext cx="6362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Investigating </a:t>
            </a:r>
            <a:r>
              <a:rPr lang="en-US" sz="3200" dirty="0" err="1"/>
              <a:t>Consip</a:t>
            </a:r>
            <a:r>
              <a:rPr lang="en-US" sz="3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Forecasting and predicting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Using Machine Learning to understand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Machine Learning insights can be 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Focus on 2018/2019</a:t>
            </a:r>
          </a:p>
        </p:txBody>
      </p:sp>
    </p:spTree>
    <p:extLst>
      <p:ext uri="{BB962C8B-B14F-4D97-AF65-F5344CB8AC3E}">
        <p14:creationId xmlns:p14="http://schemas.microsoft.com/office/powerpoint/2010/main" val="41761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7BDA37-8043-47CE-8FE3-808AC91B339B}"/>
              </a:ext>
            </a:extLst>
          </p:cNvPr>
          <p:cNvSpPr/>
          <p:nvPr/>
        </p:nvSpPr>
        <p:spPr>
          <a:xfrm>
            <a:off x="0" y="0"/>
            <a:ext cx="4048125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+mj-lt"/>
              </a:rPr>
              <a:t>MePA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 Orders</a:t>
            </a:r>
            <a:endParaRPr lang="en-BE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375D1-1C73-468B-965C-767328FFA363}"/>
              </a:ext>
            </a:extLst>
          </p:cNvPr>
          <p:cNvSpPr txBox="1"/>
          <p:nvPr/>
        </p:nvSpPr>
        <p:spPr>
          <a:xfrm>
            <a:off x="4886327" y="1413063"/>
            <a:ext cx="6362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strong 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collection procedure is still evolving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Administration coverage is not 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Suppliers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Goods Purchased differ between 2018 and 2019</a:t>
            </a:r>
          </a:p>
        </p:txBody>
      </p:sp>
    </p:spTree>
    <p:extLst>
      <p:ext uri="{BB962C8B-B14F-4D97-AF65-F5344CB8AC3E}">
        <p14:creationId xmlns:p14="http://schemas.microsoft.com/office/powerpoint/2010/main" val="118446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7BDA37-8043-47CE-8FE3-808AC91B339B}"/>
              </a:ext>
            </a:extLst>
          </p:cNvPr>
          <p:cNvSpPr/>
          <p:nvPr/>
        </p:nvSpPr>
        <p:spPr>
          <a:xfrm>
            <a:off x="0" y="0"/>
            <a:ext cx="4048125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Suppliers</a:t>
            </a:r>
            <a:endParaRPr lang="en-BE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375D1-1C73-468B-965C-767328FFA363}"/>
              </a:ext>
            </a:extLst>
          </p:cNvPr>
          <p:cNvSpPr txBox="1"/>
          <p:nvPr/>
        </p:nvSpPr>
        <p:spPr>
          <a:xfrm>
            <a:off x="4886327" y="1659285"/>
            <a:ext cx="6362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Good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Questions: which suppliers are most likely to sign a contract with the PA?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Key factors for the prediction: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Location (Municipality)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Business Structure</a:t>
            </a:r>
          </a:p>
        </p:txBody>
      </p:sp>
    </p:spTree>
    <p:extLst>
      <p:ext uri="{BB962C8B-B14F-4D97-AF65-F5344CB8AC3E}">
        <p14:creationId xmlns:p14="http://schemas.microsoft.com/office/powerpoint/2010/main" val="220618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7BDA37-8043-47CE-8FE3-808AC91B339B}"/>
              </a:ext>
            </a:extLst>
          </p:cNvPr>
          <p:cNvSpPr/>
          <p:nvPr/>
        </p:nvSpPr>
        <p:spPr>
          <a:xfrm>
            <a:off x="0" y="0"/>
            <a:ext cx="4048125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bg1"/>
                </a:solidFill>
                <a:latin typeface="+mj-lt"/>
              </a:rPr>
              <a:t>Conclusions</a:t>
            </a:r>
            <a:endParaRPr lang="en-BE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375D1-1C73-468B-965C-767328FFA363}"/>
              </a:ext>
            </a:extLst>
          </p:cNvPr>
          <p:cNvSpPr txBox="1"/>
          <p:nvPr/>
        </p:nvSpPr>
        <p:spPr>
          <a:xfrm>
            <a:off x="4886327" y="1659285"/>
            <a:ext cx="6362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Machine Learning is a promising tool even for 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Powerful tool also for prediction and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Machine Learning models can be explainable</a:t>
            </a:r>
          </a:p>
        </p:txBody>
      </p:sp>
    </p:spTree>
    <p:extLst>
      <p:ext uri="{BB962C8B-B14F-4D97-AF65-F5344CB8AC3E}">
        <p14:creationId xmlns:p14="http://schemas.microsoft.com/office/powerpoint/2010/main" val="20184166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Exploring Consip 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Consip Data</dc:title>
  <dc:creator>Marco Carnini</dc:creator>
  <cp:lastModifiedBy>Marco Carnini</cp:lastModifiedBy>
  <cp:revision>18</cp:revision>
  <dcterms:created xsi:type="dcterms:W3CDTF">2020-05-13T16:15:35Z</dcterms:created>
  <dcterms:modified xsi:type="dcterms:W3CDTF">2020-05-14T06:37:39Z</dcterms:modified>
</cp:coreProperties>
</file>