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5" r:id="rId2"/>
    <p:sldId id="407" r:id="rId3"/>
    <p:sldId id="366" r:id="rId4"/>
    <p:sldId id="405" r:id="rId5"/>
    <p:sldId id="392" r:id="rId6"/>
    <p:sldId id="408" r:id="rId7"/>
    <p:sldId id="390" r:id="rId8"/>
    <p:sldId id="416" r:id="rId9"/>
    <p:sldId id="414" r:id="rId10"/>
    <p:sldId id="413" r:id="rId11"/>
    <p:sldId id="417" r:id="rId12"/>
    <p:sldId id="398" r:id="rId13"/>
    <p:sldId id="409" r:id="rId14"/>
    <p:sldId id="394" r:id="rId15"/>
    <p:sldId id="415" r:id="rId16"/>
    <p:sldId id="410" r:id="rId17"/>
    <p:sldId id="395" r:id="rId18"/>
    <p:sldId id="412" r:id="rId19"/>
    <p:sldId id="411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Narracci" initials="D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40" autoAdjust="0"/>
  </p:normalViewPr>
  <p:slideViewPr>
    <p:cSldViewPr>
      <p:cViewPr varScale="1">
        <p:scale>
          <a:sx n="105" d="100"/>
          <a:sy n="105" d="100"/>
        </p:scale>
        <p:origin x="-824" y="-96"/>
      </p:cViewPr>
      <p:guideLst>
        <p:guide orient="horz" pos="2160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F4617-E552-4D70-949F-FDA18103ABC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56C4A2C-F83F-4A3D-8357-4CC446AB068F}">
      <dgm:prSet phldrT="[Testo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ALTA</a:t>
          </a:r>
        </a:p>
      </dgm:t>
    </dgm:pt>
    <dgm:pt modelId="{74C7E362-FE67-45E8-AFCD-4478A8DE8884}" type="parTrans" cxnId="{4CE75C50-6702-4213-8416-FB38BF295DA8}">
      <dgm:prSet/>
      <dgm:spPr/>
      <dgm:t>
        <a:bodyPr/>
        <a:lstStyle/>
        <a:p>
          <a:endParaRPr lang="it-IT"/>
        </a:p>
      </dgm:t>
    </dgm:pt>
    <dgm:pt modelId="{4F7D2491-CA28-4722-A0A1-9A42FCB7BACE}" type="sibTrans" cxnId="{4CE75C50-6702-4213-8416-FB38BF295DA8}">
      <dgm:prSet/>
      <dgm:spPr/>
      <dgm:t>
        <a:bodyPr/>
        <a:lstStyle/>
        <a:p>
          <a:endParaRPr lang="it-IT"/>
        </a:p>
      </dgm:t>
    </dgm:pt>
    <dgm:pt modelId="{F80AFA55-E459-48D7-8BE1-B8FC97395BD2}">
      <dgm:prSet phldrT="[Testo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</a:t>
          </a:r>
        </a:p>
      </dgm:t>
    </dgm:pt>
    <dgm:pt modelId="{1116C465-AF7C-4D15-B863-515A96D15079}" type="parTrans" cxnId="{2448E4DA-3BB9-402F-8305-378199CAFC64}">
      <dgm:prSet/>
      <dgm:spPr/>
      <dgm:t>
        <a:bodyPr/>
        <a:lstStyle/>
        <a:p>
          <a:endParaRPr lang="it-IT"/>
        </a:p>
      </dgm:t>
    </dgm:pt>
    <dgm:pt modelId="{C7CE2C35-D3EA-4670-B516-75BD096CB1DD}" type="sibTrans" cxnId="{2448E4DA-3BB9-402F-8305-378199CAFC64}">
      <dgm:prSet/>
      <dgm:spPr/>
      <dgm:t>
        <a:bodyPr/>
        <a:lstStyle/>
        <a:p>
          <a:endParaRPr lang="it-IT"/>
        </a:p>
      </dgm:t>
    </dgm:pt>
    <dgm:pt modelId="{57DE7916-6575-4620-BB0B-FFE6DD03A0DE}">
      <dgm:prSet phldrT="[Testo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BASSA</a:t>
          </a:r>
        </a:p>
      </dgm:t>
    </dgm:pt>
    <dgm:pt modelId="{6049EAB4-5834-4536-AEB4-A758E26CC31B}" type="parTrans" cxnId="{19BEDABE-5966-4E93-9266-07CE178BD247}">
      <dgm:prSet/>
      <dgm:spPr/>
      <dgm:t>
        <a:bodyPr/>
        <a:lstStyle/>
        <a:p>
          <a:endParaRPr lang="it-IT"/>
        </a:p>
      </dgm:t>
    </dgm:pt>
    <dgm:pt modelId="{1BF19DCD-D216-4DCD-B2DD-AE456EE963B3}" type="sibTrans" cxnId="{19BEDABE-5966-4E93-9266-07CE178BD247}">
      <dgm:prSet/>
      <dgm:spPr/>
      <dgm:t>
        <a:bodyPr/>
        <a:lstStyle/>
        <a:p>
          <a:endParaRPr lang="it-IT"/>
        </a:p>
      </dgm:t>
    </dgm:pt>
    <dgm:pt modelId="{A20FAFED-1CFC-4325-A19B-4965AE593C57}" type="pres">
      <dgm:prSet presAssocID="{DD6F4617-E552-4D70-949F-FDA18103ABC6}" presName="linearFlow" presStyleCnt="0">
        <dgm:presLayoutVars>
          <dgm:dir/>
          <dgm:resizeHandles val="exact"/>
        </dgm:presLayoutVars>
      </dgm:prSet>
      <dgm:spPr/>
    </dgm:pt>
    <dgm:pt modelId="{07F03B2B-F6C6-4BE4-9E2F-715756F582D8}" type="pres">
      <dgm:prSet presAssocID="{A56C4A2C-F83F-4A3D-8357-4CC446AB068F}" presName="composite" presStyleCnt="0"/>
      <dgm:spPr/>
    </dgm:pt>
    <dgm:pt modelId="{184A9D20-006F-45AF-9EC9-57ED1134A416}" type="pres">
      <dgm:prSet presAssocID="{A56C4A2C-F83F-4A3D-8357-4CC446AB068F}" presName="imgShp" presStyleLbl="fgImgPlace1" presStyleIdx="0" presStyleCnt="3"/>
      <dgm:spPr>
        <a:solidFill>
          <a:srgbClr val="FF0000"/>
        </a:solidFill>
      </dgm:spPr>
    </dgm:pt>
    <dgm:pt modelId="{280A9A3E-3599-4AC9-9AC7-00FFE22BC87E}" type="pres">
      <dgm:prSet presAssocID="{A56C4A2C-F83F-4A3D-8357-4CC446AB06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62F97DB-A649-48C6-BB09-6FA388D6A064}" type="pres">
      <dgm:prSet presAssocID="{4F7D2491-CA28-4722-A0A1-9A42FCB7BACE}" presName="spacing" presStyleCnt="0"/>
      <dgm:spPr/>
    </dgm:pt>
    <dgm:pt modelId="{77D1A9DB-1103-4A36-A719-113470BFDF1C}" type="pres">
      <dgm:prSet presAssocID="{F80AFA55-E459-48D7-8BE1-B8FC97395BD2}" presName="composite" presStyleCnt="0"/>
      <dgm:spPr/>
    </dgm:pt>
    <dgm:pt modelId="{EE62EFED-1BCE-4642-8400-92F173B6ED4B}" type="pres">
      <dgm:prSet presAssocID="{F80AFA55-E459-48D7-8BE1-B8FC97395BD2}" presName="imgShp" presStyleLbl="fgImgPlace1" presStyleIdx="1" presStyleCnt="3"/>
      <dgm:spPr>
        <a:solidFill>
          <a:srgbClr val="FFC000"/>
        </a:solidFill>
      </dgm:spPr>
    </dgm:pt>
    <dgm:pt modelId="{D3CFFEE6-056C-4F70-A0BA-6AFB766E8BE3}" type="pres">
      <dgm:prSet presAssocID="{F80AFA55-E459-48D7-8BE1-B8FC97395BD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8CA5501-203C-49AF-B40A-3833181A8D3B}" type="pres">
      <dgm:prSet presAssocID="{C7CE2C35-D3EA-4670-B516-75BD096CB1DD}" presName="spacing" presStyleCnt="0"/>
      <dgm:spPr/>
    </dgm:pt>
    <dgm:pt modelId="{E43BC991-812F-4B8B-9991-334010DEE43E}" type="pres">
      <dgm:prSet presAssocID="{57DE7916-6575-4620-BB0B-FFE6DD03A0DE}" presName="composite" presStyleCnt="0"/>
      <dgm:spPr/>
    </dgm:pt>
    <dgm:pt modelId="{2029A057-7BE2-4C5D-88D7-DEA67A6898FC}" type="pres">
      <dgm:prSet presAssocID="{57DE7916-6575-4620-BB0B-FFE6DD03A0DE}" presName="imgShp" presStyleLbl="fgImgPlace1" presStyleIdx="2" presStyleCnt="3"/>
      <dgm:spPr>
        <a:solidFill>
          <a:srgbClr val="00B050"/>
        </a:solidFill>
      </dgm:spPr>
    </dgm:pt>
    <dgm:pt modelId="{350F04C0-015B-4DA2-971D-58149EE54C23}" type="pres">
      <dgm:prSet presAssocID="{57DE7916-6575-4620-BB0B-FFE6DD03A0DE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FB3FD84-1622-4993-9384-A122E14B5AEF}" type="presOf" srcId="{A56C4A2C-F83F-4A3D-8357-4CC446AB068F}" destId="{280A9A3E-3599-4AC9-9AC7-00FFE22BC87E}" srcOrd="0" destOrd="0" presId="urn:microsoft.com/office/officeart/2005/8/layout/vList3"/>
    <dgm:cxn modelId="{19BEDABE-5966-4E93-9266-07CE178BD247}" srcId="{DD6F4617-E552-4D70-949F-FDA18103ABC6}" destId="{57DE7916-6575-4620-BB0B-FFE6DD03A0DE}" srcOrd="2" destOrd="0" parTransId="{6049EAB4-5834-4536-AEB4-A758E26CC31B}" sibTransId="{1BF19DCD-D216-4DCD-B2DD-AE456EE963B3}"/>
    <dgm:cxn modelId="{2448E4DA-3BB9-402F-8305-378199CAFC64}" srcId="{DD6F4617-E552-4D70-949F-FDA18103ABC6}" destId="{F80AFA55-E459-48D7-8BE1-B8FC97395BD2}" srcOrd="1" destOrd="0" parTransId="{1116C465-AF7C-4D15-B863-515A96D15079}" sibTransId="{C7CE2C35-D3EA-4670-B516-75BD096CB1DD}"/>
    <dgm:cxn modelId="{5ACE4586-5050-496A-ADA0-90B55DD05A3F}" type="presOf" srcId="{DD6F4617-E552-4D70-949F-FDA18103ABC6}" destId="{A20FAFED-1CFC-4325-A19B-4965AE593C57}" srcOrd="0" destOrd="0" presId="urn:microsoft.com/office/officeart/2005/8/layout/vList3"/>
    <dgm:cxn modelId="{29F6C591-2749-40F1-A20B-28DB08B32138}" type="presOf" srcId="{57DE7916-6575-4620-BB0B-FFE6DD03A0DE}" destId="{350F04C0-015B-4DA2-971D-58149EE54C23}" srcOrd="0" destOrd="0" presId="urn:microsoft.com/office/officeart/2005/8/layout/vList3"/>
    <dgm:cxn modelId="{4CE75C50-6702-4213-8416-FB38BF295DA8}" srcId="{DD6F4617-E552-4D70-949F-FDA18103ABC6}" destId="{A56C4A2C-F83F-4A3D-8357-4CC446AB068F}" srcOrd="0" destOrd="0" parTransId="{74C7E362-FE67-45E8-AFCD-4478A8DE8884}" sibTransId="{4F7D2491-CA28-4722-A0A1-9A42FCB7BACE}"/>
    <dgm:cxn modelId="{E1FF4BC1-DB7B-4C69-A62D-226EA8C859A3}" type="presOf" srcId="{F80AFA55-E459-48D7-8BE1-B8FC97395BD2}" destId="{D3CFFEE6-056C-4F70-A0BA-6AFB766E8BE3}" srcOrd="0" destOrd="0" presId="urn:microsoft.com/office/officeart/2005/8/layout/vList3"/>
    <dgm:cxn modelId="{A2759343-A474-40BD-AA63-7F840996D457}" type="presParOf" srcId="{A20FAFED-1CFC-4325-A19B-4965AE593C57}" destId="{07F03B2B-F6C6-4BE4-9E2F-715756F582D8}" srcOrd="0" destOrd="0" presId="urn:microsoft.com/office/officeart/2005/8/layout/vList3"/>
    <dgm:cxn modelId="{4BFBABBC-7F50-4A04-86AC-FB7237D701D0}" type="presParOf" srcId="{07F03B2B-F6C6-4BE4-9E2F-715756F582D8}" destId="{184A9D20-006F-45AF-9EC9-57ED1134A416}" srcOrd="0" destOrd="0" presId="urn:microsoft.com/office/officeart/2005/8/layout/vList3"/>
    <dgm:cxn modelId="{13E66010-756F-405E-B808-D5AF1994A2ED}" type="presParOf" srcId="{07F03B2B-F6C6-4BE4-9E2F-715756F582D8}" destId="{280A9A3E-3599-4AC9-9AC7-00FFE22BC87E}" srcOrd="1" destOrd="0" presId="urn:microsoft.com/office/officeart/2005/8/layout/vList3"/>
    <dgm:cxn modelId="{40BA4C31-1711-4BF7-BBBC-203B3F1899A1}" type="presParOf" srcId="{A20FAFED-1CFC-4325-A19B-4965AE593C57}" destId="{662F97DB-A649-48C6-BB09-6FA388D6A064}" srcOrd="1" destOrd="0" presId="urn:microsoft.com/office/officeart/2005/8/layout/vList3"/>
    <dgm:cxn modelId="{657E3BA3-66D6-404A-9006-C28D5BE46084}" type="presParOf" srcId="{A20FAFED-1CFC-4325-A19B-4965AE593C57}" destId="{77D1A9DB-1103-4A36-A719-113470BFDF1C}" srcOrd="2" destOrd="0" presId="urn:microsoft.com/office/officeart/2005/8/layout/vList3"/>
    <dgm:cxn modelId="{FF122B67-FFBC-4278-BFB4-3ABD3E5E79B3}" type="presParOf" srcId="{77D1A9DB-1103-4A36-A719-113470BFDF1C}" destId="{EE62EFED-1BCE-4642-8400-92F173B6ED4B}" srcOrd="0" destOrd="0" presId="urn:microsoft.com/office/officeart/2005/8/layout/vList3"/>
    <dgm:cxn modelId="{3E8EA76E-2AD6-4E35-8B8A-BA13996225C8}" type="presParOf" srcId="{77D1A9DB-1103-4A36-A719-113470BFDF1C}" destId="{D3CFFEE6-056C-4F70-A0BA-6AFB766E8BE3}" srcOrd="1" destOrd="0" presId="urn:microsoft.com/office/officeart/2005/8/layout/vList3"/>
    <dgm:cxn modelId="{6C70D2E5-4C4C-4513-A3CC-3F9983492C15}" type="presParOf" srcId="{A20FAFED-1CFC-4325-A19B-4965AE593C57}" destId="{58CA5501-203C-49AF-B40A-3833181A8D3B}" srcOrd="3" destOrd="0" presId="urn:microsoft.com/office/officeart/2005/8/layout/vList3"/>
    <dgm:cxn modelId="{1B5A0938-23A7-4559-842C-B3FDBCA4410C}" type="presParOf" srcId="{A20FAFED-1CFC-4325-A19B-4965AE593C57}" destId="{E43BC991-812F-4B8B-9991-334010DEE43E}" srcOrd="4" destOrd="0" presId="urn:microsoft.com/office/officeart/2005/8/layout/vList3"/>
    <dgm:cxn modelId="{2E31E388-2EDE-446D-8388-968AEFAEB67C}" type="presParOf" srcId="{E43BC991-812F-4B8B-9991-334010DEE43E}" destId="{2029A057-7BE2-4C5D-88D7-DEA67A6898FC}" srcOrd="0" destOrd="0" presId="urn:microsoft.com/office/officeart/2005/8/layout/vList3"/>
    <dgm:cxn modelId="{6B5B2E87-D8CF-462E-A2B3-9CBF87B512B1}" type="presParOf" srcId="{E43BC991-812F-4B8B-9991-334010DEE43E}" destId="{350F04C0-015B-4DA2-971D-58149EE54C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1979C-C17D-4CA3-861E-8F91E91F114B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968F4962-50D4-467A-856C-5374B168D93B}">
      <dgm:prSet phldrT="[Testo]" custT="1"/>
      <dgm:spPr/>
      <dgm:t>
        <a:bodyPr/>
        <a:lstStyle/>
        <a:p>
          <a:r>
            <a:rPr lang="it-IT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Rilevazione evento</a:t>
          </a:r>
        </a:p>
      </dgm:t>
    </dgm:pt>
    <dgm:pt modelId="{F1C33A53-7D40-4D65-B973-8DA6CB9C59EE}" type="parTrans" cxnId="{6A5CE9A3-47D9-40E7-BA8C-655C3FE897C9}">
      <dgm:prSet/>
      <dgm:spPr/>
      <dgm:t>
        <a:bodyPr/>
        <a:lstStyle/>
        <a:p>
          <a:endParaRPr lang="it-IT"/>
        </a:p>
      </dgm:t>
    </dgm:pt>
    <dgm:pt modelId="{1216CCAC-746B-4F75-95B2-F9F2E121A658}" type="sibTrans" cxnId="{6A5CE9A3-47D9-40E7-BA8C-655C3FE897C9}">
      <dgm:prSet/>
      <dgm:spPr/>
      <dgm:t>
        <a:bodyPr/>
        <a:lstStyle/>
        <a:p>
          <a:endParaRPr lang="it-IT"/>
        </a:p>
      </dgm:t>
    </dgm:pt>
    <dgm:pt modelId="{C2E5DAC9-F925-4007-B7EA-EDCC3FC71D7D}">
      <dgm:prSet phldrT="[Testo]" custT="1"/>
      <dgm:spPr/>
      <dgm:t>
        <a:bodyPr/>
        <a:lstStyle/>
        <a:p>
          <a:r>
            <a:rPr lang="it-IT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Segnalazione e </a:t>
          </a:r>
          <a:r>
            <a:rPr lang="it-IT" sz="1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caratterizzazione</a:t>
          </a:r>
        </a:p>
      </dgm:t>
    </dgm:pt>
    <dgm:pt modelId="{E5BAF0EC-DFCB-4A36-91CC-2DC100DBF8B7}" type="parTrans" cxnId="{9AEF9749-2243-44A8-B72D-F2BF9C6DB1E3}">
      <dgm:prSet/>
      <dgm:spPr/>
      <dgm:t>
        <a:bodyPr/>
        <a:lstStyle/>
        <a:p>
          <a:endParaRPr lang="it-IT"/>
        </a:p>
      </dgm:t>
    </dgm:pt>
    <dgm:pt modelId="{35965295-42C9-43DB-B2CA-19D1D512D1E1}" type="sibTrans" cxnId="{9AEF9749-2243-44A8-B72D-F2BF9C6DB1E3}">
      <dgm:prSet/>
      <dgm:spPr/>
      <dgm:t>
        <a:bodyPr/>
        <a:lstStyle/>
        <a:p>
          <a:endParaRPr lang="it-IT"/>
        </a:p>
      </dgm:t>
    </dgm:pt>
    <dgm:pt modelId="{3FE11F27-8F8F-497B-971E-70174B129817}">
      <dgm:prSet phldrT="[Testo]" custT="1"/>
      <dgm:spPr/>
      <dgm:t>
        <a:bodyPr/>
        <a:lstStyle/>
        <a:p>
          <a:r>
            <a:rPr lang="it-IT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Apertura ticket</a:t>
          </a:r>
        </a:p>
      </dgm:t>
    </dgm:pt>
    <dgm:pt modelId="{D7A499E0-8F76-4849-9D37-D77B0792718C}" type="parTrans" cxnId="{4D47B667-FC39-4773-B684-85E65F999166}">
      <dgm:prSet/>
      <dgm:spPr/>
      <dgm:t>
        <a:bodyPr/>
        <a:lstStyle/>
        <a:p>
          <a:endParaRPr lang="it-IT"/>
        </a:p>
      </dgm:t>
    </dgm:pt>
    <dgm:pt modelId="{DB6A7772-6144-473F-BEA3-46D607263C3C}" type="sibTrans" cxnId="{4D47B667-FC39-4773-B684-85E65F999166}">
      <dgm:prSet/>
      <dgm:spPr/>
      <dgm:t>
        <a:bodyPr/>
        <a:lstStyle/>
        <a:p>
          <a:endParaRPr lang="it-IT"/>
        </a:p>
      </dgm:t>
    </dgm:pt>
    <dgm:pt modelId="{81D54650-C19E-453D-B8E4-FCD30BFFE459}">
      <dgm:prSet phldrT="[Testo]" custT="1"/>
      <dgm:spPr/>
      <dgm:t>
        <a:bodyPr/>
        <a:lstStyle/>
        <a:p>
          <a:r>
            <a:rPr lang="it-IT" sz="15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Trouble</a:t>
          </a:r>
          <a:r>
            <a:rPr lang="it-IT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sz="15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ticketing</a:t>
          </a:r>
          <a:endParaRPr lang="it-IT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85D6D-EB30-487C-B7C7-EAB05FD9DBA3}" type="parTrans" cxnId="{27157A73-E1DB-4D0B-B9E9-4D7767A52EA1}">
      <dgm:prSet/>
      <dgm:spPr/>
      <dgm:t>
        <a:bodyPr/>
        <a:lstStyle/>
        <a:p>
          <a:endParaRPr lang="it-IT"/>
        </a:p>
      </dgm:t>
    </dgm:pt>
    <dgm:pt modelId="{7DE65E77-6D74-48F0-9DE5-E99703F51EA0}" type="sibTrans" cxnId="{27157A73-E1DB-4D0B-B9E9-4D7767A52EA1}">
      <dgm:prSet/>
      <dgm:spPr/>
      <dgm:t>
        <a:bodyPr/>
        <a:lstStyle/>
        <a:p>
          <a:endParaRPr lang="it-IT"/>
        </a:p>
      </dgm:t>
    </dgm:pt>
    <dgm:pt modelId="{A7887C61-F8FB-40BA-94A9-719D5C58A8F8}" type="pres">
      <dgm:prSet presAssocID="{7071979C-C17D-4CA3-861E-8F91E91F114B}" presName="Name0" presStyleCnt="0">
        <dgm:presLayoutVars>
          <dgm:dir/>
          <dgm:animLvl val="lvl"/>
          <dgm:resizeHandles val="exact"/>
        </dgm:presLayoutVars>
      </dgm:prSet>
      <dgm:spPr/>
    </dgm:pt>
    <dgm:pt modelId="{C6F70480-2AC4-452E-96A1-21AFDB5083F2}" type="pres">
      <dgm:prSet presAssocID="{968F4962-50D4-467A-856C-5374B168D9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1A06323-13C0-46D9-81EA-572107DFB73F}" type="pres">
      <dgm:prSet presAssocID="{1216CCAC-746B-4F75-95B2-F9F2E121A658}" presName="parTxOnlySpace" presStyleCnt="0"/>
      <dgm:spPr/>
    </dgm:pt>
    <dgm:pt modelId="{3EBE99B2-0268-4E9B-83E4-6D54F35242C2}" type="pres">
      <dgm:prSet presAssocID="{C2E5DAC9-F925-4007-B7EA-EDCC3FC71D7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332D4A-0D54-48C1-80D5-0D5F962DE238}" type="pres">
      <dgm:prSet presAssocID="{35965295-42C9-43DB-B2CA-19D1D512D1E1}" presName="parTxOnlySpace" presStyleCnt="0"/>
      <dgm:spPr/>
    </dgm:pt>
    <dgm:pt modelId="{14469B10-886D-42C7-8E00-EA111710F7FD}" type="pres">
      <dgm:prSet presAssocID="{3FE11F27-8F8F-497B-971E-70174B1298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3D1ECAA-905D-4CA0-B35E-4FD1AE593D72}" type="pres">
      <dgm:prSet presAssocID="{DB6A7772-6144-473F-BEA3-46D607263C3C}" presName="parTxOnlySpace" presStyleCnt="0"/>
      <dgm:spPr/>
    </dgm:pt>
    <dgm:pt modelId="{A74F4627-9377-476E-B29C-E91B77D2DFE9}" type="pres">
      <dgm:prSet presAssocID="{81D54650-C19E-453D-B8E4-FCD30BFFE45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A480FD2-A717-444A-8CE3-1F09FFECF6BF}" type="presOf" srcId="{C2E5DAC9-F925-4007-B7EA-EDCC3FC71D7D}" destId="{3EBE99B2-0268-4E9B-83E4-6D54F35242C2}" srcOrd="0" destOrd="0" presId="urn:microsoft.com/office/officeart/2005/8/layout/chevron1"/>
    <dgm:cxn modelId="{9783E143-D5AD-4474-97C2-FD46B876EED8}" type="presOf" srcId="{3FE11F27-8F8F-497B-971E-70174B129817}" destId="{14469B10-886D-42C7-8E00-EA111710F7FD}" srcOrd="0" destOrd="0" presId="urn:microsoft.com/office/officeart/2005/8/layout/chevron1"/>
    <dgm:cxn modelId="{4D47B667-FC39-4773-B684-85E65F999166}" srcId="{7071979C-C17D-4CA3-861E-8F91E91F114B}" destId="{3FE11F27-8F8F-497B-971E-70174B129817}" srcOrd="2" destOrd="0" parTransId="{D7A499E0-8F76-4849-9D37-D77B0792718C}" sibTransId="{DB6A7772-6144-473F-BEA3-46D607263C3C}"/>
    <dgm:cxn modelId="{9AEF9749-2243-44A8-B72D-F2BF9C6DB1E3}" srcId="{7071979C-C17D-4CA3-861E-8F91E91F114B}" destId="{C2E5DAC9-F925-4007-B7EA-EDCC3FC71D7D}" srcOrd="1" destOrd="0" parTransId="{E5BAF0EC-DFCB-4A36-91CC-2DC100DBF8B7}" sibTransId="{35965295-42C9-43DB-B2CA-19D1D512D1E1}"/>
    <dgm:cxn modelId="{5F98E2F0-D1FB-4CA8-A5A6-B612F69B1B6A}" type="presOf" srcId="{81D54650-C19E-453D-B8E4-FCD30BFFE459}" destId="{A74F4627-9377-476E-B29C-E91B77D2DFE9}" srcOrd="0" destOrd="0" presId="urn:microsoft.com/office/officeart/2005/8/layout/chevron1"/>
    <dgm:cxn modelId="{6490872F-2D97-4E5B-95E9-0332688B38EE}" type="presOf" srcId="{968F4962-50D4-467A-856C-5374B168D93B}" destId="{C6F70480-2AC4-452E-96A1-21AFDB5083F2}" srcOrd="0" destOrd="0" presId="urn:microsoft.com/office/officeart/2005/8/layout/chevron1"/>
    <dgm:cxn modelId="{27157A73-E1DB-4D0B-B9E9-4D7767A52EA1}" srcId="{7071979C-C17D-4CA3-861E-8F91E91F114B}" destId="{81D54650-C19E-453D-B8E4-FCD30BFFE459}" srcOrd="3" destOrd="0" parTransId="{51D85D6D-EB30-487C-B7C7-EAB05FD9DBA3}" sibTransId="{7DE65E77-6D74-48F0-9DE5-E99703F51EA0}"/>
    <dgm:cxn modelId="{403223C8-E64A-4FE4-BCB8-E4BBFF1B050C}" type="presOf" srcId="{7071979C-C17D-4CA3-861E-8F91E91F114B}" destId="{A7887C61-F8FB-40BA-94A9-719D5C58A8F8}" srcOrd="0" destOrd="0" presId="urn:microsoft.com/office/officeart/2005/8/layout/chevron1"/>
    <dgm:cxn modelId="{6A5CE9A3-47D9-40E7-BA8C-655C3FE897C9}" srcId="{7071979C-C17D-4CA3-861E-8F91E91F114B}" destId="{968F4962-50D4-467A-856C-5374B168D93B}" srcOrd="0" destOrd="0" parTransId="{F1C33A53-7D40-4D65-B973-8DA6CB9C59EE}" sibTransId="{1216CCAC-746B-4F75-95B2-F9F2E121A658}"/>
    <dgm:cxn modelId="{1F9B7F63-1175-42B1-9BE0-993DADAACB2A}" type="presParOf" srcId="{A7887C61-F8FB-40BA-94A9-719D5C58A8F8}" destId="{C6F70480-2AC4-452E-96A1-21AFDB5083F2}" srcOrd="0" destOrd="0" presId="urn:microsoft.com/office/officeart/2005/8/layout/chevron1"/>
    <dgm:cxn modelId="{9AC11429-7665-44A8-99C2-F0B383CF9CD2}" type="presParOf" srcId="{A7887C61-F8FB-40BA-94A9-719D5C58A8F8}" destId="{11A06323-13C0-46D9-81EA-572107DFB73F}" srcOrd="1" destOrd="0" presId="urn:microsoft.com/office/officeart/2005/8/layout/chevron1"/>
    <dgm:cxn modelId="{59237B89-F828-44C2-BEA2-A44E5872B6AF}" type="presParOf" srcId="{A7887C61-F8FB-40BA-94A9-719D5C58A8F8}" destId="{3EBE99B2-0268-4E9B-83E4-6D54F35242C2}" srcOrd="2" destOrd="0" presId="urn:microsoft.com/office/officeart/2005/8/layout/chevron1"/>
    <dgm:cxn modelId="{B8E4CA83-9BD8-4C65-9B54-E6602526DDA0}" type="presParOf" srcId="{A7887C61-F8FB-40BA-94A9-719D5C58A8F8}" destId="{D6332D4A-0D54-48C1-80D5-0D5F962DE238}" srcOrd="3" destOrd="0" presId="urn:microsoft.com/office/officeart/2005/8/layout/chevron1"/>
    <dgm:cxn modelId="{8B7B2C0D-D9D6-4E87-8D75-53303B30FCFE}" type="presParOf" srcId="{A7887C61-F8FB-40BA-94A9-719D5C58A8F8}" destId="{14469B10-886D-42C7-8E00-EA111710F7FD}" srcOrd="4" destOrd="0" presId="urn:microsoft.com/office/officeart/2005/8/layout/chevron1"/>
    <dgm:cxn modelId="{62C4E1F2-7D9D-4947-B46B-4330CBA23AB1}" type="presParOf" srcId="{A7887C61-F8FB-40BA-94A9-719D5C58A8F8}" destId="{D3D1ECAA-905D-4CA0-B35E-4FD1AE593D72}" srcOrd="5" destOrd="0" presId="urn:microsoft.com/office/officeart/2005/8/layout/chevron1"/>
    <dgm:cxn modelId="{A215C6C4-791B-4994-BFEF-2EA2F341A559}" type="presParOf" srcId="{A7887C61-F8FB-40BA-94A9-719D5C58A8F8}" destId="{A74F4627-9377-476E-B29C-E91B77D2DFE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71979C-C17D-4CA3-861E-8F91E91F114B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968F4962-50D4-467A-856C-5374B168D93B}">
      <dgm:prSet phldrT="[Testo]" custT="1"/>
      <dgm:spPr/>
      <dgm:t>
        <a:bodyPr/>
        <a:lstStyle/>
        <a:p>
          <a:r>
            <a:rPr lang="it-IT" sz="15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Trouble</a:t>
          </a:r>
          <a:r>
            <a:rPr lang="it-IT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sz="15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Ticketing</a:t>
          </a:r>
          <a:endParaRPr lang="it-IT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1C33A53-7D40-4D65-B973-8DA6CB9C59EE}" type="parTrans" cxnId="{6A5CE9A3-47D9-40E7-BA8C-655C3FE897C9}">
      <dgm:prSet/>
      <dgm:spPr/>
      <dgm:t>
        <a:bodyPr/>
        <a:lstStyle/>
        <a:p>
          <a:endParaRPr lang="it-IT"/>
        </a:p>
      </dgm:t>
    </dgm:pt>
    <dgm:pt modelId="{1216CCAC-746B-4F75-95B2-F9F2E121A658}" type="sibTrans" cxnId="{6A5CE9A3-47D9-40E7-BA8C-655C3FE897C9}">
      <dgm:prSet/>
      <dgm:spPr/>
      <dgm:t>
        <a:bodyPr/>
        <a:lstStyle/>
        <a:p>
          <a:endParaRPr lang="it-IT"/>
        </a:p>
      </dgm:t>
    </dgm:pt>
    <dgm:pt modelId="{C2E5DAC9-F925-4007-B7EA-EDCC3FC71D7D}">
      <dgm:prSet phldrT="[Testo]" custT="1"/>
      <dgm:spPr/>
      <dgm:t>
        <a:bodyPr/>
        <a:lstStyle/>
        <a:p>
          <a:r>
            <a:rPr lang="it-IT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Presa in carico</a:t>
          </a:r>
        </a:p>
      </dgm:t>
    </dgm:pt>
    <dgm:pt modelId="{E5BAF0EC-DFCB-4A36-91CC-2DC100DBF8B7}" type="parTrans" cxnId="{9AEF9749-2243-44A8-B72D-F2BF9C6DB1E3}">
      <dgm:prSet/>
      <dgm:spPr/>
      <dgm:t>
        <a:bodyPr/>
        <a:lstStyle/>
        <a:p>
          <a:endParaRPr lang="it-IT"/>
        </a:p>
      </dgm:t>
    </dgm:pt>
    <dgm:pt modelId="{35965295-42C9-43DB-B2CA-19D1D512D1E1}" type="sibTrans" cxnId="{9AEF9749-2243-44A8-B72D-F2BF9C6DB1E3}">
      <dgm:prSet/>
      <dgm:spPr/>
      <dgm:t>
        <a:bodyPr/>
        <a:lstStyle/>
        <a:p>
          <a:endParaRPr lang="it-IT"/>
        </a:p>
      </dgm:t>
    </dgm:pt>
    <dgm:pt modelId="{3FE11F27-8F8F-497B-971E-70174B129817}">
      <dgm:prSet phldrT="[Testo]" custT="1"/>
      <dgm:spPr/>
      <dgm:t>
        <a:bodyPr/>
        <a:lstStyle/>
        <a:p>
          <a:r>
            <a:rPr lang="it-I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Risoluzione del ticket</a:t>
          </a:r>
        </a:p>
      </dgm:t>
    </dgm:pt>
    <dgm:pt modelId="{D7A499E0-8F76-4849-9D37-D77B0792718C}" type="parTrans" cxnId="{4D47B667-FC39-4773-B684-85E65F999166}">
      <dgm:prSet/>
      <dgm:spPr/>
      <dgm:t>
        <a:bodyPr/>
        <a:lstStyle/>
        <a:p>
          <a:endParaRPr lang="it-IT"/>
        </a:p>
      </dgm:t>
    </dgm:pt>
    <dgm:pt modelId="{DB6A7772-6144-473F-BEA3-46D607263C3C}" type="sibTrans" cxnId="{4D47B667-FC39-4773-B684-85E65F999166}">
      <dgm:prSet/>
      <dgm:spPr/>
      <dgm:t>
        <a:bodyPr/>
        <a:lstStyle/>
        <a:p>
          <a:endParaRPr lang="it-IT"/>
        </a:p>
      </dgm:t>
    </dgm:pt>
    <dgm:pt modelId="{81D54650-C19E-453D-B8E4-FCD30BFFE459}">
      <dgm:prSet phldrT="[Testo]" custT="1"/>
      <dgm:spPr/>
      <dgm:t>
        <a:bodyPr/>
        <a:lstStyle/>
        <a:p>
          <a:r>
            <a:rPr lang="it-IT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Chiusura</a:t>
          </a:r>
        </a:p>
      </dgm:t>
    </dgm:pt>
    <dgm:pt modelId="{51D85D6D-EB30-487C-B7C7-EAB05FD9DBA3}" type="parTrans" cxnId="{27157A73-E1DB-4D0B-B9E9-4D7767A52EA1}">
      <dgm:prSet/>
      <dgm:spPr/>
      <dgm:t>
        <a:bodyPr/>
        <a:lstStyle/>
        <a:p>
          <a:endParaRPr lang="it-IT"/>
        </a:p>
      </dgm:t>
    </dgm:pt>
    <dgm:pt modelId="{7DE65E77-6D74-48F0-9DE5-E99703F51EA0}" type="sibTrans" cxnId="{27157A73-E1DB-4D0B-B9E9-4D7767A52EA1}">
      <dgm:prSet/>
      <dgm:spPr/>
      <dgm:t>
        <a:bodyPr/>
        <a:lstStyle/>
        <a:p>
          <a:endParaRPr lang="it-IT"/>
        </a:p>
      </dgm:t>
    </dgm:pt>
    <dgm:pt modelId="{3BE7FC34-96CD-44E6-A04C-31068FBC28E8}">
      <dgm:prSet phldrT="[Testo]" custT="1"/>
      <dgm:spPr/>
      <dgm:t>
        <a:bodyPr/>
        <a:lstStyle/>
        <a:p>
          <a:r>
            <a:rPr lang="it-I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Associazione a gruppo di intervento</a:t>
          </a:r>
        </a:p>
      </dgm:t>
    </dgm:pt>
    <dgm:pt modelId="{40FA259D-03B5-4624-B51F-516A2FCF332E}" type="parTrans" cxnId="{F3F6A4BB-161A-4A6A-8ECB-02FF72B74EB7}">
      <dgm:prSet/>
      <dgm:spPr/>
      <dgm:t>
        <a:bodyPr/>
        <a:lstStyle/>
        <a:p>
          <a:endParaRPr lang="it-IT"/>
        </a:p>
      </dgm:t>
    </dgm:pt>
    <dgm:pt modelId="{31E55219-30A3-420C-928F-08A21E3D4F17}" type="sibTrans" cxnId="{F3F6A4BB-161A-4A6A-8ECB-02FF72B74EB7}">
      <dgm:prSet/>
      <dgm:spPr/>
      <dgm:t>
        <a:bodyPr/>
        <a:lstStyle/>
        <a:p>
          <a:endParaRPr lang="it-IT"/>
        </a:p>
      </dgm:t>
    </dgm:pt>
    <dgm:pt modelId="{A7887C61-F8FB-40BA-94A9-719D5C58A8F8}" type="pres">
      <dgm:prSet presAssocID="{7071979C-C17D-4CA3-861E-8F91E91F114B}" presName="Name0" presStyleCnt="0">
        <dgm:presLayoutVars>
          <dgm:dir/>
          <dgm:animLvl val="lvl"/>
          <dgm:resizeHandles val="exact"/>
        </dgm:presLayoutVars>
      </dgm:prSet>
      <dgm:spPr/>
    </dgm:pt>
    <dgm:pt modelId="{C6F70480-2AC4-452E-96A1-21AFDB5083F2}" type="pres">
      <dgm:prSet presAssocID="{968F4962-50D4-467A-856C-5374B168D93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1A06323-13C0-46D9-81EA-572107DFB73F}" type="pres">
      <dgm:prSet presAssocID="{1216CCAC-746B-4F75-95B2-F9F2E121A658}" presName="parTxOnlySpace" presStyleCnt="0"/>
      <dgm:spPr/>
    </dgm:pt>
    <dgm:pt modelId="{3EBE99B2-0268-4E9B-83E4-6D54F35242C2}" type="pres">
      <dgm:prSet presAssocID="{C2E5DAC9-F925-4007-B7EA-EDCC3FC71D7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332D4A-0D54-48C1-80D5-0D5F962DE238}" type="pres">
      <dgm:prSet presAssocID="{35965295-42C9-43DB-B2CA-19D1D512D1E1}" presName="parTxOnlySpace" presStyleCnt="0"/>
      <dgm:spPr/>
    </dgm:pt>
    <dgm:pt modelId="{3B80E583-FC5C-4916-8CBA-8553AC6FB76D}" type="pres">
      <dgm:prSet presAssocID="{3BE7FC34-96CD-44E6-A04C-31068FBC28E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75C9379-E1DD-49F7-8D53-22FC407CBB39}" type="pres">
      <dgm:prSet presAssocID="{31E55219-30A3-420C-928F-08A21E3D4F17}" presName="parTxOnlySpace" presStyleCnt="0"/>
      <dgm:spPr/>
    </dgm:pt>
    <dgm:pt modelId="{14469B10-886D-42C7-8E00-EA111710F7FD}" type="pres">
      <dgm:prSet presAssocID="{3FE11F27-8F8F-497B-971E-70174B12981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3D1ECAA-905D-4CA0-B35E-4FD1AE593D72}" type="pres">
      <dgm:prSet presAssocID="{DB6A7772-6144-473F-BEA3-46D607263C3C}" presName="parTxOnlySpace" presStyleCnt="0"/>
      <dgm:spPr/>
    </dgm:pt>
    <dgm:pt modelId="{A74F4627-9377-476E-B29C-E91B77D2DFE9}" type="pres">
      <dgm:prSet presAssocID="{81D54650-C19E-453D-B8E4-FCD30BFFE45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03223C8-E64A-4FE4-BCB8-E4BBFF1B050C}" type="presOf" srcId="{7071979C-C17D-4CA3-861E-8F91E91F114B}" destId="{A7887C61-F8FB-40BA-94A9-719D5C58A8F8}" srcOrd="0" destOrd="0" presId="urn:microsoft.com/office/officeart/2005/8/layout/chevron1"/>
    <dgm:cxn modelId="{6490872F-2D97-4E5B-95E9-0332688B38EE}" type="presOf" srcId="{968F4962-50D4-467A-856C-5374B168D93B}" destId="{C6F70480-2AC4-452E-96A1-21AFDB5083F2}" srcOrd="0" destOrd="0" presId="urn:microsoft.com/office/officeart/2005/8/layout/chevron1"/>
    <dgm:cxn modelId="{4760EE8A-E01D-4C42-BDA1-5B67899B84C3}" type="presOf" srcId="{3BE7FC34-96CD-44E6-A04C-31068FBC28E8}" destId="{3B80E583-FC5C-4916-8CBA-8553AC6FB76D}" srcOrd="0" destOrd="0" presId="urn:microsoft.com/office/officeart/2005/8/layout/chevron1"/>
    <dgm:cxn modelId="{4D47B667-FC39-4773-B684-85E65F999166}" srcId="{7071979C-C17D-4CA3-861E-8F91E91F114B}" destId="{3FE11F27-8F8F-497B-971E-70174B129817}" srcOrd="3" destOrd="0" parTransId="{D7A499E0-8F76-4849-9D37-D77B0792718C}" sibTransId="{DB6A7772-6144-473F-BEA3-46D607263C3C}"/>
    <dgm:cxn modelId="{9783E143-D5AD-4474-97C2-FD46B876EED8}" type="presOf" srcId="{3FE11F27-8F8F-497B-971E-70174B129817}" destId="{14469B10-886D-42C7-8E00-EA111710F7FD}" srcOrd="0" destOrd="0" presId="urn:microsoft.com/office/officeart/2005/8/layout/chevron1"/>
    <dgm:cxn modelId="{9AEF9749-2243-44A8-B72D-F2BF9C6DB1E3}" srcId="{7071979C-C17D-4CA3-861E-8F91E91F114B}" destId="{C2E5DAC9-F925-4007-B7EA-EDCC3FC71D7D}" srcOrd="1" destOrd="0" parTransId="{E5BAF0EC-DFCB-4A36-91CC-2DC100DBF8B7}" sibTransId="{35965295-42C9-43DB-B2CA-19D1D512D1E1}"/>
    <dgm:cxn modelId="{3A480FD2-A717-444A-8CE3-1F09FFECF6BF}" type="presOf" srcId="{C2E5DAC9-F925-4007-B7EA-EDCC3FC71D7D}" destId="{3EBE99B2-0268-4E9B-83E4-6D54F35242C2}" srcOrd="0" destOrd="0" presId="urn:microsoft.com/office/officeart/2005/8/layout/chevron1"/>
    <dgm:cxn modelId="{F3F6A4BB-161A-4A6A-8ECB-02FF72B74EB7}" srcId="{7071979C-C17D-4CA3-861E-8F91E91F114B}" destId="{3BE7FC34-96CD-44E6-A04C-31068FBC28E8}" srcOrd="2" destOrd="0" parTransId="{40FA259D-03B5-4624-B51F-516A2FCF332E}" sibTransId="{31E55219-30A3-420C-928F-08A21E3D4F17}"/>
    <dgm:cxn modelId="{5F98E2F0-D1FB-4CA8-A5A6-B612F69B1B6A}" type="presOf" srcId="{81D54650-C19E-453D-B8E4-FCD30BFFE459}" destId="{A74F4627-9377-476E-B29C-E91B77D2DFE9}" srcOrd="0" destOrd="0" presId="urn:microsoft.com/office/officeart/2005/8/layout/chevron1"/>
    <dgm:cxn modelId="{6A5CE9A3-47D9-40E7-BA8C-655C3FE897C9}" srcId="{7071979C-C17D-4CA3-861E-8F91E91F114B}" destId="{968F4962-50D4-467A-856C-5374B168D93B}" srcOrd="0" destOrd="0" parTransId="{F1C33A53-7D40-4D65-B973-8DA6CB9C59EE}" sibTransId="{1216CCAC-746B-4F75-95B2-F9F2E121A658}"/>
    <dgm:cxn modelId="{27157A73-E1DB-4D0B-B9E9-4D7767A52EA1}" srcId="{7071979C-C17D-4CA3-861E-8F91E91F114B}" destId="{81D54650-C19E-453D-B8E4-FCD30BFFE459}" srcOrd="4" destOrd="0" parTransId="{51D85D6D-EB30-487C-B7C7-EAB05FD9DBA3}" sibTransId="{7DE65E77-6D74-48F0-9DE5-E99703F51EA0}"/>
    <dgm:cxn modelId="{1F9B7F63-1175-42B1-9BE0-993DADAACB2A}" type="presParOf" srcId="{A7887C61-F8FB-40BA-94A9-719D5C58A8F8}" destId="{C6F70480-2AC4-452E-96A1-21AFDB5083F2}" srcOrd="0" destOrd="0" presId="urn:microsoft.com/office/officeart/2005/8/layout/chevron1"/>
    <dgm:cxn modelId="{9AC11429-7665-44A8-99C2-F0B383CF9CD2}" type="presParOf" srcId="{A7887C61-F8FB-40BA-94A9-719D5C58A8F8}" destId="{11A06323-13C0-46D9-81EA-572107DFB73F}" srcOrd="1" destOrd="0" presId="urn:microsoft.com/office/officeart/2005/8/layout/chevron1"/>
    <dgm:cxn modelId="{59237B89-F828-44C2-BEA2-A44E5872B6AF}" type="presParOf" srcId="{A7887C61-F8FB-40BA-94A9-719D5C58A8F8}" destId="{3EBE99B2-0268-4E9B-83E4-6D54F35242C2}" srcOrd="2" destOrd="0" presId="urn:microsoft.com/office/officeart/2005/8/layout/chevron1"/>
    <dgm:cxn modelId="{B8E4CA83-9BD8-4C65-9B54-E6602526DDA0}" type="presParOf" srcId="{A7887C61-F8FB-40BA-94A9-719D5C58A8F8}" destId="{D6332D4A-0D54-48C1-80D5-0D5F962DE238}" srcOrd="3" destOrd="0" presId="urn:microsoft.com/office/officeart/2005/8/layout/chevron1"/>
    <dgm:cxn modelId="{AA87CDCE-9D9D-449D-9DBF-982174E7072D}" type="presParOf" srcId="{A7887C61-F8FB-40BA-94A9-719D5C58A8F8}" destId="{3B80E583-FC5C-4916-8CBA-8553AC6FB76D}" srcOrd="4" destOrd="0" presId="urn:microsoft.com/office/officeart/2005/8/layout/chevron1"/>
    <dgm:cxn modelId="{A2109669-8C11-4FA6-B37F-B59DA0E6F91A}" type="presParOf" srcId="{A7887C61-F8FB-40BA-94A9-719D5C58A8F8}" destId="{975C9379-E1DD-49F7-8D53-22FC407CBB39}" srcOrd="5" destOrd="0" presId="urn:microsoft.com/office/officeart/2005/8/layout/chevron1"/>
    <dgm:cxn modelId="{8B7B2C0D-D9D6-4E87-8D75-53303B30FCFE}" type="presParOf" srcId="{A7887C61-F8FB-40BA-94A9-719D5C58A8F8}" destId="{14469B10-886D-42C7-8E00-EA111710F7FD}" srcOrd="6" destOrd="0" presId="urn:microsoft.com/office/officeart/2005/8/layout/chevron1"/>
    <dgm:cxn modelId="{62C4E1F2-7D9D-4947-B46B-4330CBA23AB1}" type="presParOf" srcId="{A7887C61-F8FB-40BA-94A9-719D5C58A8F8}" destId="{D3D1ECAA-905D-4CA0-B35E-4FD1AE593D72}" srcOrd="7" destOrd="0" presId="urn:microsoft.com/office/officeart/2005/8/layout/chevron1"/>
    <dgm:cxn modelId="{A215C6C4-791B-4994-BFEF-2EA2F341A559}" type="presParOf" srcId="{A7887C61-F8FB-40BA-94A9-719D5C58A8F8}" destId="{A74F4627-9377-476E-B29C-E91B77D2DF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A9A3E-3599-4AC9-9AC7-00FFE22BC87E}">
      <dsp:nvSpPr>
        <dsp:cNvPr id="0" name=""/>
        <dsp:cNvSpPr/>
      </dsp:nvSpPr>
      <dsp:spPr>
        <a:xfrm rot="10800000">
          <a:off x="1700861" y="1548"/>
          <a:ext cx="5472684" cy="1289612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683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ALTA</a:t>
          </a:r>
        </a:p>
      </dsp:txBody>
      <dsp:txXfrm rot="10800000">
        <a:off x="2023264" y="1548"/>
        <a:ext cx="5150281" cy="1289612"/>
      </dsp:txXfrm>
    </dsp:sp>
    <dsp:sp modelId="{184A9D20-006F-45AF-9EC9-57ED1134A416}">
      <dsp:nvSpPr>
        <dsp:cNvPr id="0" name=""/>
        <dsp:cNvSpPr/>
      </dsp:nvSpPr>
      <dsp:spPr>
        <a:xfrm>
          <a:off x="1056054" y="1548"/>
          <a:ext cx="1289612" cy="1289612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FFEE6-056C-4F70-A0BA-6AFB766E8BE3}">
      <dsp:nvSpPr>
        <dsp:cNvPr id="0" name=""/>
        <dsp:cNvSpPr/>
      </dsp:nvSpPr>
      <dsp:spPr>
        <a:xfrm rot="10800000">
          <a:off x="1700861" y="1676118"/>
          <a:ext cx="5472684" cy="1289612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683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</a:t>
          </a:r>
        </a:p>
      </dsp:txBody>
      <dsp:txXfrm rot="10800000">
        <a:off x="2023264" y="1676118"/>
        <a:ext cx="5150281" cy="1289612"/>
      </dsp:txXfrm>
    </dsp:sp>
    <dsp:sp modelId="{EE62EFED-1BCE-4642-8400-92F173B6ED4B}">
      <dsp:nvSpPr>
        <dsp:cNvPr id="0" name=""/>
        <dsp:cNvSpPr/>
      </dsp:nvSpPr>
      <dsp:spPr>
        <a:xfrm>
          <a:off x="1056054" y="1676118"/>
          <a:ext cx="1289612" cy="1289612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F04C0-015B-4DA2-971D-58149EE54C23}">
      <dsp:nvSpPr>
        <dsp:cNvPr id="0" name=""/>
        <dsp:cNvSpPr/>
      </dsp:nvSpPr>
      <dsp:spPr>
        <a:xfrm rot="10800000">
          <a:off x="1700861" y="3350689"/>
          <a:ext cx="5472684" cy="1289612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683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BASSA</a:t>
          </a:r>
        </a:p>
      </dsp:txBody>
      <dsp:txXfrm rot="10800000">
        <a:off x="2023264" y="3350689"/>
        <a:ext cx="5150281" cy="1289612"/>
      </dsp:txXfrm>
    </dsp:sp>
    <dsp:sp modelId="{2029A057-7BE2-4C5D-88D7-DEA67A6898FC}">
      <dsp:nvSpPr>
        <dsp:cNvPr id="0" name=""/>
        <dsp:cNvSpPr/>
      </dsp:nvSpPr>
      <dsp:spPr>
        <a:xfrm>
          <a:off x="1056054" y="3350689"/>
          <a:ext cx="1289612" cy="1289612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0480-2AC4-452E-96A1-21AFDB5083F2}">
      <dsp:nvSpPr>
        <dsp:cNvPr id="0" name=""/>
        <dsp:cNvSpPr/>
      </dsp:nvSpPr>
      <dsp:spPr>
        <a:xfrm>
          <a:off x="3817" y="1876494"/>
          <a:ext cx="2222152" cy="8888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Rilevazione evento</a:t>
          </a:r>
        </a:p>
      </dsp:txBody>
      <dsp:txXfrm>
        <a:off x="448248" y="1876494"/>
        <a:ext cx="1333291" cy="888861"/>
      </dsp:txXfrm>
    </dsp:sp>
    <dsp:sp modelId="{3EBE99B2-0268-4E9B-83E4-6D54F35242C2}">
      <dsp:nvSpPr>
        <dsp:cNvPr id="0" name=""/>
        <dsp:cNvSpPr/>
      </dsp:nvSpPr>
      <dsp:spPr>
        <a:xfrm>
          <a:off x="2003754" y="1876494"/>
          <a:ext cx="2222152" cy="888861"/>
        </a:xfrm>
        <a:prstGeom prst="chevron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Segnalazione e </a:t>
          </a:r>
          <a:r>
            <a:rPr lang="it-IT" sz="115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caratterizzazione</a:t>
          </a:r>
        </a:p>
      </dsp:txBody>
      <dsp:txXfrm>
        <a:off x="2448185" y="1876494"/>
        <a:ext cx="1333291" cy="888861"/>
      </dsp:txXfrm>
    </dsp:sp>
    <dsp:sp modelId="{14469B10-886D-42C7-8E00-EA111710F7FD}">
      <dsp:nvSpPr>
        <dsp:cNvPr id="0" name=""/>
        <dsp:cNvSpPr/>
      </dsp:nvSpPr>
      <dsp:spPr>
        <a:xfrm>
          <a:off x="4003692" y="1876494"/>
          <a:ext cx="2222152" cy="888861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Apertura ticket</a:t>
          </a:r>
        </a:p>
      </dsp:txBody>
      <dsp:txXfrm>
        <a:off x="4448123" y="1876494"/>
        <a:ext cx="1333291" cy="888861"/>
      </dsp:txXfrm>
    </dsp:sp>
    <dsp:sp modelId="{A74F4627-9377-476E-B29C-E91B77D2DFE9}">
      <dsp:nvSpPr>
        <dsp:cNvPr id="0" name=""/>
        <dsp:cNvSpPr/>
      </dsp:nvSpPr>
      <dsp:spPr>
        <a:xfrm>
          <a:off x="6003629" y="1876494"/>
          <a:ext cx="2222152" cy="888861"/>
        </a:xfrm>
        <a:prstGeom prst="chevron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Trouble</a:t>
          </a:r>
          <a:r>
            <a:rPr lang="it-IT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sz="15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ticketing</a:t>
          </a:r>
          <a:endParaRPr lang="it-IT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48060" y="1876494"/>
        <a:ext cx="1333291" cy="88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0480-2AC4-452E-96A1-21AFDB5083F2}">
      <dsp:nvSpPr>
        <dsp:cNvPr id="0" name=""/>
        <dsp:cNvSpPr/>
      </dsp:nvSpPr>
      <dsp:spPr>
        <a:xfrm>
          <a:off x="2009" y="1963291"/>
          <a:ext cx="1788169" cy="71526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Trouble</a:t>
          </a:r>
          <a:r>
            <a:rPr lang="it-IT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sz="15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Ticketing</a:t>
          </a:r>
          <a:endParaRPr lang="it-IT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9643" y="1963291"/>
        <a:ext cx="1072902" cy="715267"/>
      </dsp:txXfrm>
    </dsp:sp>
    <dsp:sp modelId="{3EBE99B2-0268-4E9B-83E4-6D54F35242C2}">
      <dsp:nvSpPr>
        <dsp:cNvPr id="0" name=""/>
        <dsp:cNvSpPr/>
      </dsp:nvSpPr>
      <dsp:spPr>
        <a:xfrm>
          <a:off x="1611362" y="1963291"/>
          <a:ext cx="1788169" cy="715267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Presa in carico</a:t>
          </a:r>
        </a:p>
      </dsp:txBody>
      <dsp:txXfrm>
        <a:off x="1968996" y="1963291"/>
        <a:ext cx="1072902" cy="715267"/>
      </dsp:txXfrm>
    </dsp:sp>
    <dsp:sp modelId="{3B80E583-FC5C-4916-8CBA-8553AC6FB76D}">
      <dsp:nvSpPr>
        <dsp:cNvPr id="0" name=""/>
        <dsp:cNvSpPr/>
      </dsp:nvSpPr>
      <dsp:spPr>
        <a:xfrm>
          <a:off x="3220715" y="1963291"/>
          <a:ext cx="1788169" cy="715267"/>
        </a:xfrm>
        <a:prstGeom prst="chevron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Associazione a gruppo di intervento</a:t>
          </a:r>
        </a:p>
      </dsp:txBody>
      <dsp:txXfrm>
        <a:off x="3578349" y="1963291"/>
        <a:ext cx="1072902" cy="715267"/>
      </dsp:txXfrm>
    </dsp:sp>
    <dsp:sp modelId="{14469B10-886D-42C7-8E00-EA111710F7FD}">
      <dsp:nvSpPr>
        <dsp:cNvPr id="0" name=""/>
        <dsp:cNvSpPr/>
      </dsp:nvSpPr>
      <dsp:spPr>
        <a:xfrm>
          <a:off x="4830067" y="1963291"/>
          <a:ext cx="1788169" cy="715267"/>
        </a:xfrm>
        <a:prstGeom prst="chevron">
          <a:avLst/>
        </a:prstGeom>
        <a:solidFill>
          <a:schemeClr val="accent3">
            <a:hueOff val="8437700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Risoluzione del ticket</a:t>
          </a:r>
        </a:p>
      </dsp:txBody>
      <dsp:txXfrm>
        <a:off x="5187701" y="1963291"/>
        <a:ext cx="1072902" cy="715267"/>
      </dsp:txXfrm>
    </dsp:sp>
    <dsp:sp modelId="{A74F4627-9377-476E-B29C-E91B77D2DFE9}">
      <dsp:nvSpPr>
        <dsp:cNvPr id="0" name=""/>
        <dsp:cNvSpPr/>
      </dsp:nvSpPr>
      <dsp:spPr>
        <a:xfrm>
          <a:off x="6439420" y="1963291"/>
          <a:ext cx="1788169" cy="715267"/>
        </a:xfrm>
        <a:prstGeom prst="chevron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Chiusura</a:t>
          </a:r>
        </a:p>
      </dsp:txBody>
      <dsp:txXfrm>
        <a:off x="6797054" y="1963291"/>
        <a:ext cx="1072902" cy="715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6A915-36F2-4E24-BF0C-E89244A9C170}" type="datetimeFigureOut">
              <a:rPr lang="it-IT" smtClean="0"/>
              <a:t>05/04/18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30DA4-9845-4C66-B3D4-F5D2A0A4FC79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485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55F0-AB70-4223-8B86-9760FA590937}" type="datetimeFigureOut">
              <a:rPr lang="it-IT" smtClean="0"/>
              <a:t>05/04/18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601BF-5B9C-48A4-B2A7-CA2EC113B28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3948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it-IT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601BF-5B9C-48A4-B2A7-CA2EC113B28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30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dirty="0"/>
              <a:t>Si prevede una realizzazione che consenta:</a:t>
            </a:r>
          </a:p>
          <a:p>
            <a:pPr marL="457200" lvl="1" indent="0" algn="just">
              <a:buNone/>
            </a:pPr>
            <a:r>
              <a:rPr lang="it-IT" b="1" dirty="0"/>
              <a:t>All’utente </a:t>
            </a:r>
            <a:r>
              <a:rPr lang="it-IT" dirty="0"/>
              <a:t> </a:t>
            </a:r>
          </a:p>
          <a:p>
            <a:pPr lvl="1" algn="just"/>
            <a:r>
              <a:rPr lang="it-IT" dirty="0"/>
              <a:t>di segnalare rapidamente e con efficacia, specificando informazioni su luogo e tipologia del guasto, assegnandone una priorità;</a:t>
            </a:r>
          </a:p>
          <a:p>
            <a:pPr lvl="1" algn="just"/>
            <a:r>
              <a:rPr lang="it-IT" dirty="0"/>
              <a:t>di controllare stato e gestione delle segnalazioni effettuate.</a:t>
            </a:r>
          </a:p>
          <a:p>
            <a:pPr marL="457200" lvl="1" indent="0" algn="just">
              <a:buNone/>
            </a:pPr>
            <a:r>
              <a:rPr lang="it-IT" b="1" dirty="0"/>
              <a:t>Ai tecnici </a:t>
            </a:r>
          </a:p>
          <a:p>
            <a:pPr lvl="1" algn="just"/>
            <a:r>
              <a:rPr lang="it-IT" dirty="0"/>
              <a:t>di avere informazioni più precise sul dove intervenire, passando prima dal gestore delle segnalazioni.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601BF-5B9C-48A4-B2A7-CA2EC113B28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3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601BF-5B9C-48A4-B2A7-CA2EC113B28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05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453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10" name="Immagine 9" descr="SERLAB_PPT_COMPONENTS-0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267" cy="6858000"/>
          </a:xfrm>
          <a:prstGeom prst="rect">
            <a:avLst/>
          </a:prstGeom>
        </p:spPr>
      </p:pic>
      <p:pic>
        <p:nvPicPr>
          <p:cNvPr id="4" name="Immagine 3" descr="SERLAB_PPT_COMPONENTS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80728"/>
            <a:ext cx="3033251" cy="687772"/>
          </a:xfrm>
          <a:prstGeom prst="rect">
            <a:avLst/>
          </a:prstGeom>
        </p:spPr>
      </p:pic>
      <p:pic>
        <p:nvPicPr>
          <p:cNvPr id="5" name="Immagine 4" descr="SERLAB_PPT_COMPONENTS-0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801939"/>
            <a:ext cx="3024336" cy="651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3AB-86D3-4F4B-B088-51AD35171739}" type="datetime1">
              <a:rPr lang="it-IT" smtClean="0"/>
              <a:t>05/04/18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bravo gianni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D2C-691A-4FED-B6C6-AFCDFE99DE9B}" type="datetime1">
              <a:rPr lang="it-IT" smtClean="0"/>
              <a:t>05/04/18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bravo gianni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A13C-9879-4B97-8A83-B864F7549206}" type="datetime1">
              <a:rPr lang="it-IT" smtClean="0"/>
              <a:t>05/04/18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bravo gianni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 anchor="t">
            <a:noAutofit/>
          </a:bodyPr>
          <a:lstStyle>
            <a:lvl1pPr algn="ctr">
              <a:defRPr sz="2800" b="1" cap="all">
                <a:solidFill>
                  <a:srgbClr val="04537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A952-6127-4D92-82B0-BE7A63BC7E54}" type="datetime1">
              <a:rPr lang="it-IT" smtClean="0"/>
              <a:t>05/04/18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bravo gianni</a:t>
            </a:r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CB1D-AF4A-4FEC-B966-66EB13958D6C}" type="datetime1">
              <a:rPr lang="it-IT" smtClean="0"/>
              <a:t>05/04/18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bravo gianni</a:t>
            </a:r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D34E-15E8-4B96-9F6D-00D20D5C33F1}" type="datetime1">
              <a:rPr lang="it-IT" smtClean="0"/>
              <a:t>05/04/18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bravo gianni</a:t>
            </a:r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BCDA-3772-46D7-8874-93B4FBE97450}" type="datetime1">
              <a:rPr lang="it-IT" smtClean="0"/>
              <a:t>05/04/18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bravo gianni</a:t>
            </a:r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6ED-ADE0-4621-8F44-2A5D640E8BFC}" type="datetime1">
              <a:rPr lang="it-IT" smtClean="0"/>
              <a:t>05/04/18</a:t>
            </a:fld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bravo gianni</a:t>
            </a:r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E7B7-6634-4EB5-9FC4-C12A94EDA198}" type="datetime1">
              <a:rPr lang="it-IT" smtClean="0"/>
              <a:t>05/04/18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bravo gianni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B303-CD09-4AE0-8A03-598BD15D8359}" type="datetime1">
              <a:rPr lang="it-IT" smtClean="0"/>
              <a:t>05/04/18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bravo gianni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5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A83B-733D-44CB-B5D1-DA77457DD7D2}" type="datetime1">
              <a:rPr lang="it-IT" smtClean="0"/>
              <a:t>05/04/18</a:t>
            </a:fld>
            <a:endParaRPr lang="it-IT" dirty="0"/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306103" y="0"/>
            <a:ext cx="1416073" cy="276999"/>
          </a:xfrm>
          <a:prstGeom prst="rect">
            <a:avLst/>
          </a:prstGeom>
          <a:solidFill>
            <a:srgbClr val="B3B3B3"/>
          </a:solidFill>
        </p:spPr>
        <p:txBody>
          <a:bodyPr wrap="none" rtlCol="0">
            <a:spAutoFit/>
          </a:bodyPr>
          <a:lstStyle/>
          <a:p>
            <a:pPr algn="r"/>
            <a:r>
              <a:rPr lang="it-IT" sz="12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di Studio</a:t>
            </a:r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bravo </a:t>
            </a:r>
            <a:r>
              <a:rPr lang="it-IT" dirty="0" err="1"/>
              <a:t>gianni</a:t>
            </a:r>
            <a:endParaRPr lang="it-IT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45370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‹n.›</a:t>
            </a:fld>
            <a:endParaRPr lang="it-IT" dirty="0"/>
          </a:p>
        </p:txBody>
      </p:sp>
      <p:pic>
        <p:nvPicPr>
          <p:cNvPr id="6" name="Immagine 5" descr="SERLAB_PPT_COMPONENTS-07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26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4537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45370"/>
        </a:buClr>
        <a:buFont typeface="Wingdings" panose="05000000000000000000" pitchFamily="2" charset="2"/>
        <a:buChar char="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71816"/>
        </a:buClr>
        <a:buSzPct val="7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8.jp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0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svg"/><Relationship Id="rId7" Type="http://schemas.openxmlformats.org/officeDocument/2006/relationships/image" Target="../media/image22.jpe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ctrTitle"/>
          </p:nvPr>
        </p:nvSpPr>
        <p:spPr>
          <a:xfrm>
            <a:off x="925847" y="1626369"/>
            <a:ext cx="7772400" cy="2162671"/>
          </a:xfrm>
        </p:spPr>
        <p:txBody>
          <a:bodyPr>
            <a:normAutofit/>
          </a:bodyPr>
          <a:lstStyle/>
          <a:p>
            <a:pPr eaLnBrk="1" hangingPunct="1"/>
            <a:r>
              <a:rPr lang="it-IT" dirty="0">
                <a:latin typeface="Verdana" charset="0"/>
              </a:rPr>
              <a:t>CIVIC SENSE</a:t>
            </a:r>
          </a:p>
        </p:txBody>
      </p:sp>
      <p:sp>
        <p:nvSpPr>
          <p:cNvPr id="4099" name="Segnaposto testo 2"/>
          <p:cNvSpPr>
            <a:spLocks noGrp="1"/>
          </p:cNvSpPr>
          <p:nvPr>
            <p:ph type="body" idx="1"/>
          </p:nvPr>
        </p:nvSpPr>
        <p:spPr>
          <a:xfrm>
            <a:off x="1547664" y="3729013"/>
            <a:ext cx="6528767" cy="1500187"/>
          </a:xfrm>
        </p:spPr>
        <p:txBody>
          <a:bodyPr>
            <a:noAutofit/>
          </a:bodyPr>
          <a:lstStyle/>
          <a:p>
            <a:pPr marL="342900" indent="-342900"/>
            <a:r>
              <a:rPr lang="it-IT" sz="2000" dirty="0" smtClean="0">
                <a:latin typeface="Verdana" charset="0"/>
              </a:rPr>
              <a:t>Case </a:t>
            </a:r>
            <a:r>
              <a:rPr lang="it-IT" sz="2000" dirty="0" err="1" smtClean="0">
                <a:latin typeface="Verdana" charset="0"/>
              </a:rPr>
              <a:t>Study</a:t>
            </a:r>
            <a:r>
              <a:rPr lang="it-IT" sz="2000" smtClean="0">
                <a:latin typeface="Verdana" charset="0"/>
              </a:rPr>
              <a:t> Contest </a:t>
            </a:r>
            <a:endParaRPr lang="it-IT" sz="2000" dirty="0">
              <a:latin typeface="Verdana" charset="0"/>
            </a:endParaRPr>
          </a:p>
          <a:p>
            <a:pPr marL="342900" indent="-342900"/>
            <a:r>
              <a:rPr lang="it-IT" sz="2000" dirty="0">
                <a:latin typeface="Verdana" charset="0"/>
              </a:rPr>
              <a:t>Ingegneria del Software</a:t>
            </a:r>
            <a:br>
              <a:rPr lang="it-IT" sz="2000" dirty="0">
                <a:latin typeface="Verdana" charset="0"/>
              </a:rPr>
            </a:br>
            <a:r>
              <a:rPr lang="it-IT" sz="2000" dirty="0">
                <a:latin typeface="Verdana" charset="0"/>
              </a:rPr>
              <a:t>aa. 2017-2018</a:t>
            </a:r>
          </a:p>
        </p:txBody>
      </p:sp>
    </p:spTree>
    <p:extLst>
      <p:ext uri="{BB962C8B-B14F-4D97-AF65-F5344CB8AC3E}">
        <p14:creationId xmlns:p14="http://schemas.microsoft.com/office/powerpoint/2010/main" val="414523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77C9AA-AE98-4340-A5DB-E0ADD314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Uno scenario possibile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xmlns="" id="{3E6EE625-F8A4-4FB1-ADD4-E030BF0AF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258063"/>
              </p:ext>
            </p:extLst>
          </p:nvPr>
        </p:nvGraphicFramePr>
        <p:xfrm>
          <a:off x="457200" y="1484313"/>
          <a:ext cx="822960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AB5CED9-4293-47B8-AB23-3B7EB758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1D801869-1D3E-4392-B91D-1554C7F5D7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68" y="1556792"/>
            <a:ext cx="2457747" cy="15246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C205ACDC-8E41-43DF-AE27-AEC154CD6F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62" y="4543358"/>
            <a:ext cx="2738558" cy="15356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xmlns="" id="{5AD68795-4105-414A-B2DF-97D584FC4E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21250"/>
            <a:ext cx="2981064" cy="157204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85DCC619-21E5-42A0-9F90-FA21131AAD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86" y="1556792"/>
            <a:ext cx="2233228" cy="15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77C9AA-AE98-4340-A5DB-E0ADD314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Trouble</a:t>
            </a:r>
            <a:r>
              <a:rPr lang="it-IT" dirty="0"/>
              <a:t> </a:t>
            </a:r>
            <a:r>
              <a:rPr lang="it-IT" dirty="0" err="1"/>
              <a:t>Ticketing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xmlns="" id="{3E6EE625-F8A4-4FB1-ADD4-E030BF0AF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58763"/>
              </p:ext>
            </p:extLst>
          </p:nvPr>
        </p:nvGraphicFramePr>
        <p:xfrm>
          <a:off x="457200" y="1484313"/>
          <a:ext cx="822960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AB5CED9-4293-47B8-AB23-3B7EB758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1D801869-1D3E-4392-B91D-1554C7F5D7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68" y="1671099"/>
            <a:ext cx="2457747" cy="12960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C205ACDC-8E41-43DF-AE27-AEC154CD6F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62" y="4880931"/>
            <a:ext cx="2738558" cy="8604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xmlns="" id="{5AD68795-4105-414A-B2DF-97D584FC4E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22259"/>
            <a:ext cx="2981064" cy="157002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85DCC619-21E5-42A0-9F90-FA21131AA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68" y="1671099"/>
            <a:ext cx="2252891" cy="14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0" dirty="0"/>
              <a:t>Macro requisiti funzionali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100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3DC63D9-DE9C-436A-BFEE-768F6516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Componente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460FA4A-E012-4CFD-9C39-248840B8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Strutturata come un portale WEB avente:</a:t>
            </a:r>
          </a:p>
          <a:p>
            <a:pPr marL="457200" lvl="1" indent="0" algn="just">
              <a:buNone/>
            </a:pPr>
            <a:r>
              <a:rPr lang="it-IT" b="1" dirty="0"/>
              <a:t>Parte pubblica</a:t>
            </a:r>
          </a:p>
          <a:p>
            <a:pPr lvl="1" algn="just"/>
            <a:r>
              <a:rPr lang="it-IT" dirty="0"/>
              <a:t>promozione dell’ente e del servizio;</a:t>
            </a:r>
          </a:p>
          <a:p>
            <a:pPr lvl="1" algn="just"/>
            <a:r>
              <a:rPr lang="it-IT" dirty="0"/>
              <a:t>memorizzazione e gestione dei contenuti.</a:t>
            </a:r>
          </a:p>
          <a:p>
            <a:pPr marL="457200" lvl="1" indent="0" algn="just">
              <a:buNone/>
            </a:pPr>
            <a:r>
              <a:rPr lang="it-IT" b="1" dirty="0"/>
              <a:t>Parte privata</a:t>
            </a:r>
          </a:p>
          <a:p>
            <a:pPr lvl="1" algn="just"/>
            <a:r>
              <a:rPr lang="it-IT" dirty="0"/>
              <a:t>accesso riservato per il personale dell’ente;</a:t>
            </a:r>
          </a:p>
          <a:p>
            <a:pPr lvl="2" algn="just"/>
            <a:r>
              <a:rPr lang="it-IT" dirty="0"/>
              <a:t>con relativa tassonomia, applicata alla tipologia di cliente, anche su mappa.</a:t>
            </a:r>
          </a:p>
          <a:p>
            <a:pPr lvl="1" algn="just"/>
            <a:r>
              <a:rPr lang="it-IT" dirty="0"/>
              <a:t>visualizzazione ed elaborazione dati.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67A78DDD-BA91-47FC-8203-5BFC9EA6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86BF2322-9C60-4A8E-B400-904D3BCCB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5344921"/>
            <a:ext cx="2664296" cy="15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1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t-IT" dirty="0"/>
              <a:t>La sezione back-office del portale realizza un </a:t>
            </a:r>
            <a:r>
              <a:rPr lang="it-IT" dirty="0" err="1"/>
              <a:t>Trouble</a:t>
            </a:r>
            <a:r>
              <a:rPr lang="it-IT" dirty="0"/>
              <a:t> </a:t>
            </a:r>
            <a:r>
              <a:rPr lang="it-IT" dirty="0" err="1"/>
              <a:t>Ticketing</a:t>
            </a:r>
            <a:r>
              <a:rPr lang="it-IT" dirty="0"/>
              <a:t> Management System:</a:t>
            </a:r>
          </a:p>
          <a:p>
            <a:pPr lvl="1" algn="just"/>
            <a:r>
              <a:rPr lang="it-IT" b="1" dirty="0"/>
              <a:t>R1</a:t>
            </a:r>
            <a:r>
              <a:rPr lang="it-IT" dirty="0"/>
              <a:t> Inserimento, modifica e classificazione di una segnalazione (ticket);</a:t>
            </a:r>
          </a:p>
          <a:p>
            <a:pPr lvl="1" algn="just"/>
            <a:r>
              <a:rPr lang="it-IT" b="1" dirty="0"/>
              <a:t>R2</a:t>
            </a:r>
            <a:r>
              <a:rPr lang="it-IT" dirty="0"/>
              <a:t> Inserimento, modifica e cancellazione di un gruppo di risoluzione; </a:t>
            </a:r>
          </a:p>
          <a:p>
            <a:pPr lvl="1" algn="just"/>
            <a:r>
              <a:rPr lang="it-IT" b="1" dirty="0"/>
              <a:t>R3</a:t>
            </a:r>
            <a:r>
              <a:rPr lang="it-IT" dirty="0"/>
              <a:t> Assegnazione di un ticket ad un gruppo di risoluzione;</a:t>
            </a:r>
          </a:p>
          <a:p>
            <a:pPr lvl="1" algn="just"/>
            <a:r>
              <a:rPr lang="it-IT" b="1" dirty="0"/>
              <a:t>R4</a:t>
            </a:r>
            <a:r>
              <a:rPr lang="it-IT" dirty="0"/>
              <a:t> Visualizzazione elenco segnalazioni attive/concluse;</a:t>
            </a:r>
          </a:p>
          <a:p>
            <a:pPr lvl="1" algn="just"/>
            <a:r>
              <a:rPr lang="it-IT" b="1" dirty="0"/>
              <a:t>R5</a:t>
            </a:r>
            <a:r>
              <a:rPr lang="it-IT" dirty="0"/>
              <a:t> Realizzazione di statistiche di periodo (per tipologia, per area geografica, ecc.).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2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BB09177-1155-417B-A61C-48327677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Visualizzazione server della mappa segnalazioni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EBF1B0A7-554C-47DF-8809-F3911D7D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658231" cy="381136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34324A89-09DA-49D6-8ADE-EE68F62B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67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9233606-76DD-4489-BB91-2D7E42A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Componente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BD8C716-4F7B-4B05-BF29-D80AEF1E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/>
              <a:t>APP per OS Android:</a:t>
            </a:r>
          </a:p>
          <a:p>
            <a:pPr marL="457200" lvl="1" indent="0" algn="just">
              <a:buNone/>
            </a:pPr>
            <a:r>
              <a:rPr lang="it-IT" b="1" dirty="0"/>
              <a:t>Sezione segnalazione</a:t>
            </a:r>
          </a:p>
          <a:p>
            <a:pPr lvl="1" algn="just"/>
            <a:r>
              <a:rPr lang="it-IT" dirty="0"/>
              <a:t>specifica contenuti</a:t>
            </a:r>
          </a:p>
          <a:p>
            <a:pPr lvl="2" algn="just"/>
            <a:r>
              <a:rPr lang="it-IT" dirty="0"/>
              <a:t>Geolocalizzazione utente</a:t>
            </a:r>
          </a:p>
          <a:p>
            <a:pPr lvl="2" algn="just"/>
            <a:r>
              <a:rPr lang="it-IT" dirty="0"/>
              <a:t>Caratterizzazione contenuti</a:t>
            </a:r>
          </a:p>
          <a:p>
            <a:pPr lvl="2" algn="just"/>
            <a:r>
              <a:rPr lang="it-IT" dirty="0"/>
              <a:t>Note</a:t>
            </a:r>
          </a:p>
          <a:p>
            <a:pPr lvl="1" algn="just"/>
            <a:r>
              <a:rPr lang="it-IT" dirty="0"/>
              <a:t>emissione CDT</a:t>
            </a:r>
          </a:p>
          <a:p>
            <a:pPr marL="457200" lvl="1" indent="0" algn="just">
              <a:buNone/>
            </a:pPr>
            <a:r>
              <a:rPr lang="it-IT" b="1" dirty="0"/>
              <a:t>Sezione tracking</a:t>
            </a:r>
          </a:p>
          <a:p>
            <a:pPr lvl="1" algn="just"/>
            <a:r>
              <a:rPr lang="it-IT" dirty="0"/>
              <a:t>visualizzazione stato segnalazione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9A1BE7A-8237-4307-99BB-8A93F13F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3A6EBF35-D151-4932-800C-8FE3F137BD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14" y="5492216"/>
            <a:ext cx="3362772" cy="11051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19100E72-0964-4ECC-9E81-13665E9C2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54803"/>
            <a:ext cx="3749401" cy="15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1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Fuzionalità</a:t>
            </a:r>
            <a:r>
              <a:rPr lang="it-IT" dirty="0"/>
              <a:t> Mobile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/>
              <a:t>Requisiti APP:</a:t>
            </a:r>
          </a:p>
          <a:p>
            <a:pPr lvl="1" algn="just"/>
            <a:r>
              <a:rPr lang="it-IT" b="1" dirty="0"/>
              <a:t>R4</a:t>
            </a:r>
            <a:r>
              <a:rPr lang="it-IT" dirty="0"/>
              <a:t> Nuova segnalazione guasto;</a:t>
            </a:r>
          </a:p>
          <a:p>
            <a:pPr lvl="1" algn="just"/>
            <a:r>
              <a:rPr lang="it-IT" b="1" dirty="0"/>
              <a:t>R5</a:t>
            </a:r>
            <a:r>
              <a:rPr lang="it-IT" dirty="0"/>
              <a:t> Acquisizione audio/video da allegare;</a:t>
            </a:r>
          </a:p>
          <a:p>
            <a:pPr lvl="1" algn="just"/>
            <a:r>
              <a:rPr lang="it-IT" b="1" dirty="0"/>
              <a:t>R6</a:t>
            </a:r>
            <a:r>
              <a:rPr lang="it-IT" dirty="0"/>
              <a:t> Erogazione CDT;</a:t>
            </a:r>
          </a:p>
          <a:p>
            <a:pPr lvl="1" algn="just"/>
            <a:r>
              <a:rPr lang="it-IT" b="1" dirty="0"/>
              <a:t>R7</a:t>
            </a:r>
            <a:r>
              <a:rPr lang="it-IT" dirty="0"/>
              <a:t> Visualizzazione stato guasto mediante immissione CDT.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17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99A09E4F-3F34-43D7-83D8-F31DF42F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87018"/>
            <a:ext cx="3179365" cy="25723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24837000-95AB-49AA-A624-9AB5F155B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44" y="4221808"/>
            <a:ext cx="2317104" cy="23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0" dirty="0"/>
              <a:t>POSSIBILI APPLICAZIONI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51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7DE1F0D-F79D-46AD-9A7B-EC53F399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applicazioni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77189D7-20AE-4719-9723-FFB8B449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it-IT" dirty="0"/>
              <a:t>Gestori idrici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it-IT" dirty="0"/>
              <a:t>Società autostradali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it-IT" dirty="0"/>
              <a:t>Comuni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it-IT" dirty="0"/>
              <a:t>Fornitori elettrici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it-IT" dirty="0"/>
              <a:t>Gestori telefonici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80DDC7B1-7240-453E-B5D3-93A938C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19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B38B5E7B-EC55-4F33-9614-CBDEBBC8E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27426"/>
            <a:ext cx="1790700" cy="5715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E5E4E6A4-E12C-4C8A-913A-2B557FCFFF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581128"/>
            <a:ext cx="441649" cy="864096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xmlns="" id="{4BC3F199-12F5-42BA-8186-393F10B12E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059832" y="4727426"/>
            <a:ext cx="1224136" cy="70836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E463BBE2-5D55-4B78-A80F-E10319E8DC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686" y="5695278"/>
            <a:ext cx="1407909" cy="66107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42C3EDF1-937D-45AC-AF8D-5C6A288677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96" y="5666744"/>
            <a:ext cx="1458653" cy="91883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xmlns="" id="{A29D6117-F23B-4831-BE69-A5B36C5F3D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54" y="4692197"/>
            <a:ext cx="1552575" cy="5905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A22C1AF-C2FB-4011-B4EF-58BA83957D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24" y="4462499"/>
            <a:ext cx="3327326" cy="33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4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58293D5E-F8D1-4533-8A16-D9711446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xmlns="" id="{29C679E3-A049-4EDB-94D3-DE7A2EA4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OBIETTIVI</a:t>
            </a:r>
            <a:endParaRPr lang="it-IT" sz="3600" b="0" dirty="0"/>
          </a:p>
        </p:txBody>
      </p:sp>
    </p:spTree>
    <p:extLst>
      <p:ext uri="{BB962C8B-B14F-4D97-AF65-F5344CB8AC3E}">
        <p14:creationId xmlns:p14="http://schemas.microsoft.com/office/powerpoint/2010/main" val="23388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Verdana" charset="0"/>
              </a:rPr>
              <a:t>Obiettivi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it-IT" dirty="0"/>
              <a:t>Realizzare un sistema con il quale un cittadino può segnalare agevolmente guasti, problemi, malfunzionamenti e, in generale, </a:t>
            </a:r>
            <a:r>
              <a:rPr lang="it-IT" b="1" dirty="0"/>
              <a:t>«eventi rilevanti» </a:t>
            </a:r>
            <a:r>
              <a:rPr lang="it-IT" dirty="0"/>
              <a:t>per un soggetto che eroga servizi o gestisce infrastrutture di interesse pubblico (Acquedotto, elettricità, strade e viabilità, sicurezza urbana, </a:t>
            </a:r>
            <a:r>
              <a:rPr lang="it-IT" dirty="0" err="1"/>
              <a:t>ecc</a:t>
            </a:r>
            <a:r>
              <a:rPr lang="it-IT" dirty="0"/>
              <a:t>…)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F0CC4BA3-9426-42A3-9C02-B214A0F06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229200"/>
            <a:ext cx="4320480" cy="1533754"/>
          </a:xfrm>
          <a:prstGeom prst="rect">
            <a:avLst/>
          </a:prstGeom>
        </p:spPr>
      </p:pic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xmlns="" id="{F9D29AB6-38F6-48CC-B537-1A7292C2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17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58293D5E-F8D1-4533-8A16-D9711446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xmlns="" id="{29C679E3-A049-4EDB-94D3-DE7A2EA4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it-IT" sz="3600" b="0" dirty="0"/>
              <a:t>SCENARIO ATTUALE</a:t>
            </a:r>
          </a:p>
        </p:txBody>
      </p:sp>
    </p:spTree>
    <p:extLst>
      <p:ext uri="{BB962C8B-B14F-4D97-AF65-F5344CB8AC3E}">
        <p14:creationId xmlns:p14="http://schemas.microsoft.com/office/powerpoint/2010/main" val="177473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 scenario e i limiti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87798"/>
            <a:ext cx="8229600" cy="4968552"/>
          </a:xfrm>
        </p:spPr>
        <p:txBody>
          <a:bodyPr>
            <a:noAutofit/>
          </a:bodyPr>
          <a:lstStyle/>
          <a:p>
            <a:pPr algn="just"/>
            <a:r>
              <a:rPr lang="it-IT" sz="2400" dirty="0"/>
              <a:t>Oggigiorno la segnalazione di un disservizio o problema avviene attraverso l’uso di numeri telefonici dedicati che i vari enti e soggetti gestori mettono a disposizione.</a:t>
            </a:r>
          </a:p>
          <a:p>
            <a:pPr algn="just"/>
            <a:r>
              <a:rPr lang="it-IT" sz="2400" dirty="0"/>
              <a:t>Ciò comporta:</a:t>
            </a:r>
          </a:p>
          <a:p>
            <a:pPr lvl="1" algn="just"/>
            <a:r>
              <a:rPr lang="it-IT" sz="2000" dirty="0"/>
              <a:t>L’inefficacia della comunicazione, lasciata al buon senso del cittadino;</a:t>
            </a:r>
          </a:p>
          <a:p>
            <a:pPr lvl="1" algn="just"/>
            <a:r>
              <a:rPr lang="it-IT" sz="2000" dirty="0"/>
              <a:t>L’impossibilità per il cittadino di tracciare lo stato di avanzamento della segnalazione;</a:t>
            </a:r>
          </a:p>
          <a:p>
            <a:pPr lvl="1" algn="just"/>
            <a:r>
              <a:rPr lang="it-IT" sz="2000" dirty="0"/>
              <a:t>La difficoltà di individuare con esattezza il luogo e lo specifico evento;</a:t>
            </a:r>
          </a:p>
          <a:p>
            <a:pPr lvl="1" algn="just"/>
            <a:r>
              <a:rPr lang="it-IT" sz="2000" dirty="0"/>
              <a:t>Perdita di tempo nel localizzare il guasto;</a:t>
            </a:r>
          </a:p>
          <a:p>
            <a:pPr lvl="1" algn="just"/>
            <a:r>
              <a:rPr lang="it-IT" sz="2000" dirty="0"/>
              <a:t>Difficoltà nel realizzare qualunque tipo di indagine statistica.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71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58293D5E-F8D1-4533-8A16-D9711446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xmlns="" id="{29C679E3-A049-4EDB-94D3-DE7A2EA4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it-IT" sz="3600" b="0" dirty="0"/>
              <a:t>IL SISTEMA DA REALIZZARE</a:t>
            </a:r>
          </a:p>
        </p:txBody>
      </p:sp>
    </p:spTree>
    <p:extLst>
      <p:ext uri="{BB962C8B-B14F-4D97-AF65-F5344CB8AC3E}">
        <p14:creationId xmlns:p14="http://schemas.microsoft.com/office/powerpoint/2010/main" val="419245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52934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0EE85D5D-5C82-46BE-AA86-C8B0DEDD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4" y="1374307"/>
            <a:ext cx="7883093" cy="5347168"/>
          </a:xfrm>
        </p:spPr>
      </p:pic>
    </p:spTree>
    <p:extLst>
      <p:ext uri="{BB962C8B-B14F-4D97-AF65-F5344CB8AC3E}">
        <p14:creationId xmlns:p14="http://schemas.microsoft.com/office/powerpoint/2010/main" val="30912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A2B5C0A-2F52-41ED-848C-E1380D07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di interesse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CD6849D-07F0-4ED5-8372-309D98D4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caratterizzati da:</a:t>
            </a:r>
          </a:p>
          <a:p>
            <a:pPr lvl="1"/>
            <a:r>
              <a:rPr lang="it-IT" dirty="0"/>
              <a:t>Posizione</a:t>
            </a:r>
          </a:p>
          <a:p>
            <a:pPr lvl="2"/>
            <a:r>
              <a:rPr lang="it-IT" dirty="0"/>
              <a:t>Acquisibile anche attraverso geolocalizzazione.</a:t>
            </a:r>
          </a:p>
          <a:p>
            <a:pPr lvl="1"/>
            <a:r>
              <a:rPr lang="it-IT" dirty="0"/>
              <a:t>Descrizione</a:t>
            </a:r>
          </a:p>
          <a:p>
            <a:pPr lvl="2"/>
            <a:r>
              <a:rPr lang="it-IT" dirty="0"/>
              <a:t>Breve testo opzionale per fornire ulteriori dettagli.</a:t>
            </a:r>
          </a:p>
          <a:p>
            <a:pPr lvl="1"/>
            <a:r>
              <a:rPr lang="it-IT" dirty="0"/>
              <a:t>Foto e video</a:t>
            </a:r>
          </a:p>
          <a:p>
            <a:pPr lvl="2"/>
            <a:r>
              <a:rPr lang="it-IT" dirty="0"/>
              <a:t>Strumenti multimediali per migliorare la descrizione.</a:t>
            </a:r>
          </a:p>
          <a:p>
            <a:pPr lvl="1"/>
            <a:r>
              <a:rPr lang="it-IT" dirty="0"/>
              <a:t>Gravità</a:t>
            </a:r>
          </a:p>
          <a:p>
            <a:pPr lvl="2"/>
            <a:r>
              <a:rPr lang="it-IT" dirty="0"/>
              <a:t>Feedback sulla priorità di risoluzione del problema.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5B9D7B6C-E128-45BC-8601-8D8CB0D0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8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5B4CBF6-8C0E-4B8F-AE88-1E0422EA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Gravità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xmlns="" id="{DDF4A8F8-50A4-4D6B-9C63-9C4BA25CF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22747"/>
              </p:ext>
            </p:extLst>
          </p:nvPr>
        </p:nvGraphicFramePr>
        <p:xfrm>
          <a:off x="-705272" y="1451446"/>
          <a:ext cx="822960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70B8BFE0-298A-4B57-A71A-833770CB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0239C01D-9818-48A7-865E-B4E7EC8D21C5}"/>
              </a:ext>
            </a:extLst>
          </p:cNvPr>
          <p:cNvSpPr txBox="1"/>
          <p:nvPr/>
        </p:nvSpPr>
        <p:spPr>
          <a:xfrm>
            <a:off x="6542856" y="13407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Evento grave che crea forti disagi e richiede un intervento immediato.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412FB8AD-039D-4CF8-8339-5CDB6A892D6D}"/>
              </a:ext>
            </a:extLst>
          </p:cNvPr>
          <p:cNvSpPr txBox="1"/>
          <p:nvPr/>
        </p:nvSpPr>
        <p:spPr>
          <a:xfrm>
            <a:off x="6542856" y="3172206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Evento che disturba, di secondaria rilevanza.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218D1D26-E6FF-40E2-8F98-DF490D1874E7}"/>
              </a:ext>
            </a:extLst>
          </p:cNvPr>
          <p:cNvSpPr txBox="1"/>
          <p:nvPr/>
        </p:nvSpPr>
        <p:spPr>
          <a:xfrm>
            <a:off x="6542856" y="480191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Evento che non impedisce attività a lieve impatto sociale.</a:t>
            </a:r>
          </a:p>
        </p:txBody>
      </p:sp>
    </p:spTree>
    <p:extLst>
      <p:ext uri="{BB962C8B-B14F-4D97-AF65-F5344CB8AC3E}">
        <p14:creationId xmlns:p14="http://schemas.microsoft.com/office/powerpoint/2010/main" val="354804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R&amp;Practic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Macintosh PowerPoint</Application>
  <PresentationFormat>Presentazione su schermo (4:3)</PresentationFormat>
  <Paragraphs>113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CIVIC SENSE</vt:lpstr>
      <vt:lpstr>OBIETTIVI</vt:lpstr>
      <vt:lpstr>Obiettivi</vt:lpstr>
      <vt:lpstr>SCENARIO ATTUALE</vt:lpstr>
      <vt:lpstr>Lo scenario e i limiti</vt:lpstr>
      <vt:lpstr>IL SISTEMA DA REALIZZARE</vt:lpstr>
      <vt:lpstr>Architettura</vt:lpstr>
      <vt:lpstr>Eventi di interesse</vt:lpstr>
      <vt:lpstr>Gravità</vt:lpstr>
      <vt:lpstr>Uno scenario possibile</vt:lpstr>
      <vt:lpstr>Trouble Ticketing</vt:lpstr>
      <vt:lpstr>Macro requisiti funzionali</vt:lpstr>
      <vt:lpstr>Componente server</vt:lpstr>
      <vt:lpstr>Funzionalità server</vt:lpstr>
      <vt:lpstr>Visualizzazione server della mappa segnalazioni</vt:lpstr>
      <vt:lpstr>Componente mobile</vt:lpstr>
      <vt:lpstr>Fuzionalità Mobile</vt:lpstr>
      <vt:lpstr>POSSIBILI APPLICAZIONI</vt:lpstr>
      <vt:lpstr>Possibili applicazioni</vt:lpstr>
    </vt:vector>
  </TitlesOfParts>
  <Company>SER &amp; Practices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Bruno</dc:creator>
  <cp:lastModifiedBy>Danilo</cp:lastModifiedBy>
  <cp:revision>73</cp:revision>
  <cp:lastPrinted>2017-03-30T11:00:29Z</cp:lastPrinted>
  <dcterms:created xsi:type="dcterms:W3CDTF">2015-09-09T09:29:36Z</dcterms:created>
  <dcterms:modified xsi:type="dcterms:W3CDTF">2018-04-05T14:48:29Z</dcterms:modified>
</cp:coreProperties>
</file>