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60" r:id="rId4"/>
    <p:sldId id="258" r:id="rId5"/>
    <p:sldId id="259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69" r:id="rId14"/>
    <p:sldId id="268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01D0D4-319D-47CE-A8FF-EDDA10B085C0}" type="datetimeFigureOut">
              <a:rPr lang="it-IT" smtClean="0"/>
              <a:t>09/01/2019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130927-9B55-456C-AF16-029908D1AEB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81457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75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628901D-2728-4DF1-BC83-DBA268F0FF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649357"/>
            <a:ext cx="8791575" cy="863600"/>
          </a:xfrm>
        </p:spPr>
        <p:txBody>
          <a:bodyPr/>
          <a:lstStyle/>
          <a:p>
            <a:r>
              <a:rPr lang="it-IT" dirty="0"/>
              <a:t>COUPON RADAR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594ABA3-8D50-4969-B2CC-294ECFD72C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3" y="1847230"/>
            <a:ext cx="8791575" cy="3798196"/>
          </a:xfrm>
        </p:spPr>
        <p:txBody>
          <a:bodyPr>
            <a:normAutofit lnSpcReduction="10000"/>
          </a:bodyPr>
          <a:lstStyle/>
          <a:p>
            <a:r>
              <a:rPr lang="it-IT" cap="none" dirty="0">
                <a:solidFill>
                  <a:schemeClr val="tx1"/>
                </a:solidFill>
              </a:rPr>
              <a:t>Progettazione dell’Interazione con l’Utente</a:t>
            </a:r>
          </a:p>
          <a:p>
            <a:r>
              <a:rPr lang="it-IT" cap="none" dirty="0">
                <a:solidFill>
                  <a:schemeClr val="tx1"/>
                </a:solidFill>
              </a:rPr>
              <a:t>Presentazione del progetto a cura del team «</a:t>
            </a:r>
            <a:r>
              <a:rPr lang="it-IT" cap="none" dirty="0" err="1">
                <a:solidFill>
                  <a:schemeClr val="tx1"/>
                </a:solidFill>
              </a:rPr>
              <a:t>FreeBobbyShmurda</a:t>
            </a:r>
            <a:r>
              <a:rPr lang="it-IT" cap="none" dirty="0">
                <a:solidFill>
                  <a:schemeClr val="tx1"/>
                </a:solidFill>
              </a:rPr>
              <a:t>»</a:t>
            </a:r>
          </a:p>
          <a:p>
            <a:endParaRPr lang="it-IT" cap="none" dirty="0">
              <a:solidFill>
                <a:schemeClr val="tx1"/>
              </a:solidFill>
            </a:endParaRPr>
          </a:p>
          <a:p>
            <a:r>
              <a:rPr lang="it-IT" cap="none" dirty="0">
                <a:solidFill>
                  <a:schemeClr val="tx1"/>
                </a:solidFill>
              </a:rPr>
              <a:t>Membri del gruppo:</a:t>
            </a:r>
          </a:p>
          <a:p>
            <a:r>
              <a:rPr lang="it-IT" cap="none" dirty="0">
                <a:solidFill>
                  <a:schemeClr val="tx1"/>
                </a:solidFill>
              </a:rPr>
              <a:t>Antonio Calabrese	660906</a:t>
            </a:r>
          </a:p>
          <a:p>
            <a:r>
              <a:rPr lang="it-IT" cap="none" dirty="0">
                <a:solidFill>
                  <a:schemeClr val="tx1"/>
                </a:solidFill>
              </a:rPr>
              <a:t>Marco Casamassima	664138</a:t>
            </a:r>
          </a:p>
          <a:p>
            <a:r>
              <a:rPr lang="it-IT" cap="none" dirty="0" err="1">
                <a:solidFill>
                  <a:schemeClr val="tx1"/>
                </a:solidFill>
              </a:rPr>
              <a:t>Aleksandar</a:t>
            </a:r>
            <a:r>
              <a:rPr lang="it-IT" cap="none" dirty="0">
                <a:solidFill>
                  <a:schemeClr val="tx1"/>
                </a:solidFill>
              </a:rPr>
              <a:t> </a:t>
            </a:r>
            <a:r>
              <a:rPr lang="it-IT" cap="none" dirty="0" err="1">
                <a:solidFill>
                  <a:schemeClr val="tx1"/>
                </a:solidFill>
              </a:rPr>
              <a:t>Kostic</a:t>
            </a:r>
            <a:r>
              <a:rPr lang="it-IT" cap="none" dirty="0">
                <a:solidFill>
                  <a:schemeClr val="tx1"/>
                </a:solidFill>
              </a:rPr>
              <a:t>		662585</a:t>
            </a:r>
          </a:p>
          <a:p>
            <a:r>
              <a:rPr lang="it-IT" cap="none" dirty="0">
                <a:solidFill>
                  <a:schemeClr val="tx1"/>
                </a:solidFill>
              </a:rPr>
              <a:t>Salvatore </a:t>
            </a:r>
            <a:r>
              <a:rPr lang="it-IT" cap="none" dirty="0" err="1">
                <a:solidFill>
                  <a:schemeClr val="tx1"/>
                </a:solidFill>
              </a:rPr>
              <a:t>Lusito</a:t>
            </a:r>
            <a:r>
              <a:rPr lang="it-IT" cap="none" dirty="0">
                <a:solidFill>
                  <a:schemeClr val="tx1"/>
                </a:solidFill>
              </a:rPr>
              <a:t>		664907</a:t>
            </a:r>
          </a:p>
          <a:p>
            <a:endParaRPr lang="it-IT" cap="none" dirty="0">
              <a:solidFill>
                <a:schemeClr val="tx1"/>
              </a:solidFill>
            </a:endParaRPr>
          </a:p>
          <a:p>
            <a:endParaRPr lang="it-IT" cap="none" dirty="0">
              <a:solidFill>
                <a:schemeClr val="tx1"/>
              </a:solidFill>
            </a:endParaRPr>
          </a:p>
          <a:p>
            <a:endParaRPr lang="it-IT" cap="non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16132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>
            <a:extLst>
              <a:ext uri="{FF2B5EF4-FFF2-40B4-BE49-F238E27FC236}">
                <a16:creationId xmlns:a16="http://schemas.microsoft.com/office/drawing/2014/main" id="{EA8ADA9F-99E3-4964-8962-1118D1439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366C3164-AA9F-47E3-913A-4F002BC0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23FFBAC2-26D2-48B6-B2AA-34AEA0E79E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5" name="Rectangle 5">
                <a:extLst>
                  <a:ext uri="{FF2B5EF4-FFF2-40B4-BE49-F238E27FC236}">
                    <a16:creationId xmlns:a16="http://schemas.microsoft.com/office/drawing/2014/main" id="{9B164BCB-27D3-4B8C-AC13-0A6F461082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6">
                <a:extLst>
                  <a:ext uri="{FF2B5EF4-FFF2-40B4-BE49-F238E27FC236}">
                    <a16:creationId xmlns:a16="http://schemas.microsoft.com/office/drawing/2014/main" id="{10B247BE-F4A2-4259-9B20-FB9A555D28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7">
                <a:extLst>
                  <a:ext uri="{FF2B5EF4-FFF2-40B4-BE49-F238E27FC236}">
                    <a16:creationId xmlns:a16="http://schemas.microsoft.com/office/drawing/2014/main" id="{39322C5A-DB6D-4B28-8C1C-1B1E896789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8">
                <a:extLst>
                  <a:ext uri="{FF2B5EF4-FFF2-40B4-BE49-F238E27FC236}">
                    <a16:creationId xmlns:a16="http://schemas.microsoft.com/office/drawing/2014/main" id="{67009B08-E345-4516-96EC-ED0AB1F30B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9">
                <a:extLst>
                  <a:ext uri="{FF2B5EF4-FFF2-40B4-BE49-F238E27FC236}">
                    <a16:creationId xmlns:a16="http://schemas.microsoft.com/office/drawing/2014/main" id="{DFE2793C-165C-4635-A26E-C569C8E0C5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0">
                <a:extLst>
                  <a:ext uri="{FF2B5EF4-FFF2-40B4-BE49-F238E27FC236}">
                    <a16:creationId xmlns:a16="http://schemas.microsoft.com/office/drawing/2014/main" id="{ECDFEF2C-7B0A-41A1-BB61-C92CB3E3A7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1">
                <a:extLst>
                  <a:ext uri="{FF2B5EF4-FFF2-40B4-BE49-F238E27FC236}">
                    <a16:creationId xmlns:a16="http://schemas.microsoft.com/office/drawing/2014/main" id="{0012A396-1946-4B40-AA39-0790157CE9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Freeform 12">
                <a:extLst>
                  <a:ext uri="{FF2B5EF4-FFF2-40B4-BE49-F238E27FC236}">
                    <a16:creationId xmlns:a16="http://schemas.microsoft.com/office/drawing/2014/main" id="{CD6C6024-F73D-4991-97B9-BE53FF24E3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" name="Freeform 13">
                <a:extLst>
                  <a:ext uri="{FF2B5EF4-FFF2-40B4-BE49-F238E27FC236}">
                    <a16:creationId xmlns:a16="http://schemas.microsoft.com/office/drawing/2014/main" id="{5977EDD1-3D10-43FA-B800-7A7C8112B7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4">
                <a:extLst>
                  <a:ext uri="{FF2B5EF4-FFF2-40B4-BE49-F238E27FC236}">
                    <a16:creationId xmlns:a16="http://schemas.microsoft.com/office/drawing/2014/main" id="{D37988CF-9FC6-48F5-82F8-D2EB0178A3B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5">
                <a:extLst>
                  <a:ext uri="{FF2B5EF4-FFF2-40B4-BE49-F238E27FC236}">
                    <a16:creationId xmlns:a16="http://schemas.microsoft.com/office/drawing/2014/main" id="{EC5BB05B-491C-414A-91C3-B1CAB785A8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Line 16">
                <a:extLst>
                  <a:ext uri="{FF2B5EF4-FFF2-40B4-BE49-F238E27FC236}">
                    <a16:creationId xmlns:a16="http://schemas.microsoft.com/office/drawing/2014/main" id="{F3180CB6-F8D2-4596-B6CB-F9CEF5D389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7" name="Freeform 17">
                <a:extLst>
                  <a:ext uri="{FF2B5EF4-FFF2-40B4-BE49-F238E27FC236}">
                    <a16:creationId xmlns:a16="http://schemas.microsoft.com/office/drawing/2014/main" id="{DF338DD3-80F8-4F68-AC7C-361ABF2A9BF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18">
                <a:extLst>
                  <a:ext uri="{FF2B5EF4-FFF2-40B4-BE49-F238E27FC236}">
                    <a16:creationId xmlns:a16="http://schemas.microsoft.com/office/drawing/2014/main" id="{9666E4DB-B855-4A4E-BB50-1880738C11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19">
                <a:extLst>
                  <a:ext uri="{FF2B5EF4-FFF2-40B4-BE49-F238E27FC236}">
                    <a16:creationId xmlns:a16="http://schemas.microsoft.com/office/drawing/2014/main" id="{F570FD9C-B435-4EF1-962C-621F1261AA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0">
                <a:extLst>
                  <a:ext uri="{FF2B5EF4-FFF2-40B4-BE49-F238E27FC236}">
                    <a16:creationId xmlns:a16="http://schemas.microsoft.com/office/drawing/2014/main" id="{E236AF0B-3BDC-43C3-8FFC-2A94121E94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Rectangle 21">
                <a:extLst>
                  <a:ext uri="{FF2B5EF4-FFF2-40B4-BE49-F238E27FC236}">
                    <a16:creationId xmlns:a16="http://schemas.microsoft.com/office/drawing/2014/main" id="{3BA2C208-5097-4497-AA2C-ADDDAB48B6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2">
                <a:extLst>
                  <a:ext uri="{FF2B5EF4-FFF2-40B4-BE49-F238E27FC236}">
                    <a16:creationId xmlns:a16="http://schemas.microsoft.com/office/drawing/2014/main" id="{6A45DD96-8D07-43CA-B036-6FDA880A17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3">
                <a:extLst>
                  <a:ext uri="{FF2B5EF4-FFF2-40B4-BE49-F238E27FC236}">
                    <a16:creationId xmlns:a16="http://schemas.microsoft.com/office/drawing/2014/main" id="{AF7F7CBB-E154-4CD5-9ED0-D5DDC1DFEAE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4">
                <a:extLst>
                  <a:ext uri="{FF2B5EF4-FFF2-40B4-BE49-F238E27FC236}">
                    <a16:creationId xmlns:a16="http://schemas.microsoft.com/office/drawing/2014/main" id="{EFF4AB16-41DD-4877-8C28-ED78F4CA7F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5">
                <a:extLst>
                  <a:ext uri="{FF2B5EF4-FFF2-40B4-BE49-F238E27FC236}">
                    <a16:creationId xmlns:a16="http://schemas.microsoft.com/office/drawing/2014/main" id="{30BCBD5D-92EB-487E-B1D0-F9000D45D1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26">
                <a:extLst>
                  <a:ext uri="{FF2B5EF4-FFF2-40B4-BE49-F238E27FC236}">
                    <a16:creationId xmlns:a16="http://schemas.microsoft.com/office/drawing/2014/main" id="{DA07BDB8-9827-4EBF-9B99-6C503EA0BC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27">
                <a:extLst>
                  <a:ext uri="{FF2B5EF4-FFF2-40B4-BE49-F238E27FC236}">
                    <a16:creationId xmlns:a16="http://schemas.microsoft.com/office/drawing/2014/main" id="{7F41FB05-1B3F-450A-A1A7-8C8BD182A5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8" name="Freeform 28">
                <a:extLst>
                  <a:ext uri="{FF2B5EF4-FFF2-40B4-BE49-F238E27FC236}">
                    <a16:creationId xmlns:a16="http://schemas.microsoft.com/office/drawing/2014/main" id="{0629E219-1F32-41C1-B921-05E4561179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9" name="Freeform 29">
                <a:extLst>
                  <a:ext uri="{FF2B5EF4-FFF2-40B4-BE49-F238E27FC236}">
                    <a16:creationId xmlns:a16="http://schemas.microsoft.com/office/drawing/2014/main" id="{8081FB28-486E-4C09-9D15-0B2657B56F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0" name="Freeform 30">
                <a:extLst>
                  <a:ext uri="{FF2B5EF4-FFF2-40B4-BE49-F238E27FC236}">
                    <a16:creationId xmlns:a16="http://schemas.microsoft.com/office/drawing/2014/main" id="{CB547EFB-F29D-4336-9644-0AE7A94EA4C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1" name="Freeform 31">
                <a:extLst>
                  <a:ext uri="{FF2B5EF4-FFF2-40B4-BE49-F238E27FC236}">
                    <a16:creationId xmlns:a16="http://schemas.microsoft.com/office/drawing/2014/main" id="{BB2793F4-FAD7-459A-BC46-06BB1D4FAA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FC01589C-0235-4B21-B264-777746D4D5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5" name="Freeform 32">
                <a:extLst>
                  <a:ext uri="{FF2B5EF4-FFF2-40B4-BE49-F238E27FC236}">
                    <a16:creationId xmlns:a16="http://schemas.microsoft.com/office/drawing/2014/main" id="{678F5669-8CE7-445E-8D54-49C5E2013B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3">
                <a:extLst>
                  <a:ext uri="{FF2B5EF4-FFF2-40B4-BE49-F238E27FC236}">
                    <a16:creationId xmlns:a16="http://schemas.microsoft.com/office/drawing/2014/main" id="{E93A3F8E-D876-485E-9EDC-43E315DE1EE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4">
                <a:extLst>
                  <a:ext uri="{FF2B5EF4-FFF2-40B4-BE49-F238E27FC236}">
                    <a16:creationId xmlns:a16="http://schemas.microsoft.com/office/drawing/2014/main" id="{B4F848A6-931A-4CC9-9B29-C7A9CEA3ACE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5">
                <a:extLst>
                  <a:ext uri="{FF2B5EF4-FFF2-40B4-BE49-F238E27FC236}">
                    <a16:creationId xmlns:a16="http://schemas.microsoft.com/office/drawing/2014/main" id="{5C4204D4-6782-4DB1-8FF8-86CC698AF2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36">
                <a:extLst>
                  <a:ext uri="{FF2B5EF4-FFF2-40B4-BE49-F238E27FC236}">
                    <a16:creationId xmlns:a16="http://schemas.microsoft.com/office/drawing/2014/main" id="{3907C583-5764-43DC-8AF9-992D3472F6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Freeform 37">
                <a:extLst>
                  <a:ext uri="{FF2B5EF4-FFF2-40B4-BE49-F238E27FC236}">
                    <a16:creationId xmlns:a16="http://schemas.microsoft.com/office/drawing/2014/main" id="{56CE3D6E-1121-4EF2-9DFB-7F3937FCCD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" name="Freeform 38">
                <a:extLst>
                  <a:ext uri="{FF2B5EF4-FFF2-40B4-BE49-F238E27FC236}">
                    <a16:creationId xmlns:a16="http://schemas.microsoft.com/office/drawing/2014/main" id="{3AEB7245-E197-4AE5-BCFC-7821E49EFE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39">
                <a:extLst>
                  <a:ext uri="{FF2B5EF4-FFF2-40B4-BE49-F238E27FC236}">
                    <a16:creationId xmlns:a16="http://schemas.microsoft.com/office/drawing/2014/main" id="{801E9C76-F4FB-4C4D-9350-B526F294E0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40">
                <a:extLst>
                  <a:ext uri="{FF2B5EF4-FFF2-40B4-BE49-F238E27FC236}">
                    <a16:creationId xmlns:a16="http://schemas.microsoft.com/office/drawing/2014/main" id="{F9C0C5DE-6C8C-4CD0-9C91-6A132A06DA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Rectangle 41">
                <a:extLst>
                  <a:ext uri="{FF2B5EF4-FFF2-40B4-BE49-F238E27FC236}">
                    <a16:creationId xmlns:a16="http://schemas.microsoft.com/office/drawing/2014/main" id="{955A7039-8B66-4CF0-8048-0AD0F4A5B85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pic>
        <p:nvPicPr>
          <p:cNvPr id="53" name="Picture 2">
            <a:extLst>
              <a:ext uri="{FF2B5EF4-FFF2-40B4-BE49-F238E27FC236}">
                <a16:creationId xmlns:a16="http://schemas.microsoft.com/office/drawing/2014/main" id="{6D651BB0-1DFD-4941-83DD-704006F6B1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Round Diagonal Corner Rectangle 6">
            <a:extLst>
              <a:ext uri="{FF2B5EF4-FFF2-40B4-BE49-F238E27FC236}">
                <a16:creationId xmlns:a16="http://schemas.microsoft.com/office/drawing/2014/main" id="{3D66C6E3-EBD2-40B7-8FD8-D6D2250FC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0544" y="808057"/>
            <a:ext cx="10227733" cy="5234394"/>
          </a:xfrm>
          <a:prstGeom prst="round2DiagRect">
            <a:avLst>
              <a:gd name="adj1" fmla="val 6185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1D83A067-CDFD-4E60-B6E7-72838D417B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0444" y="1136605"/>
            <a:ext cx="2425967" cy="4577297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C96BF9E8-F0DB-4EE0-93AE-F370ABCF840B}"/>
              </a:ext>
            </a:extLst>
          </p:cNvPr>
          <p:cNvSpPr txBox="1"/>
          <p:nvPr/>
        </p:nvSpPr>
        <p:spPr>
          <a:xfrm>
            <a:off x="4220308" y="998538"/>
            <a:ext cx="662707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solidFill>
                  <a:schemeClr val="bg1"/>
                </a:solidFill>
              </a:rPr>
              <a:t>Gestione carte fedeltà</a:t>
            </a:r>
          </a:p>
          <a:p>
            <a:endParaRPr lang="it-IT" sz="2800" dirty="0">
              <a:solidFill>
                <a:schemeClr val="bg1"/>
              </a:solidFill>
            </a:endParaRPr>
          </a:p>
          <a:p>
            <a:r>
              <a:rPr lang="it-IT" sz="2800" dirty="0">
                <a:solidFill>
                  <a:schemeClr val="bg1"/>
                </a:solidFill>
              </a:rPr>
              <a:t>Per favorire la fidelizzazione dei clienti, questi ultimi potranno gestire o inserire le proprie carte fedeltà messe a disposizione dai punti vendita.</a:t>
            </a:r>
          </a:p>
          <a:p>
            <a:r>
              <a:rPr lang="it-IT" sz="2800" dirty="0">
                <a:solidFill>
                  <a:schemeClr val="bg1"/>
                </a:solidFill>
              </a:rPr>
              <a:t>Per inserire una carta fedeltà, basterà una semplice scansione di un QR code fornito dal negoziante.</a:t>
            </a:r>
          </a:p>
        </p:txBody>
      </p:sp>
    </p:spTree>
    <p:extLst>
      <p:ext uri="{BB962C8B-B14F-4D97-AF65-F5344CB8AC3E}">
        <p14:creationId xmlns:p14="http://schemas.microsoft.com/office/powerpoint/2010/main" val="3102272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>
            <a:extLst>
              <a:ext uri="{FF2B5EF4-FFF2-40B4-BE49-F238E27FC236}">
                <a16:creationId xmlns:a16="http://schemas.microsoft.com/office/drawing/2014/main" id="{EA8ADA9F-99E3-4964-8962-1118D1439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366C3164-AA9F-47E3-913A-4F002BC0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23FFBAC2-26D2-48B6-B2AA-34AEA0E79E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5" name="Rectangle 5">
                <a:extLst>
                  <a:ext uri="{FF2B5EF4-FFF2-40B4-BE49-F238E27FC236}">
                    <a16:creationId xmlns:a16="http://schemas.microsoft.com/office/drawing/2014/main" id="{9B164BCB-27D3-4B8C-AC13-0A6F461082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6">
                <a:extLst>
                  <a:ext uri="{FF2B5EF4-FFF2-40B4-BE49-F238E27FC236}">
                    <a16:creationId xmlns:a16="http://schemas.microsoft.com/office/drawing/2014/main" id="{10B247BE-F4A2-4259-9B20-FB9A555D28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7">
                <a:extLst>
                  <a:ext uri="{FF2B5EF4-FFF2-40B4-BE49-F238E27FC236}">
                    <a16:creationId xmlns:a16="http://schemas.microsoft.com/office/drawing/2014/main" id="{39322C5A-DB6D-4B28-8C1C-1B1E896789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8">
                <a:extLst>
                  <a:ext uri="{FF2B5EF4-FFF2-40B4-BE49-F238E27FC236}">
                    <a16:creationId xmlns:a16="http://schemas.microsoft.com/office/drawing/2014/main" id="{67009B08-E345-4516-96EC-ED0AB1F30B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9">
                <a:extLst>
                  <a:ext uri="{FF2B5EF4-FFF2-40B4-BE49-F238E27FC236}">
                    <a16:creationId xmlns:a16="http://schemas.microsoft.com/office/drawing/2014/main" id="{DFE2793C-165C-4635-A26E-C569C8E0C5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0">
                <a:extLst>
                  <a:ext uri="{FF2B5EF4-FFF2-40B4-BE49-F238E27FC236}">
                    <a16:creationId xmlns:a16="http://schemas.microsoft.com/office/drawing/2014/main" id="{ECDFEF2C-7B0A-41A1-BB61-C92CB3E3A7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1">
                <a:extLst>
                  <a:ext uri="{FF2B5EF4-FFF2-40B4-BE49-F238E27FC236}">
                    <a16:creationId xmlns:a16="http://schemas.microsoft.com/office/drawing/2014/main" id="{0012A396-1946-4B40-AA39-0790157CE9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Freeform 12">
                <a:extLst>
                  <a:ext uri="{FF2B5EF4-FFF2-40B4-BE49-F238E27FC236}">
                    <a16:creationId xmlns:a16="http://schemas.microsoft.com/office/drawing/2014/main" id="{CD6C6024-F73D-4991-97B9-BE53FF24E3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" name="Freeform 13">
                <a:extLst>
                  <a:ext uri="{FF2B5EF4-FFF2-40B4-BE49-F238E27FC236}">
                    <a16:creationId xmlns:a16="http://schemas.microsoft.com/office/drawing/2014/main" id="{5977EDD1-3D10-43FA-B800-7A7C8112B7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4">
                <a:extLst>
                  <a:ext uri="{FF2B5EF4-FFF2-40B4-BE49-F238E27FC236}">
                    <a16:creationId xmlns:a16="http://schemas.microsoft.com/office/drawing/2014/main" id="{D37988CF-9FC6-48F5-82F8-D2EB0178A3B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5">
                <a:extLst>
                  <a:ext uri="{FF2B5EF4-FFF2-40B4-BE49-F238E27FC236}">
                    <a16:creationId xmlns:a16="http://schemas.microsoft.com/office/drawing/2014/main" id="{EC5BB05B-491C-414A-91C3-B1CAB785A8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Line 16">
                <a:extLst>
                  <a:ext uri="{FF2B5EF4-FFF2-40B4-BE49-F238E27FC236}">
                    <a16:creationId xmlns:a16="http://schemas.microsoft.com/office/drawing/2014/main" id="{F3180CB6-F8D2-4596-B6CB-F9CEF5D389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7" name="Freeform 17">
                <a:extLst>
                  <a:ext uri="{FF2B5EF4-FFF2-40B4-BE49-F238E27FC236}">
                    <a16:creationId xmlns:a16="http://schemas.microsoft.com/office/drawing/2014/main" id="{DF338DD3-80F8-4F68-AC7C-361ABF2A9BF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18">
                <a:extLst>
                  <a:ext uri="{FF2B5EF4-FFF2-40B4-BE49-F238E27FC236}">
                    <a16:creationId xmlns:a16="http://schemas.microsoft.com/office/drawing/2014/main" id="{9666E4DB-B855-4A4E-BB50-1880738C11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19">
                <a:extLst>
                  <a:ext uri="{FF2B5EF4-FFF2-40B4-BE49-F238E27FC236}">
                    <a16:creationId xmlns:a16="http://schemas.microsoft.com/office/drawing/2014/main" id="{F570FD9C-B435-4EF1-962C-621F1261AA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0">
                <a:extLst>
                  <a:ext uri="{FF2B5EF4-FFF2-40B4-BE49-F238E27FC236}">
                    <a16:creationId xmlns:a16="http://schemas.microsoft.com/office/drawing/2014/main" id="{E236AF0B-3BDC-43C3-8FFC-2A94121E94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Rectangle 21">
                <a:extLst>
                  <a:ext uri="{FF2B5EF4-FFF2-40B4-BE49-F238E27FC236}">
                    <a16:creationId xmlns:a16="http://schemas.microsoft.com/office/drawing/2014/main" id="{3BA2C208-5097-4497-AA2C-ADDDAB48B6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2">
                <a:extLst>
                  <a:ext uri="{FF2B5EF4-FFF2-40B4-BE49-F238E27FC236}">
                    <a16:creationId xmlns:a16="http://schemas.microsoft.com/office/drawing/2014/main" id="{6A45DD96-8D07-43CA-B036-6FDA880A17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3">
                <a:extLst>
                  <a:ext uri="{FF2B5EF4-FFF2-40B4-BE49-F238E27FC236}">
                    <a16:creationId xmlns:a16="http://schemas.microsoft.com/office/drawing/2014/main" id="{AF7F7CBB-E154-4CD5-9ED0-D5DDC1DFEAE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4">
                <a:extLst>
                  <a:ext uri="{FF2B5EF4-FFF2-40B4-BE49-F238E27FC236}">
                    <a16:creationId xmlns:a16="http://schemas.microsoft.com/office/drawing/2014/main" id="{EFF4AB16-41DD-4877-8C28-ED78F4CA7F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5">
                <a:extLst>
                  <a:ext uri="{FF2B5EF4-FFF2-40B4-BE49-F238E27FC236}">
                    <a16:creationId xmlns:a16="http://schemas.microsoft.com/office/drawing/2014/main" id="{30BCBD5D-92EB-487E-B1D0-F9000D45D1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26">
                <a:extLst>
                  <a:ext uri="{FF2B5EF4-FFF2-40B4-BE49-F238E27FC236}">
                    <a16:creationId xmlns:a16="http://schemas.microsoft.com/office/drawing/2014/main" id="{DA07BDB8-9827-4EBF-9B99-6C503EA0BC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27">
                <a:extLst>
                  <a:ext uri="{FF2B5EF4-FFF2-40B4-BE49-F238E27FC236}">
                    <a16:creationId xmlns:a16="http://schemas.microsoft.com/office/drawing/2014/main" id="{7F41FB05-1B3F-450A-A1A7-8C8BD182A5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8" name="Freeform 28">
                <a:extLst>
                  <a:ext uri="{FF2B5EF4-FFF2-40B4-BE49-F238E27FC236}">
                    <a16:creationId xmlns:a16="http://schemas.microsoft.com/office/drawing/2014/main" id="{0629E219-1F32-41C1-B921-05E4561179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9" name="Freeform 29">
                <a:extLst>
                  <a:ext uri="{FF2B5EF4-FFF2-40B4-BE49-F238E27FC236}">
                    <a16:creationId xmlns:a16="http://schemas.microsoft.com/office/drawing/2014/main" id="{8081FB28-486E-4C09-9D15-0B2657B56F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0" name="Freeform 30">
                <a:extLst>
                  <a:ext uri="{FF2B5EF4-FFF2-40B4-BE49-F238E27FC236}">
                    <a16:creationId xmlns:a16="http://schemas.microsoft.com/office/drawing/2014/main" id="{CB547EFB-F29D-4336-9644-0AE7A94EA4C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1" name="Freeform 31">
                <a:extLst>
                  <a:ext uri="{FF2B5EF4-FFF2-40B4-BE49-F238E27FC236}">
                    <a16:creationId xmlns:a16="http://schemas.microsoft.com/office/drawing/2014/main" id="{BB2793F4-FAD7-459A-BC46-06BB1D4FAA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FC01589C-0235-4B21-B264-777746D4D5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5" name="Freeform 32">
                <a:extLst>
                  <a:ext uri="{FF2B5EF4-FFF2-40B4-BE49-F238E27FC236}">
                    <a16:creationId xmlns:a16="http://schemas.microsoft.com/office/drawing/2014/main" id="{678F5669-8CE7-445E-8D54-49C5E2013B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3">
                <a:extLst>
                  <a:ext uri="{FF2B5EF4-FFF2-40B4-BE49-F238E27FC236}">
                    <a16:creationId xmlns:a16="http://schemas.microsoft.com/office/drawing/2014/main" id="{E93A3F8E-D876-485E-9EDC-43E315DE1EE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4">
                <a:extLst>
                  <a:ext uri="{FF2B5EF4-FFF2-40B4-BE49-F238E27FC236}">
                    <a16:creationId xmlns:a16="http://schemas.microsoft.com/office/drawing/2014/main" id="{B4F848A6-931A-4CC9-9B29-C7A9CEA3ACE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5">
                <a:extLst>
                  <a:ext uri="{FF2B5EF4-FFF2-40B4-BE49-F238E27FC236}">
                    <a16:creationId xmlns:a16="http://schemas.microsoft.com/office/drawing/2014/main" id="{5C4204D4-6782-4DB1-8FF8-86CC698AF2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36">
                <a:extLst>
                  <a:ext uri="{FF2B5EF4-FFF2-40B4-BE49-F238E27FC236}">
                    <a16:creationId xmlns:a16="http://schemas.microsoft.com/office/drawing/2014/main" id="{3907C583-5764-43DC-8AF9-992D3472F6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Freeform 37">
                <a:extLst>
                  <a:ext uri="{FF2B5EF4-FFF2-40B4-BE49-F238E27FC236}">
                    <a16:creationId xmlns:a16="http://schemas.microsoft.com/office/drawing/2014/main" id="{56CE3D6E-1121-4EF2-9DFB-7F3937FCCD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" name="Freeform 38">
                <a:extLst>
                  <a:ext uri="{FF2B5EF4-FFF2-40B4-BE49-F238E27FC236}">
                    <a16:creationId xmlns:a16="http://schemas.microsoft.com/office/drawing/2014/main" id="{3AEB7245-E197-4AE5-BCFC-7821E49EFE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39">
                <a:extLst>
                  <a:ext uri="{FF2B5EF4-FFF2-40B4-BE49-F238E27FC236}">
                    <a16:creationId xmlns:a16="http://schemas.microsoft.com/office/drawing/2014/main" id="{801E9C76-F4FB-4C4D-9350-B526F294E0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40">
                <a:extLst>
                  <a:ext uri="{FF2B5EF4-FFF2-40B4-BE49-F238E27FC236}">
                    <a16:creationId xmlns:a16="http://schemas.microsoft.com/office/drawing/2014/main" id="{F9C0C5DE-6C8C-4CD0-9C91-6A132A06DA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Rectangle 41">
                <a:extLst>
                  <a:ext uri="{FF2B5EF4-FFF2-40B4-BE49-F238E27FC236}">
                    <a16:creationId xmlns:a16="http://schemas.microsoft.com/office/drawing/2014/main" id="{955A7039-8B66-4CF0-8048-0AD0F4A5B85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pic>
        <p:nvPicPr>
          <p:cNvPr id="53" name="Picture 2">
            <a:extLst>
              <a:ext uri="{FF2B5EF4-FFF2-40B4-BE49-F238E27FC236}">
                <a16:creationId xmlns:a16="http://schemas.microsoft.com/office/drawing/2014/main" id="{6D651BB0-1DFD-4941-83DD-704006F6B1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Round Diagonal Corner Rectangle 6">
            <a:extLst>
              <a:ext uri="{FF2B5EF4-FFF2-40B4-BE49-F238E27FC236}">
                <a16:creationId xmlns:a16="http://schemas.microsoft.com/office/drawing/2014/main" id="{3D66C6E3-EBD2-40B7-8FD8-D6D2250FC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0544" y="808057"/>
            <a:ext cx="10227733" cy="5234394"/>
          </a:xfrm>
          <a:prstGeom prst="round2DiagRect">
            <a:avLst>
              <a:gd name="adj1" fmla="val 6185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6045F013-2FE9-4C82-BE3B-C5518E3647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7118" y="1136605"/>
            <a:ext cx="2427957" cy="4577297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2AEEEE79-6E2B-4155-87DE-0836B9CC22EC}"/>
              </a:ext>
            </a:extLst>
          </p:cNvPr>
          <p:cNvSpPr txBox="1"/>
          <p:nvPr/>
        </p:nvSpPr>
        <p:spPr>
          <a:xfrm>
            <a:off x="4206240" y="1093788"/>
            <a:ext cx="665067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solidFill>
                  <a:schemeClr val="bg1"/>
                </a:solidFill>
              </a:rPr>
              <a:t>Inserimento e Gestione Compleanni</a:t>
            </a:r>
          </a:p>
          <a:p>
            <a:endParaRPr lang="it-IT" sz="2800" dirty="0">
              <a:solidFill>
                <a:schemeClr val="bg1"/>
              </a:solidFill>
            </a:endParaRPr>
          </a:p>
          <a:p>
            <a:r>
              <a:rPr lang="it-IT" sz="2800" dirty="0">
                <a:solidFill>
                  <a:schemeClr val="bg1"/>
                </a:solidFill>
              </a:rPr>
              <a:t>Tramite questa funzionalità l’utente potrà memorizzare i compleanni delle persone a lui care.</a:t>
            </a:r>
          </a:p>
          <a:p>
            <a:r>
              <a:rPr lang="it-IT" sz="2800" dirty="0">
                <a:solidFill>
                  <a:schemeClr val="bg1"/>
                </a:solidFill>
              </a:rPr>
              <a:t>In prossimità di un compleanno, riceverà notifiche personalizzate per l’acquisto di un eventuale regalo</a:t>
            </a:r>
          </a:p>
        </p:txBody>
      </p:sp>
    </p:spTree>
    <p:extLst>
      <p:ext uri="{BB962C8B-B14F-4D97-AF65-F5344CB8AC3E}">
        <p14:creationId xmlns:p14="http://schemas.microsoft.com/office/powerpoint/2010/main" val="1146410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C999AD16-9C0C-43E4-87FE-15459D9756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8419" y="211480"/>
            <a:ext cx="3475161" cy="6435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2104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2F20498-A1C8-41C3-AD14-C6953BCEC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Tutorial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4D01D19-2FD4-4981-B31B-7FD914F105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Per aumentare l’usabilità dell’applicazione e rispettare i principi del dialogo, sono stati inseriti dei tutorial che facilitano l’utente nell’utilizzo delle varie funzionalità.</a:t>
            </a:r>
          </a:p>
          <a:p>
            <a:pPr marL="0" indent="0">
              <a:buNone/>
            </a:pPr>
            <a:r>
              <a:rPr lang="it-IT" dirty="0"/>
              <a:t>In fase di test, questa introduzione ha portato a ottimi risultati.</a:t>
            </a:r>
          </a:p>
          <a:p>
            <a:pPr marL="0" indent="0">
              <a:buNone/>
            </a:pPr>
            <a:r>
              <a:rPr lang="it-IT" dirty="0"/>
              <a:t>Anche gli utenti che si sono sottoposti ai test hanno apprezzato questa feature.</a:t>
            </a:r>
          </a:p>
        </p:txBody>
      </p:sp>
    </p:spTree>
    <p:extLst>
      <p:ext uri="{BB962C8B-B14F-4D97-AF65-F5344CB8AC3E}">
        <p14:creationId xmlns:p14="http://schemas.microsoft.com/office/powerpoint/2010/main" val="18912783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81785B71-D38E-4045-BF2A-FF502E0B45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036" y="425864"/>
            <a:ext cx="3000794" cy="5725324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C2326129-EAF8-4EEC-87F5-FC90C8D9FD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4280" y="416338"/>
            <a:ext cx="3019846" cy="5725324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A0BDBD73-0F51-4F9D-B095-AF565D8C9A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2576" y="425864"/>
            <a:ext cx="3010320" cy="5715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0592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79F8570-EE23-48FE-9AB4-568115195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525753"/>
            <a:ext cx="9905998" cy="1478570"/>
          </a:xfrm>
        </p:spPr>
        <p:txBody>
          <a:bodyPr/>
          <a:lstStyle/>
          <a:p>
            <a:r>
              <a:rPr lang="it-IT" dirty="0"/>
              <a:t>PERCHE’ COUPONRADAR E’ FACILE DA USARE?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8012A0F-5FFC-4827-9669-87E32A30CB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401888"/>
            <a:ext cx="9905999" cy="3541714"/>
          </a:xfrm>
        </p:spPr>
        <p:txBody>
          <a:bodyPr/>
          <a:lstStyle/>
          <a:p>
            <a:r>
              <a:rPr lang="it-IT" dirty="0"/>
              <a:t>Tutorial che facilitano la comprensibilità dell’applicazione</a:t>
            </a:r>
          </a:p>
          <a:p>
            <a:r>
              <a:rPr lang="it-IT" dirty="0"/>
              <a:t>Interfaccia semplice, intuitiva, standardizzata e autodescrittiva</a:t>
            </a:r>
          </a:p>
          <a:p>
            <a:r>
              <a:rPr lang="it-IT" dirty="0"/>
              <a:t>Compiti effettuabili in pochi e intuitivi passaggi</a:t>
            </a:r>
          </a:p>
          <a:p>
            <a:r>
              <a:rPr lang="it-IT" dirty="0"/>
              <a:t>Prevalenza del colore arancione, che è simbolo di armonia interiore, di creatività artistica, comprensione, saggezza, equilibrio e ambizione.</a:t>
            </a:r>
          </a:p>
        </p:txBody>
      </p:sp>
    </p:spTree>
    <p:extLst>
      <p:ext uri="{BB962C8B-B14F-4D97-AF65-F5344CB8AC3E}">
        <p14:creationId xmlns:p14="http://schemas.microsoft.com/office/powerpoint/2010/main" val="1276393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9447511-AFE5-4689-9453-F81984369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27514"/>
            <a:ext cx="9905998" cy="1478570"/>
          </a:xfrm>
        </p:spPr>
        <p:txBody>
          <a:bodyPr/>
          <a:lstStyle/>
          <a:p>
            <a:r>
              <a:rPr lang="it-IT" dirty="0"/>
              <a:t>OBIETTIVI DELL’APPLICAZIONE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4BB8C9B-E73C-4631-882A-A9A3C1C29E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071127"/>
            <a:ext cx="9905999" cy="3541714"/>
          </a:xfrm>
        </p:spPr>
        <p:txBody>
          <a:bodyPr/>
          <a:lstStyle/>
          <a:p>
            <a:pPr algn="just"/>
            <a:r>
              <a:rPr lang="it-IT" altLang="it-IT" b="1" dirty="0"/>
              <a:t>Favorire lo shopping nei negozi e nelle botteghe delle città. </a:t>
            </a:r>
          </a:p>
          <a:p>
            <a:pPr algn="just"/>
            <a:r>
              <a:rPr lang="it-IT" altLang="it-IT" b="1" dirty="0"/>
              <a:t>Fidelizzare clienti</a:t>
            </a:r>
          </a:p>
          <a:p>
            <a:pPr algn="just"/>
            <a:r>
              <a:rPr lang="it-IT" altLang="it-IT" b="1" dirty="0"/>
              <a:t>Personalizzazione</a:t>
            </a:r>
          </a:p>
          <a:p>
            <a:pPr algn="just"/>
            <a:r>
              <a:rPr lang="it-IT" altLang="it-IT" b="1" dirty="0"/>
              <a:t>Ricerca di offerte e coupon vicini all’utente</a:t>
            </a:r>
          </a:p>
          <a:p>
            <a:pPr marL="0" indent="0" algn="just">
              <a:buNone/>
            </a:pPr>
            <a:endParaRPr lang="it-IT" altLang="it-IT" b="1" dirty="0"/>
          </a:p>
        </p:txBody>
      </p:sp>
    </p:spTree>
    <p:extLst>
      <p:ext uri="{BB962C8B-B14F-4D97-AF65-F5344CB8AC3E}">
        <p14:creationId xmlns:p14="http://schemas.microsoft.com/office/powerpoint/2010/main" val="1170072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4CCD515-A496-4484-BFFD-B9D48385A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27514"/>
            <a:ext cx="9905998" cy="1478570"/>
          </a:xfrm>
        </p:spPr>
        <p:txBody>
          <a:bodyPr/>
          <a:lstStyle/>
          <a:p>
            <a:r>
              <a:rPr lang="it-IT" dirty="0"/>
              <a:t>FUNZIONALITA’ PRINCIPALI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553D326-FDBF-46F7-912D-71E4001973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150641"/>
            <a:ext cx="9905999" cy="3541714"/>
          </a:xfrm>
        </p:spPr>
        <p:txBody>
          <a:bodyPr/>
          <a:lstStyle/>
          <a:p>
            <a:r>
              <a:rPr lang="it-IT" dirty="0"/>
              <a:t>Ricerca prodotti/offerte tramite testo o mappa</a:t>
            </a:r>
          </a:p>
          <a:p>
            <a:r>
              <a:rPr lang="it-IT" dirty="0"/>
              <a:t>Acquisto o prenotazione di prodotti online</a:t>
            </a:r>
          </a:p>
          <a:p>
            <a:r>
              <a:rPr lang="it-IT" dirty="0"/>
              <a:t>Indicazioni stradali su mappa</a:t>
            </a:r>
          </a:p>
          <a:p>
            <a:r>
              <a:rPr lang="it-IT" dirty="0"/>
              <a:t>Valutazione prodotti mediante </a:t>
            </a:r>
            <a:r>
              <a:rPr lang="it-IT" dirty="0" err="1"/>
              <a:t>FeedBack</a:t>
            </a:r>
            <a:r>
              <a:rPr lang="it-IT" dirty="0"/>
              <a:t> 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02476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9691029-32B3-4741-9E31-7DDE5CF85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327514"/>
            <a:ext cx="9905998" cy="1478570"/>
          </a:xfrm>
        </p:spPr>
        <p:txBody>
          <a:bodyPr/>
          <a:lstStyle/>
          <a:p>
            <a:r>
              <a:rPr lang="it-IT" dirty="0"/>
              <a:t>NOVITA’ INTRODOTTE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4E139ED-A419-476E-A216-35CB1BECCA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134553"/>
            <a:ext cx="9905999" cy="4395933"/>
          </a:xfrm>
        </p:spPr>
        <p:txBody>
          <a:bodyPr/>
          <a:lstStyle/>
          <a:p>
            <a:r>
              <a:rPr lang="it-IT" dirty="0"/>
              <a:t>Personalizzazione delle preferenze utente</a:t>
            </a:r>
          </a:p>
          <a:p>
            <a:r>
              <a:rPr lang="it-IT" dirty="0"/>
              <a:t>Mappa intelligente</a:t>
            </a:r>
          </a:p>
          <a:p>
            <a:r>
              <a:rPr lang="it-IT" dirty="0"/>
              <a:t>Fotocamera intelligente</a:t>
            </a:r>
          </a:p>
          <a:p>
            <a:r>
              <a:rPr lang="it-IT" dirty="0"/>
              <a:t>Compleanni</a:t>
            </a:r>
          </a:p>
          <a:p>
            <a:r>
              <a:rPr lang="it-IT" dirty="0"/>
              <a:t>Carte fedeltà</a:t>
            </a:r>
          </a:p>
        </p:txBody>
      </p:sp>
    </p:spTree>
    <p:extLst>
      <p:ext uri="{BB962C8B-B14F-4D97-AF65-F5344CB8AC3E}">
        <p14:creationId xmlns:p14="http://schemas.microsoft.com/office/powerpoint/2010/main" val="2171628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>
            <a:extLst>
              <a:ext uri="{FF2B5EF4-FFF2-40B4-BE49-F238E27FC236}">
                <a16:creationId xmlns:a16="http://schemas.microsoft.com/office/drawing/2014/main" id="{EA8ADA9F-99E3-4964-8962-1118D1439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366C3164-AA9F-47E3-913A-4F002BC0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23FFBAC2-26D2-48B6-B2AA-34AEA0E79E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5" name="Rectangle 5">
                <a:extLst>
                  <a:ext uri="{FF2B5EF4-FFF2-40B4-BE49-F238E27FC236}">
                    <a16:creationId xmlns:a16="http://schemas.microsoft.com/office/drawing/2014/main" id="{9B164BCB-27D3-4B8C-AC13-0A6F461082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6">
                <a:extLst>
                  <a:ext uri="{FF2B5EF4-FFF2-40B4-BE49-F238E27FC236}">
                    <a16:creationId xmlns:a16="http://schemas.microsoft.com/office/drawing/2014/main" id="{10B247BE-F4A2-4259-9B20-FB9A555D28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7">
                <a:extLst>
                  <a:ext uri="{FF2B5EF4-FFF2-40B4-BE49-F238E27FC236}">
                    <a16:creationId xmlns:a16="http://schemas.microsoft.com/office/drawing/2014/main" id="{39322C5A-DB6D-4B28-8C1C-1B1E896789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8">
                <a:extLst>
                  <a:ext uri="{FF2B5EF4-FFF2-40B4-BE49-F238E27FC236}">
                    <a16:creationId xmlns:a16="http://schemas.microsoft.com/office/drawing/2014/main" id="{67009B08-E345-4516-96EC-ED0AB1F30B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9">
                <a:extLst>
                  <a:ext uri="{FF2B5EF4-FFF2-40B4-BE49-F238E27FC236}">
                    <a16:creationId xmlns:a16="http://schemas.microsoft.com/office/drawing/2014/main" id="{DFE2793C-165C-4635-A26E-C569C8E0C5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0">
                <a:extLst>
                  <a:ext uri="{FF2B5EF4-FFF2-40B4-BE49-F238E27FC236}">
                    <a16:creationId xmlns:a16="http://schemas.microsoft.com/office/drawing/2014/main" id="{ECDFEF2C-7B0A-41A1-BB61-C92CB3E3A7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1">
                <a:extLst>
                  <a:ext uri="{FF2B5EF4-FFF2-40B4-BE49-F238E27FC236}">
                    <a16:creationId xmlns:a16="http://schemas.microsoft.com/office/drawing/2014/main" id="{0012A396-1946-4B40-AA39-0790157CE9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Freeform 12">
                <a:extLst>
                  <a:ext uri="{FF2B5EF4-FFF2-40B4-BE49-F238E27FC236}">
                    <a16:creationId xmlns:a16="http://schemas.microsoft.com/office/drawing/2014/main" id="{CD6C6024-F73D-4991-97B9-BE53FF24E3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" name="Freeform 13">
                <a:extLst>
                  <a:ext uri="{FF2B5EF4-FFF2-40B4-BE49-F238E27FC236}">
                    <a16:creationId xmlns:a16="http://schemas.microsoft.com/office/drawing/2014/main" id="{5977EDD1-3D10-43FA-B800-7A7C8112B7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4">
                <a:extLst>
                  <a:ext uri="{FF2B5EF4-FFF2-40B4-BE49-F238E27FC236}">
                    <a16:creationId xmlns:a16="http://schemas.microsoft.com/office/drawing/2014/main" id="{D37988CF-9FC6-48F5-82F8-D2EB0178A3B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5">
                <a:extLst>
                  <a:ext uri="{FF2B5EF4-FFF2-40B4-BE49-F238E27FC236}">
                    <a16:creationId xmlns:a16="http://schemas.microsoft.com/office/drawing/2014/main" id="{EC5BB05B-491C-414A-91C3-B1CAB785A8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Line 16">
                <a:extLst>
                  <a:ext uri="{FF2B5EF4-FFF2-40B4-BE49-F238E27FC236}">
                    <a16:creationId xmlns:a16="http://schemas.microsoft.com/office/drawing/2014/main" id="{F3180CB6-F8D2-4596-B6CB-F9CEF5D389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7" name="Freeform 17">
                <a:extLst>
                  <a:ext uri="{FF2B5EF4-FFF2-40B4-BE49-F238E27FC236}">
                    <a16:creationId xmlns:a16="http://schemas.microsoft.com/office/drawing/2014/main" id="{DF338DD3-80F8-4F68-AC7C-361ABF2A9BF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18">
                <a:extLst>
                  <a:ext uri="{FF2B5EF4-FFF2-40B4-BE49-F238E27FC236}">
                    <a16:creationId xmlns:a16="http://schemas.microsoft.com/office/drawing/2014/main" id="{9666E4DB-B855-4A4E-BB50-1880738C11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19">
                <a:extLst>
                  <a:ext uri="{FF2B5EF4-FFF2-40B4-BE49-F238E27FC236}">
                    <a16:creationId xmlns:a16="http://schemas.microsoft.com/office/drawing/2014/main" id="{F570FD9C-B435-4EF1-962C-621F1261AA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0">
                <a:extLst>
                  <a:ext uri="{FF2B5EF4-FFF2-40B4-BE49-F238E27FC236}">
                    <a16:creationId xmlns:a16="http://schemas.microsoft.com/office/drawing/2014/main" id="{E236AF0B-3BDC-43C3-8FFC-2A94121E94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Rectangle 21">
                <a:extLst>
                  <a:ext uri="{FF2B5EF4-FFF2-40B4-BE49-F238E27FC236}">
                    <a16:creationId xmlns:a16="http://schemas.microsoft.com/office/drawing/2014/main" id="{3BA2C208-5097-4497-AA2C-ADDDAB48B6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2">
                <a:extLst>
                  <a:ext uri="{FF2B5EF4-FFF2-40B4-BE49-F238E27FC236}">
                    <a16:creationId xmlns:a16="http://schemas.microsoft.com/office/drawing/2014/main" id="{6A45DD96-8D07-43CA-B036-6FDA880A17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3">
                <a:extLst>
                  <a:ext uri="{FF2B5EF4-FFF2-40B4-BE49-F238E27FC236}">
                    <a16:creationId xmlns:a16="http://schemas.microsoft.com/office/drawing/2014/main" id="{AF7F7CBB-E154-4CD5-9ED0-D5DDC1DFEAE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4">
                <a:extLst>
                  <a:ext uri="{FF2B5EF4-FFF2-40B4-BE49-F238E27FC236}">
                    <a16:creationId xmlns:a16="http://schemas.microsoft.com/office/drawing/2014/main" id="{EFF4AB16-41DD-4877-8C28-ED78F4CA7F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5">
                <a:extLst>
                  <a:ext uri="{FF2B5EF4-FFF2-40B4-BE49-F238E27FC236}">
                    <a16:creationId xmlns:a16="http://schemas.microsoft.com/office/drawing/2014/main" id="{30BCBD5D-92EB-487E-B1D0-F9000D45D1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26">
                <a:extLst>
                  <a:ext uri="{FF2B5EF4-FFF2-40B4-BE49-F238E27FC236}">
                    <a16:creationId xmlns:a16="http://schemas.microsoft.com/office/drawing/2014/main" id="{DA07BDB8-9827-4EBF-9B99-6C503EA0BC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27">
                <a:extLst>
                  <a:ext uri="{FF2B5EF4-FFF2-40B4-BE49-F238E27FC236}">
                    <a16:creationId xmlns:a16="http://schemas.microsoft.com/office/drawing/2014/main" id="{7F41FB05-1B3F-450A-A1A7-8C8BD182A5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8" name="Freeform 28">
                <a:extLst>
                  <a:ext uri="{FF2B5EF4-FFF2-40B4-BE49-F238E27FC236}">
                    <a16:creationId xmlns:a16="http://schemas.microsoft.com/office/drawing/2014/main" id="{0629E219-1F32-41C1-B921-05E4561179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9" name="Freeform 29">
                <a:extLst>
                  <a:ext uri="{FF2B5EF4-FFF2-40B4-BE49-F238E27FC236}">
                    <a16:creationId xmlns:a16="http://schemas.microsoft.com/office/drawing/2014/main" id="{8081FB28-486E-4C09-9D15-0B2657B56F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0" name="Freeform 30">
                <a:extLst>
                  <a:ext uri="{FF2B5EF4-FFF2-40B4-BE49-F238E27FC236}">
                    <a16:creationId xmlns:a16="http://schemas.microsoft.com/office/drawing/2014/main" id="{CB547EFB-F29D-4336-9644-0AE7A94EA4C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1" name="Freeform 31">
                <a:extLst>
                  <a:ext uri="{FF2B5EF4-FFF2-40B4-BE49-F238E27FC236}">
                    <a16:creationId xmlns:a16="http://schemas.microsoft.com/office/drawing/2014/main" id="{BB2793F4-FAD7-459A-BC46-06BB1D4FAA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FC01589C-0235-4B21-B264-777746D4D5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5" name="Freeform 32">
                <a:extLst>
                  <a:ext uri="{FF2B5EF4-FFF2-40B4-BE49-F238E27FC236}">
                    <a16:creationId xmlns:a16="http://schemas.microsoft.com/office/drawing/2014/main" id="{678F5669-8CE7-445E-8D54-49C5E2013B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3">
                <a:extLst>
                  <a:ext uri="{FF2B5EF4-FFF2-40B4-BE49-F238E27FC236}">
                    <a16:creationId xmlns:a16="http://schemas.microsoft.com/office/drawing/2014/main" id="{E93A3F8E-D876-485E-9EDC-43E315DE1EE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4">
                <a:extLst>
                  <a:ext uri="{FF2B5EF4-FFF2-40B4-BE49-F238E27FC236}">
                    <a16:creationId xmlns:a16="http://schemas.microsoft.com/office/drawing/2014/main" id="{B4F848A6-931A-4CC9-9B29-C7A9CEA3ACE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5">
                <a:extLst>
                  <a:ext uri="{FF2B5EF4-FFF2-40B4-BE49-F238E27FC236}">
                    <a16:creationId xmlns:a16="http://schemas.microsoft.com/office/drawing/2014/main" id="{5C4204D4-6782-4DB1-8FF8-86CC698AF2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36">
                <a:extLst>
                  <a:ext uri="{FF2B5EF4-FFF2-40B4-BE49-F238E27FC236}">
                    <a16:creationId xmlns:a16="http://schemas.microsoft.com/office/drawing/2014/main" id="{3907C583-5764-43DC-8AF9-992D3472F6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Freeform 37">
                <a:extLst>
                  <a:ext uri="{FF2B5EF4-FFF2-40B4-BE49-F238E27FC236}">
                    <a16:creationId xmlns:a16="http://schemas.microsoft.com/office/drawing/2014/main" id="{56CE3D6E-1121-4EF2-9DFB-7F3937FCCD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" name="Freeform 38">
                <a:extLst>
                  <a:ext uri="{FF2B5EF4-FFF2-40B4-BE49-F238E27FC236}">
                    <a16:creationId xmlns:a16="http://schemas.microsoft.com/office/drawing/2014/main" id="{3AEB7245-E197-4AE5-BCFC-7821E49EFE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39">
                <a:extLst>
                  <a:ext uri="{FF2B5EF4-FFF2-40B4-BE49-F238E27FC236}">
                    <a16:creationId xmlns:a16="http://schemas.microsoft.com/office/drawing/2014/main" id="{801E9C76-F4FB-4C4D-9350-B526F294E0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40">
                <a:extLst>
                  <a:ext uri="{FF2B5EF4-FFF2-40B4-BE49-F238E27FC236}">
                    <a16:creationId xmlns:a16="http://schemas.microsoft.com/office/drawing/2014/main" id="{F9C0C5DE-6C8C-4CD0-9C91-6A132A06DA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Rectangle 41">
                <a:extLst>
                  <a:ext uri="{FF2B5EF4-FFF2-40B4-BE49-F238E27FC236}">
                    <a16:creationId xmlns:a16="http://schemas.microsoft.com/office/drawing/2014/main" id="{955A7039-8B66-4CF0-8048-0AD0F4A5B85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pic>
        <p:nvPicPr>
          <p:cNvPr id="53" name="Picture 2">
            <a:extLst>
              <a:ext uri="{FF2B5EF4-FFF2-40B4-BE49-F238E27FC236}">
                <a16:creationId xmlns:a16="http://schemas.microsoft.com/office/drawing/2014/main" id="{6D651BB0-1DFD-4941-83DD-704006F6B1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Round Diagonal Corner Rectangle 6">
            <a:extLst>
              <a:ext uri="{FF2B5EF4-FFF2-40B4-BE49-F238E27FC236}">
                <a16:creationId xmlns:a16="http://schemas.microsoft.com/office/drawing/2014/main" id="{3D66C6E3-EBD2-40B7-8FD8-D6D2250FC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0544" y="808057"/>
            <a:ext cx="10227733" cy="5234394"/>
          </a:xfrm>
          <a:prstGeom prst="round2DiagRect">
            <a:avLst>
              <a:gd name="adj1" fmla="val 6185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A09AFC29-8354-4F41-B27C-2926D73351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3189" y="1093788"/>
            <a:ext cx="2403080" cy="4577297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EE1E03D9-18AB-49CD-A73E-5B339B0C46E7}"/>
              </a:ext>
            </a:extLst>
          </p:cNvPr>
          <p:cNvSpPr txBox="1"/>
          <p:nvPr/>
        </p:nvSpPr>
        <p:spPr>
          <a:xfrm>
            <a:off x="4614203" y="1382713"/>
            <a:ext cx="633319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solidFill>
                  <a:schemeClr val="bg1"/>
                </a:solidFill>
              </a:rPr>
              <a:t>Schermata di accesso</a:t>
            </a:r>
          </a:p>
          <a:p>
            <a:endParaRPr lang="it-IT" sz="2800" dirty="0">
              <a:solidFill>
                <a:schemeClr val="bg1"/>
              </a:solidFill>
            </a:endParaRPr>
          </a:p>
          <a:p>
            <a:r>
              <a:rPr lang="it-IT" sz="2800" dirty="0">
                <a:solidFill>
                  <a:schemeClr val="bg1"/>
                </a:solidFill>
              </a:rPr>
              <a:t>La schermata proposta mostra le varie modalità di accesso/registrazione disponibili: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dirty="0">
                <a:solidFill>
                  <a:schemeClr val="bg1"/>
                </a:solidFill>
              </a:rPr>
              <a:t>via mail/telefono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dirty="0">
                <a:solidFill>
                  <a:schemeClr val="bg1"/>
                </a:solidFill>
              </a:rPr>
              <a:t>tramite Facebook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dirty="0">
                <a:solidFill>
                  <a:schemeClr val="bg1"/>
                </a:solidFill>
              </a:rPr>
              <a:t>tramite Google</a:t>
            </a:r>
          </a:p>
        </p:txBody>
      </p:sp>
    </p:spTree>
    <p:extLst>
      <p:ext uri="{BB962C8B-B14F-4D97-AF65-F5344CB8AC3E}">
        <p14:creationId xmlns:p14="http://schemas.microsoft.com/office/powerpoint/2010/main" val="7055034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>
            <a:extLst>
              <a:ext uri="{FF2B5EF4-FFF2-40B4-BE49-F238E27FC236}">
                <a16:creationId xmlns:a16="http://schemas.microsoft.com/office/drawing/2014/main" id="{EA8ADA9F-99E3-4964-8962-1118D1439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366C3164-AA9F-47E3-913A-4F002BC0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23FFBAC2-26D2-48B6-B2AA-34AEA0E79E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5" name="Rectangle 5">
                <a:extLst>
                  <a:ext uri="{FF2B5EF4-FFF2-40B4-BE49-F238E27FC236}">
                    <a16:creationId xmlns:a16="http://schemas.microsoft.com/office/drawing/2014/main" id="{9B164BCB-27D3-4B8C-AC13-0A6F461082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6">
                <a:extLst>
                  <a:ext uri="{FF2B5EF4-FFF2-40B4-BE49-F238E27FC236}">
                    <a16:creationId xmlns:a16="http://schemas.microsoft.com/office/drawing/2014/main" id="{10B247BE-F4A2-4259-9B20-FB9A555D28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7">
                <a:extLst>
                  <a:ext uri="{FF2B5EF4-FFF2-40B4-BE49-F238E27FC236}">
                    <a16:creationId xmlns:a16="http://schemas.microsoft.com/office/drawing/2014/main" id="{39322C5A-DB6D-4B28-8C1C-1B1E896789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8">
                <a:extLst>
                  <a:ext uri="{FF2B5EF4-FFF2-40B4-BE49-F238E27FC236}">
                    <a16:creationId xmlns:a16="http://schemas.microsoft.com/office/drawing/2014/main" id="{67009B08-E345-4516-96EC-ED0AB1F30B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9">
                <a:extLst>
                  <a:ext uri="{FF2B5EF4-FFF2-40B4-BE49-F238E27FC236}">
                    <a16:creationId xmlns:a16="http://schemas.microsoft.com/office/drawing/2014/main" id="{DFE2793C-165C-4635-A26E-C569C8E0C5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0">
                <a:extLst>
                  <a:ext uri="{FF2B5EF4-FFF2-40B4-BE49-F238E27FC236}">
                    <a16:creationId xmlns:a16="http://schemas.microsoft.com/office/drawing/2014/main" id="{ECDFEF2C-7B0A-41A1-BB61-C92CB3E3A7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1">
                <a:extLst>
                  <a:ext uri="{FF2B5EF4-FFF2-40B4-BE49-F238E27FC236}">
                    <a16:creationId xmlns:a16="http://schemas.microsoft.com/office/drawing/2014/main" id="{0012A396-1946-4B40-AA39-0790157CE9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Freeform 12">
                <a:extLst>
                  <a:ext uri="{FF2B5EF4-FFF2-40B4-BE49-F238E27FC236}">
                    <a16:creationId xmlns:a16="http://schemas.microsoft.com/office/drawing/2014/main" id="{CD6C6024-F73D-4991-97B9-BE53FF24E3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" name="Freeform 13">
                <a:extLst>
                  <a:ext uri="{FF2B5EF4-FFF2-40B4-BE49-F238E27FC236}">
                    <a16:creationId xmlns:a16="http://schemas.microsoft.com/office/drawing/2014/main" id="{5977EDD1-3D10-43FA-B800-7A7C8112B7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4">
                <a:extLst>
                  <a:ext uri="{FF2B5EF4-FFF2-40B4-BE49-F238E27FC236}">
                    <a16:creationId xmlns:a16="http://schemas.microsoft.com/office/drawing/2014/main" id="{D37988CF-9FC6-48F5-82F8-D2EB0178A3B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5">
                <a:extLst>
                  <a:ext uri="{FF2B5EF4-FFF2-40B4-BE49-F238E27FC236}">
                    <a16:creationId xmlns:a16="http://schemas.microsoft.com/office/drawing/2014/main" id="{EC5BB05B-491C-414A-91C3-B1CAB785A8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Line 16">
                <a:extLst>
                  <a:ext uri="{FF2B5EF4-FFF2-40B4-BE49-F238E27FC236}">
                    <a16:creationId xmlns:a16="http://schemas.microsoft.com/office/drawing/2014/main" id="{F3180CB6-F8D2-4596-B6CB-F9CEF5D389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7" name="Freeform 17">
                <a:extLst>
                  <a:ext uri="{FF2B5EF4-FFF2-40B4-BE49-F238E27FC236}">
                    <a16:creationId xmlns:a16="http://schemas.microsoft.com/office/drawing/2014/main" id="{DF338DD3-80F8-4F68-AC7C-361ABF2A9BF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18">
                <a:extLst>
                  <a:ext uri="{FF2B5EF4-FFF2-40B4-BE49-F238E27FC236}">
                    <a16:creationId xmlns:a16="http://schemas.microsoft.com/office/drawing/2014/main" id="{9666E4DB-B855-4A4E-BB50-1880738C11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19">
                <a:extLst>
                  <a:ext uri="{FF2B5EF4-FFF2-40B4-BE49-F238E27FC236}">
                    <a16:creationId xmlns:a16="http://schemas.microsoft.com/office/drawing/2014/main" id="{F570FD9C-B435-4EF1-962C-621F1261AA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0">
                <a:extLst>
                  <a:ext uri="{FF2B5EF4-FFF2-40B4-BE49-F238E27FC236}">
                    <a16:creationId xmlns:a16="http://schemas.microsoft.com/office/drawing/2014/main" id="{E236AF0B-3BDC-43C3-8FFC-2A94121E94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Rectangle 21">
                <a:extLst>
                  <a:ext uri="{FF2B5EF4-FFF2-40B4-BE49-F238E27FC236}">
                    <a16:creationId xmlns:a16="http://schemas.microsoft.com/office/drawing/2014/main" id="{3BA2C208-5097-4497-AA2C-ADDDAB48B6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2">
                <a:extLst>
                  <a:ext uri="{FF2B5EF4-FFF2-40B4-BE49-F238E27FC236}">
                    <a16:creationId xmlns:a16="http://schemas.microsoft.com/office/drawing/2014/main" id="{6A45DD96-8D07-43CA-B036-6FDA880A17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3">
                <a:extLst>
                  <a:ext uri="{FF2B5EF4-FFF2-40B4-BE49-F238E27FC236}">
                    <a16:creationId xmlns:a16="http://schemas.microsoft.com/office/drawing/2014/main" id="{AF7F7CBB-E154-4CD5-9ED0-D5DDC1DFEAE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4">
                <a:extLst>
                  <a:ext uri="{FF2B5EF4-FFF2-40B4-BE49-F238E27FC236}">
                    <a16:creationId xmlns:a16="http://schemas.microsoft.com/office/drawing/2014/main" id="{EFF4AB16-41DD-4877-8C28-ED78F4CA7F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5">
                <a:extLst>
                  <a:ext uri="{FF2B5EF4-FFF2-40B4-BE49-F238E27FC236}">
                    <a16:creationId xmlns:a16="http://schemas.microsoft.com/office/drawing/2014/main" id="{30BCBD5D-92EB-487E-B1D0-F9000D45D1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26">
                <a:extLst>
                  <a:ext uri="{FF2B5EF4-FFF2-40B4-BE49-F238E27FC236}">
                    <a16:creationId xmlns:a16="http://schemas.microsoft.com/office/drawing/2014/main" id="{DA07BDB8-9827-4EBF-9B99-6C503EA0BC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27">
                <a:extLst>
                  <a:ext uri="{FF2B5EF4-FFF2-40B4-BE49-F238E27FC236}">
                    <a16:creationId xmlns:a16="http://schemas.microsoft.com/office/drawing/2014/main" id="{7F41FB05-1B3F-450A-A1A7-8C8BD182A5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8" name="Freeform 28">
                <a:extLst>
                  <a:ext uri="{FF2B5EF4-FFF2-40B4-BE49-F238E27FC236}">
                    <a16:creationId xmlns:a16="http://schemas.microsoft.com/office/drawing/2014/main" id="{0629E219-1F32-41C1-B921-05E4561179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9" name="Freeform 29">
                <a:extLst>
                  <a:ext uri="{FF2B5EF4-FFF2-40B4-BE49-F238E27FC236}">
                    <a16:creationId xmlns:a16="http://schemas.microsoft.com/office/drawing/2014/main" id="{8081FB28-486E-4C09-9D15-0B2657B56F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0" name="Freeform 30">
                <a:extLst>
                  <a:ext uri="{FF2B5EF4-FFF2-40B4-BE49-F238E27FC236}">
                    <a16:creationId xmlns:a16="http://schemas.microsoft.com/office/drawing/2014/main" id="{CB547EFB-F29D-4336-9644-0AE7A94EA4C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1" name="Freeform 31">
                <a:extLst>
                  <a:ext uri="{FF2B5EF4-FFF2-40B4-BE49-F238E27FC236}">
                    <a16:creationId xmlns:a16="http://schemas.microsoft.com/office/drawing/2014/main" id="{BB2793F4-FAD7-459A-BC46-06BB1D4FAA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FC01589C-0235-4B21-B264-777746D4D5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5" name="Freeform 32">
                <a:extLst>
                  <a:ext uri="{FF2B5EF4-FFF2-40B4-BE49-F238E27FC236}">
                    <a16:creationId xmlns:a16="http://schemas.microsoft.com/office/drawing/2014/main" id="{678F5669-8CE7-445E-8D54-49C5E2013B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3">
                <a:extLst>
                  <a:ext uri="{FF2B5EF4-FFF2-40B4-BE49-F238E27FC236}">
                    <a16:creationId xmlns:a16="http://schemas.microsoft.com/office/drawing/2014/main" id="{E93A3F8E-D876-485E-9EDC-43E315DE1EE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4">
                <a:extLst>
                  <a:ext uri="{FF2B5EF4-FFF2-40B4-BE49-F238E27FC236}">
                    <a16:creationId xmlns:a16="http://schemas.microsoft.com/office/drawing/2014/main" id="{B4F848A6-931A-4CC9-9B29-C7A9CEA3ACE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5">
                <a:extLst>
                  <a:ext uri="{FF2B5EF4-FFF2-40B4-BE49-F238E27FC236}">
                    <a16:creationId xmlns:a16="http://schemas.microsoft.com/office/drawing/2014/main" id="{5C4204D4-6782-4DB1-8FF8-86CC698AF2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36">
                <a:extLst>
                  <a:ext uri="{FF2B5EF4-FFF2-40B4-BE49-F238E27FC236}">
                    <a16:creationId xmlns:a16="http://schemas.microsoft.com/office/drawing/2014/main" id="{3907C583-5764-43DC-8AF9-992D3472F6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Freeform 37">
                <a:extLst>
                  <a:ext uri="{FF2B5EF4-FFF2-40B4-BE49-F238E27FC236}">
                    <a16:creationId xmlns:a16="http://schemas.microsoft.com/office/drawing/2014/main" id="{56CE3D6E-1121-4EF2-9DFB-7F3937FCCD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" name="Freeform 38">
                <a:extLst>
                  <a:ext uri="{FF2B5EF4-FFF2-40B4-BE49-F238E27FC236}">
                    <a16:creationId xmlns:a16="http://schemas.microsoft.com/office/drawing/2014/main" id="{3AEB7245-E197-4AE5-BCFC-7821E49EFE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39">
                <a:extLst>
                  <a:ext uri="{FF2B5EF4-FFF2-40B4-BE49-F238E27FC236}">
                    <a16:creationId xmlns:a16="http://schemas.microsoft.com/office/drawing/2014/main" id="{801E9C76-F4FB-4C4D-9350-B526F294E0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40">
                <a:extLst>
                  <a:ext uri="{FF2B5EF4-FFF2-40B4-BE49-F238E27FC236}">
                    <a16:creationId xmlns:a16="http://schemas.microsoft.com/office/drawing/2014/main" id="{F9C0C5DE-6C8C-4CD0-9C91-6A132A06DA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Rectangle 41">
                <a:extLst>
                  <a:ext uri="{FF2B5EF4-FFF2-40B4-BE49-F238E27FC236}">
                    <a16:creationId xmlns:a16="http://schemas.microsoft.com/office/drawing/2014/main" id="{955A7039-8B66-4CF0-8048-0AD0F4A5B85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pic>
        <p:nvPicPr>
          <p:cNvPr id="53" name="Picture 2">
            <a:extLst>
              <a:ext uri="{FF2B5EF4-FFF2-40B4-BE49-F238E27FC236}">
                <a16:creationId xmlns:a16="http://schemas.microsoft.com/office/drawing/2014/main" id="{6D651BB0-1DFD-4941-83DD-704006F6B1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Round Diagonal Corner Rectangle 6">
            <a:extLst>
              <a:ext uri="{FF2B5EF4-FFF2-40B4-BE49-F238E27FC236}">
                <a16:creationId xmlns:a16="http://schemas.microsoft.com/office/drawing/2014/main" id="{3D66C6E3-EBD2-40B7-8FD8-D6D2250FC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0544" y="808057"/>
            <a:ext cx="10227733" cy="5234394"/>
          </a:xfrm>
          <a:prstGeom prst="round2DiagRect">
            <a:avLst>
              <a:gd name="adj1" fmla="val 6185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5E288DAC-437F-4851-91E3-E7A955BF71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3819" y="1136605"/>
            <a:ext cx="2391637" cy="4577297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2E11A7BB-9919-4711-9398-ED71B260F609}"/>
              </a:ext>
            </a:extLst>
          </p:cNvPr>
          <p:cNvSpPr txBox="1"/>
          <p:nvPr/>
        </p:nvSpPr>
        <p:spPr>
          <a:xfrm>
            <a:off x="4487594" y="998538"/>
            <a:ext cx="631216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solidFill>
                  <a:schemeClr val="bg1"/>
                </a:solidFill>
              </a:rPr>
              <a:t>Personalizzazione Preferenze</a:t>
            </a:r>
          </a:p>
          <a:p>
            <a:endParaRPr lang="it-IT" sz="2800" dirty="0">
              <a:solidFill>
                <a:schemeClr val="bg1"/>
              </a:solidFill>
            </a:endParaRPr>
          </a:p>
          <a:p>
            <a:r>
              <a:rPr lang="it-IT" sz="2800" dirty="0">
                <a:solidFill>
                  <a:schemeClr val="bg1"/>
                </a:solidFill>
              </a:rPr>
              <a:t>Il sistema si adatta alle preferenze dell’utente in fase di registrazione. L’utente riceverà notifiche e visualizzerà prodotti inerenti alle proprie preferenze.</a:t>
            </a:r>
          </a:p>
          <a:p>
            <a:r>
              <a:rPr lang="it-IT" sz="2800" dirty="0">
                <a:solidFill>
                  <a:schemeClr val="bg1"/>
                </a:solidFill>
              </a:rPr>
              <a:t>Ovviamente, sarà possibile modificare in seguito le proprie preferenze</a:t>
            </a:r>
            <a:endParaRPr lang="it-IT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54930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>
            <a:extLst>
              <a:ext uri="{FF2B5EF4-FFF2-40B4-BE49-F238E27FC236}">
                <a16:creationId xmlns:a16="http://schemas.microsoft.com/office/drawing/2014/main" id="{EA8ADA9F-99E3-4964-8962-1118D1439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366C3164-AA9F-47E3-913A-4F002BC0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23FFBAC2-26D2-48B6-B2AA-34AEA0E79E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5" name="Rectangle 5">
                <a:extLst>
                  <a:ext uri="{FF2B5EF4-FFF2-40B4-BE49-F238E27FC236}">
                    <a16:creationId xmlns:a16="http://schemas.microsoft.com/office/drawing/2014/main" id="{9B164BCB-27D3-4B8C-AC13-0A6F461082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6">
                <a:extLst>
                  <a:ext uri="{FF2B5EF4-FFF2-40B4-BE49-F238E27FC236}">
                    <a16:creationId xmlns:a16="http://schemas.microsoft.com/office/drawing/2014/main" id="{10B247BE-F4A2-4259-9B20-FB9A555D28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7">
                <a:extLst>
                  <a:ext uri="{FF2B5EF4-FFF2-40B4-BE49-F238E27FC236}">
                    <a16:creationId xmlns:a16="http://schemas.microsoft.com/office/drawing/2014/main" id="{39322C5A-DB6D-4B28-8C1C-1B1E896789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8">
                <a:extLst>
                  <a:ext uri="{FF2B5EF4-FFF2-40B4-BE49-F238E27FC236}">
                    <a16:creationId xmlns:a16="http://schemas.microsoft.com/office/drawing/2014/main" id="{67009B08-E345-4516-96EC-ED0AB1F30B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9">
                <a:extLst>
                  <a:ext uri="{FF2B5EF4-FFF2-40B4-BE49-F238E27FC236}">
                    <a16:creationId xmlns:a16="http://schemas.microsoft.com/office/drawing/2014/main" id="{DFE2793C-165C-4635-A26E-C569C8E0C5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0">
                <a:extLst>
                  <a:ext uri="{FF2B5EF4-FFF2-40B4-BE49-F238E27FC236}">
                    <a16:creationId xmlns:a16="http://schemas.microsoft.com/office/drawing/2014/main" id="{ECDFEF2C-7B0A-41A1-BB61-C92CB3E3A7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1">
                <a:extLst>
                  <a:ext uri="{FF2B5EF4-FFF2-40B4-BE49-F238E27FC236}">
                    <a16:creationId xmlns:a16="http://schemas.microsoft.com/office/drawing/2014/main" id="{0012A396-1946-4B40-AA39-0790157CE9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Freeform 12">
                <a:extLst>
                  <a:ext uri="{FF2B5EF4-FFF2-40B4-BE49-F238E27FC236}">
                    <a16:creationId xmlns:a16="http://schemas.microsoft.com/office/drawing/2014/main" id="{CD6C6024-F73D-4991-97B9-BE53FF24E3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" name="Freeform 13">
                <a:extLst>
                  <a:ext uri="{FF2B5EF4-FFF2-40B4-BE49-F238E27FC236}">
                    <a16:creationId xmlns:a16="http://schemas.microsoft.com/office/drawing/2014/main" id="{5977EDD1-3D10-43FA-B800-7A7C8112B7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4">
                <a:extLst>
                  <a:ext uri="{FF2B5EF4-FFF2-40B4-BE49-F238E27FC236}">
                    <a16:creationId xmlns:a16="http://schemas.microsoft.com/office/drawing/2014/main" id="{D37988CF-9FC6-48F5-82F8-D2EB0178A3B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5">
                <a:extLst>
                  <a:ext uri="{FF2B5EF4-FFF2-40B4-BE49-F238E27FC236}">
                    <a16:creationId xmlns:a16="http://schemas.microsoft.com/office/drawing/2014/main" id="{EC5BB05B-491C-414A-91C3-B1CAB785A8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Line 16">
                <a:extLst>
                  <a:ext uri="{FF2B5EF4-FFF2-40B4-BE49-F238E27FC236}">
                    <a16:creationId xmlns:a16="http://schemas.microsoft.com/office/drawing/2014/main" id="{F3180CB6-F8D2-4596-B6CB-F9CEF5D389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7" name="Freeform 17">
                <a:extLst>
                  <a:ext uri="{FF2B5EF4-FFF2-40B4-BE49-F238E27FC236}">
                    <a16:creationId xmlns:a16="http://schemas.microsoft.com/office/drawing/2014/main" id="{DF338DD3-80F8-4F68-AC7C-361ABF2A9BF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18">
                <a:extLst>
                  <a:ext uri="{FF2B5EF4-FFF2-40B4-BE49-F238E27FC236}">
                    <a16:creationId xmlns:a16="http://schemas.microsoft.com/office/drawing/2014/main" id="{9666E4DB-B855-4A4E-BB50-1880738C11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19">
                <a:extLst>
                  <a:ext uri="{FF2B5EF4-FFF2-40B4-BE49-F238E27FC236}">
                    <a16:creationId xmlns:a16="http://schemas.microsoft.com/office/drawing/2014/main" id="{F570FD9C-B435-4EF1-962C-621F1261AA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0">
                <a:extLst>
                  <a:ext uri="{FF2B5EF4-FFF2-40B4-BE49-F238E27FC236}">
                    <a16:creationId xmlns:a16="http://schemas.microsoft.com/office/drawing/2014/main" id="{E236AF0B-3BDC-43C3-8FFC-2A94121E94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Rectangle 21">
                <a:extLst>
                  <a:ext uri="{FF2B5EF4-FFF2-40B4-BE49-F238E27FC236}">
                    <a16:creationId xmlns:a16="http://schemas.microsoft.com/office/drawing/2014/main" id="{3BA2C208-5097-4497-AA2C-ADDDAB48B6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2">
                <a:extLst>
                  <a:ext uri="{FF2B5EF4-FFF2-40B4-BE49-F238E27FC236}">
                    <a16:creationId xmlns:a16="http://schemas.microsoft.com/office/drawing/2014/main" id="{6A45DD96-8D07-43CA-B036-6FDA880A17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3">
                <a:extLst>
                  <a:ext uri="{FF2B5EF4-FFF2-40B4-BE49-F238E27FC236}">
                    <a16:creationId xmlns:a16="http://schemas.microsoft.com/office/drawing/2014/main" id="{AF7F7CBB-E154-4CD5-9ED0-D5DDC1DFEAE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4">
                <a:extLst>
                  <a:ext uri="{FF2B5EF4-FFF2-40B4-BE49-F238E27FC236}">
                    <a16:creationId xmlns:a16="http://schemas.microsoft.com/office/drawing/2014/main" id="{EFF4AB16-41DD-4877-8C28-ED78F4CA7F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5">
                <a:extLst>
                  <a:ext uri="{FF2B5EF4-FFF2-40B4-BE49-F238E27FC236}">
                    <a16:creationId xmlns:a16="http://schemas.microsoft.com/office/drawing/2014/main" id="{30BCBD5D-92EB-487E-B1D0-F9000D45D1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26">
                <a:extLst>
                  <a:ext uri="{FF2B5EF4-FFF2-40B4-BE49-F238E27FC236}">
                    <a16:creationId xmlns:a16="http://schemas.microsoft.com/office/drawing/2014/main" id="{DA07BDB8-9827-4EBF-9B99-6C503EA0BC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27">
                <a:extLst>
                  <a:ext uri="{FF2B5EF4-FFF2-40B4-BE49-F238E27FC236}">
                    <a16:creationId xmlns:a16="http://schemas.microsoft.com/office/drawing/2014/main" id="{7F41FB05-1B3F-450A-A1A7-8C8BD182A5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8" name="Freeform 28">
                <a:extLst>
                  <a:ext uri="{FF2B5EF4-FFF2-40B4-BE49-F238E27FC236}">
                    <a16:creationId xmlns:a16="http://schemas.microsoft.com/office/drawing/2014/main" id="{0629E219-1F32-41C1-B921-05E4561179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9" name="Freeform 29">
                <a:extLst>
                  <a:ext uri="{FF2B5EF4-FFF2-40B4-BE49-F238E27FC236}">
                    <a16:creationId xmlns:a16="http://schemas.microsoft.com/office/drawing/2014/main" id="{8081FB28-486E-4C09-9D15-0B2657B56F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0" name="Freeform 30">
                <a:extLst>
                  <a:ext uri="{FF2B5EF4-FFF2-40B4-BE49-F238E27FC236}">
                    <a16:creationId xmlns:a16="http://schemas.microsoft.com/office/drawing/2014/main" id="{CB547EFB-F29D-4336-9644-0AE7A94EA4C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1" name="Freeform 31">
                <a:extLst>
                  <a:ext uri="{FF2B5EF4-FFF2-40B4-BE49-F238E27FC236}">
                    <a16:creationId xmlns:a16="http://schemas.microsoft.com/office/drawing/2014/main" id="{BB2793F4-FAD7-459A-BC46-06BB1D4FAA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FC01589C-0235-4B21-B264-777746D4D5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5" name="Freeform 32">
                <a:extLst>
                  <a:ext uri="{FF2B5EF4-FFF2-40B4-BE49-F238E27FC236}">
                    <a16:creationId xmlns:a16="http://schemas.microsoft.com/office/drawing/2014/main" id="{678F5669-8CE7-445E-8D54-49C5E2013B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3">
                <a:extLst>
                  <a:ext uri="{FF2B5EF4-FFF2-40B4-BE49-F238E27FC236}">
                    <a16:creationId xmlns:a16="http://schemas.microsoft.com/office/drawing/2014/main" id="{E93A3F8E-D876-485E-9EDC-43E315DE1EE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4">
                <a:extLst>
                  <a:ext uri="{FF2B5EF4-FFF2-40B4-BE49-F238E27FC236}">
                    <a16:creationId xmlns:a16="http://schemas.microsoft.com/office/drawing/2014/main" id="{B4F848A6-931A-4CC9-9B29-C7A9CEA3ACE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5">
                <a:extLst>
                  <a:ext uri="{FF2B5EF4-FFF2-40B4-BE49-F238E27FC236}">
                    <a16:creationId xmlns:a16="http://schemas.microsoft.com/office/drawing/2014/main" id="{5C4204D4-6782-4DB1-8FF8-86CC698AF2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36">
                <a:extLst>
                  <a:ext uri="{FF2B5EF4-FFF2-40B4-BE49-F238E27FC236}">
                    <a16:creationId xmlns:a16="http://schemas.microsoft.com/office/drawing/2014/main" id="{3907C583-5764-43DC-8AF9-992D3472F6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Freeform 37">
                <a:extLst>
                  <a:ext uri="{FF2B5EF4-FFF2-40B4-BE49-F238E27FC236}">
                    <a16:creationId xmlns:a16="http://schemas.microsoft.com/office/drawing/2014/main" id="{56CE3D6E-1121-4EF2-9DFB-7F3937FCCD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" name="Freeform 38">
                <a:extLst>
                  <a:ext uri="{FF2B5EF4-FFF2-40B4-BE49-F238E27FC236}">
                    <a16:creationId xmlns:a16="http://schemas.microsoft.com/office/drawing/2014/main" id="{3AEB7245-E197-4AE5-BCFC-7821E49EFE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39">
                <a:extLst>
                  <a:ext uri="{FF2B5EF4-FFF2-40B4-BE49-F238E27FC236}">
                    <a16:creationId xmlns:a16="http://schemas.microsoft.com/office/drawing/2014/main" id="{801E9C76-F4FB-4C4D-9350-B526F294E0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40">
                <a:extLst>
                  <a:ext uri="{FF2B5EF4-FFF2-40B4-BE49-F238E27FC236}">
                    <a16:creationId xmlns:a16="http://schemas.microsoft.com/office/drawing/2014/main" id="{F9C0C5DE-6C8C-4CD0-9C91-6A132A06DA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Rectangle 41">
                <a:extLst>
                  <a:ext uri="{FF2B5EF4-FFF2-40B4-BE49-F238E27FC236}">
                    <a16:creationId xmlns:a16="http://schemas.microsoft.com/office/drawing/2014/main" id="{955A7039-8B66-4CF0-8048-0AD0F4A5B85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pic>
        <p:nvPicPr>
          <p:cNvPr id="53" name="Picture 2">
            <a:extLst>
              <a:ext uri="{FF2B5EF4-FFF2-40B4-BE49-F238E27FC236}">
                <a16:creationId xmlns:a16="http://schemas.microsoft.com/office/drawing/2014/main" id="{6D651BB0-1DFD-4941-83DD-704006F6B1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Round Diagonal Corner Rectangle 6">
            <a:extLst>
              <a:ext uri="{FF2B5EF4-FFF2-40B4-BE49-F238E27FC236}">
                <a16:creationId xmlns:a16="http://schemas.microsoft.com/office/drawing/2014/main" id="{3D66C6E3-EBD2-40B7-8FD8-D6D2250FC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0544" y="808057"/>
            <a:ext cx="10227733" cy="5234394"/>
          </a:xfrm>
          <a:prstGeom prst="round2DiagRect">
            <a:avLst>
              <a:gd name="adj1" fmla="val 6185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04A22EC5-BC3F-4786-8817-880C26BB94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4269" y="1093788"/>
            <a:ext cx="2437410" cy="4577297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3CAADDE5-3AF5-48B0-A3EF-8AB2649F140E}"/>
              </a:ext>
            </a:extLst>
          </p:cNvPr>
          <p:cNvSpPr txBox="1"/>
          <p:nvPr/>
        </p:nvSpPr>
        <p:spPr>
          <a:xfrm>
            <a:off x="4386470" y="1099674"/>
            <a:ext cx="638471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 err="1">
                <a:solidFill>
                  <a:schemeClr val="bg1"/>
                </a:solidFill>
              </a:rPr>
              <a:t>HomePage</a:t>
            </a:r>
            <a:r>
              <a:rPr lang="it-IT" sz="2800" dirty="0">
                <a:solidFill>
                  <a:schemeClr val="bg1"/>
                </a:solidFill>
              </a:rPr>
              <a:t> di </a:t>
            </a:r>
            <a:r>
              <a:rPr lang="it-IT" sz="2800" dirty="0" err="1">
                <a:solidFill>
                  <a:schemeClr val="bg1"/>
                </a:solidFill>
              </a:rPr>
              <a:t>CouponRadar</a:t>
            </a:r>
            <a:endParaRPr lang="it-IT" sz="2800" dirty="0">
              <a:solidFill>
                <a:schemeClr val="bg1"/>
              </a:solidFill>
            </a:endParaRPr>
          </a:p>
          <a:p>
            <a:endParaRPr lang="it-IT" sz="2800" dirty="0">
              <a:solidFill>
                <a:schemeClr val="bg1"/>
              </a:solidFill>
            </a:endParaRPr>
          </a:p>
          <a:p>
            <a:r>
              <a:rPr lang="it-IT" sz="2800" dirty="0">
                <a:solidFill>
                  <a:schemeClr val="bg1"/>
                </a:solidFill>
              </a:rPr>
              <a:t>Nella schermata principale dell’app vengono visualizzati offerte e prodotti corrispondenti alle preferenze dell’utente.</a:t>
            </a:r>
          </a:p>
        </p:txBody>
      </p:sp>
    </p:spTree>
    <p:extLst>
      <p:ext uri="{BB962C8B-B14F-4D97-AF65-F5344CB8AC3E}">
        <p14:creationId xmlns:p14="http://schemas.microsoft.com/office/powerpoint/2010/main" val="42361948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>
            <a:extLst>
              <a:ext uri="{FF2B5EF4-FFF2-40B4-BE49-F238E27FC236}">
                <a16:creationId xmlns:a16="http://schemas.microsoft.com/office/drawing/2014/main" id="{EA8ADA9F-99E3-4964-8962-1118D1439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366C3164-AA9F-47E3-913A-4F002BC0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23FFBAC2-26D2-48B6-B2AA-34AEA0E79E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5" name="Rectangle 5">
                <a:extLst>
                  <a:ext uri="{FF2B5EF4-FFF2-40B4-BE49-F238E27FC236}">
                    <a16:creationId xmlns:a16="http://schemas.microsoft.com/office/drawing/2014/main" id="{9B164BCB-27D3-4B8C-AC13-0A6F461082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6">
                <a:extLst>
                  <a:ext uri="{FF2B5EF4-FFF2-40B4-BE49-F238E27FC236}">
                    <a16:creationId xmlns:a16="http://schemas.microsoft.com/office/drawing/2014/main" id="{10B247BE-F4A2-4259-9B20-FB9A555D28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7">
                <a:extLst>
                  <a:ext uri="{FF2B5EF4-FFF2-40B4-BE49-F238E27FC236}">
                    <a16:creationId xmlns:a16="http://schemas.microsoft.com/office/drawing/2014/main" id="{39322C5A-DB6D-4B28-8C1C-1B1E896789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8">
                <a:extLst>
                  <a:ext uri="{FF2B5EF4-FFF2-40B4-BE49-F238E27FC236}">
                    <a16:creationId xmlns:a16="http://schemas.microsoft.com/office/drawing/2014/main" id="{67009B08-E345-4516-96EC-ED0AB1F30B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9">
                <a:extLst>
                  <a:ext uri="{FF2B5EF4-FFF2-40B4-BE49-F238E27FC236}">
                    <a16:creationId xmlns:a16="http://schemas.microsoft.com/office/drawing/2014/main" id="{DFE2793C-165C-4635-A26E-C569C8E0C5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0">
                <a:extLst>
                  <a:ext uri="{FF2B5EF4-FFF2-40B4-BE49-F238E27FC236}">
                    <a16:creationId xmlns:a16="http://schemas.microsoft.com/office/drawing/2014/main" id="{ECDFEF2C-7B0A-41A1-BB61-C92CB3E3A7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1">
                <a:extLst>
                  <a:ext uri="{FF2B5EF4-FFF2-40B4-BE49-F238E27FC236}">
                    <a16:creationId xmlns:a16="http://schemas.microsoft.com/office/drawing/2014/main" id="{0012A396-1946-4B40-AA39-0790157CE9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Freeform 12">
                <a:extLst>
                  <a:ext uri="{FF2B5EF4-FFF2-40B4-BE49-F238E27FC236}">
                    <a16:creationId xmlns:a16="http://schemas.microsoft.com/office/drawing/2014/main" id="{CD6C6024-F73D-4991-97B9-BE53FF24E3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" name="Freeform 13">
                <a:extLst>
                  <a:ext uri="{FF2B5EF4-FFF2-40B4-BE49-F238E27FC236}">
                    <a16:creationId xmlns:a16="http://schemas.microsoft.com/office/drawing/2014/main" id="{5977EDD1-3D10-43FA-B800-7A7C8112B7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4">
                <a:extLst>
                  <a:ext uri="{FF2B5EF4-FFF2-40B4-BE49-F238E27FC236}">
                    <a16:creationId xmlns:a16="http://schemas.microsoft.com/office/drawing/2014/main" id="{D37988CF-9FC6-48F5-82F8-D2EB0178A3B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5">
                <a:extLst>
                  <a:ext uri="{FF2B5EF4-FFF2-40B4-BE49-F238E27FC236}">
                    <a16:creationId xmlns:a16="http://schemas.microsoft.com/office/drawing/2014/main" id="{EC5BB05B-491C-414A-91C3-B1CAB785A8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Line 16">
                <a:extLst>
                  <a:ext uri="{FF2B5EF4-FFF2-40B4-BE49-F238E27FC236}">
                    <a16:creationId xmlns:a16="http://schemas.microsoft.com/office/drawing/2014/main" id="{F3180CB6-F8D2-4596-B6CB-F9CEF5D389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7" name="Freeform 17">
                <a:extLst>
                  <a:ext uri="{FF2B5EF4-FFF2-40B4-BE49-F238E27FC236}">
                    <a16:creationId xmlns:a16="http://schemas.microsoft.com/office/drawing/2014/main" id="{DF338DD3-80F8-4F68-AC7C-361ABF2A9BF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18">
                <a:extLst>
                  <a:ext uri="{FF2B5EF4-FFF2-40B4-BE49-F238E27FC236}">
                    <a16:creationId xmlns:a16="http://schemas.microsoft.com/office/drawing/2014/main" id="{9666E4DB-B855-4A4E-BB50-1880738C11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19">
                <a:extLst>
                  <a:ext uri="{FF2B5EF4-FFF2-40B4-BE49-F238E27FC236}">
                    <a16:creationId xmlns:a16="http://schemas.microsoft.com/office/drawing/2014/main" id="{F570FD9C-B435-4EF1-962C-621F1261AA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0">
                <a:extLst>
                  <a:ext uri="{FF2B5EF4-FFF2-40B4-BE49-F238E27FC236}">
                    <a16:creationId xmlns:a16="http://schemas.microsoft.com/office/drawing/2014/main" id="{E236AF0B-3BDC-43C3-8FFC-2A94121E94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Rectangle 21">
                <a:extLst>
                  <a:ext uri="{FF2B5EF4-FFF2-40B4-BE49-F238E27FC236}">
                    <a16:creationId xmlns:a16="http://schemas.microsoft.com/office/drawing/2014/main" id="{3BA2C208-5097-4497-AA2C-ADDDAB48B6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2">
                <a:extLst>
                  <a:ext uri="{FF2B5EF4-FFF2-40B4-BE49-F238E27FC236}">
                    <a16:creationId xmlns:a16="http://schemas.microsoft.com/office/drawing/2014/main" id="{6A45DD96-8D07-43CA-B036-6FDA880A17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3">
                <a:extLst>
                  <a:ext uri="{FF2B5EF4-FFF2-40B4-BE49-F238E27FC236}">
                    <a16:creationId xmlns:a16="http://schemas.microsoft.com/office/drawing/2014/main" id="{AF7F7CBB-E154-4CD5-9ED0-D5DDC1DFEAE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4">
                <a:extLst>
                  <a:ext uri="{FF2B5EF4-FFF2-40B4-BE49-F238E27FC236}">
                    <a16:creationId xmlns:a16="http://schemas.microsoft.com/office/drawing/2014/main" id="{EFF4AB16-41DD-4877-8C28-ED78F4CA7F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5">
                <a:extLst>
                  <a:ext uri="{FF2B5EF4-FFF2-40B4-BE49-F238E27FC236}">
                    <a16:creationId xmlns:a16="http://schemas.microsoft.com/office/drawing/2014/main" id="{30BCBD5D-92EB-487E-B1D0-F9000D45D1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26">
                <a:extLst>
                  <a:ext uri="{FF2B5EF4-FFF2-40B4-BE49-F238E27FC236}">
                    <a16:creationId xmlns:a16="http://schemas.microsoft.com/office/drawing/2014/main" id="{DA07BDB8-9827-4EBF-9B99-6C503EA0BC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27">
                <a:extLst>
                  <a:ext uri="{FF2B5EF4-FFF2-40B4-BE49-F238E27FC236}">
                    <a16:creationId xmlns:a16="http://schemas.microsoft.com/office/drawing/2014/main" id="{7F41FB05-1B3F-450A-A1A7-8C8BD182A5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8" name="Freeform 28">
                <a:extLst>
                  <a:ext uri="{FF2B5EF4-FFF2-40B4-BE49-F238E27FC236}">
                    <a16:creationId xmlns:a16="http://schemas.microsoft.com/office/drawing/2014/main" id="{0629E219-1F32-41C1-B921-05E4561179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9" name="Freeform 29">
                <a:extLst>
                  <a:ext uri="{FF2B5EF4-FFF2-40B4-BE49-F238E27FC236}">
                    <a16:creationId xmlns:a16="http://schemas.microsoft.com/office/drawing/2014/main" id="{8081FB28-486E-4C09-9D15-0B2657B56F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0" name="Freeform 30">
                <a:extLst>
                  <a:ext uri="{FF2B5EF4-FFF2-40B4-BE49-F238E27FC236}">
                    <a16:creationId xmlns:a16="http://schemas.microsoft.com/office/drawing/2014/main" id="{CB547EFB-F29D-4336-9644-0AE7A94EA4C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1" name="Freeform 31">
                <a:extLst>
                  <a:ext uri="{FF2B5EF4-FFF2-40B4-BE49-F238E27FC236}">
                    <a16:creationId xmlns:a16="http://schemas.microsoft.com/office/drawing/2014/main" id="{BB2793F4-FAD7-459A-BC46-06BB1D4FAA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FC01589C-0235-4B21-B264-777746D4D5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5" name="Freeform 32">
                <a:extLst>
                  <a:ext uri="{FF2B5EF4-FFF2-40B4-BE49-F238E27FC236}">
                    <a16:creationId xmlns:a16="http://schemas.microsoft.com/office/drawing/2014/main" id="{678F5669-8CE7-445E-8D54-49C5E2013B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3">
                <a:extLst>
                  <a:ext uri="{FF2B5EF4-FFF2-40B4-BE49-F238E27FC236}">
                    <a16:creationId xmlns:a16="http://schemas.microsoft.com/office/drawing/2014/main" id="{E93A3F8E-D876-485E-9EDC-43E315DE1EE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4">
                <a:extLst>
                  <a:ext uri="{FF2B5EF4-FFF2-40B4-BE49-F238E27FC236}">
                    <a16:creationId xmlns:a16="http://schemas.microsoft.com/office/drawing/2014/main" id="{B4F848A6-931A-4CC9-9B29-C7A9CEA3ACE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5">
                <a:extLst>
                  <a:ext uri="{FF2B5EF4-FFF2-40B4-BE49-F238E27FC236}">
                    <a16:creationId xmlns:a16="http://schemas.microsoft.com/office/drawing/2014/main" id="{5C4204D4-6782-4DB1-8FF8-86CC698AF2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36">
                <a:extLst>
                  <a:ext uri="{FF2B5EF4-FFF2-40B4-BE49-F238E27FC236}">
                    <a16:creationId xmlns:a16="http://schemas.microsoft.com/office/drawing/2014/main" id="{3907C583-5764-43DC-8AF9-992D3472F6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Freeform 37">
                <a:extLst>
                  <a:ext uri="{FF2B5EF4-FFF2-40B4-BE49-F238E27FC236}">
                    <a16:creationId xmlns:a16="http://schemas.microsoft.com/office/drawing/2014/main" id="{56CE3D6E-1121-4EF2-9DFB-7F3937FCCD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" name="Freeform 38">
                <a:extLst>
                  <a:ext uri="{FF2B5EF4-FFF2-40B4-BE49-F238E27FC236}">
                    <a16:creationId xmlns:a16="http://schemas.microsoft.com/office/drawing/2014/main" id="{3AEB7245-E197-4AE5-BCFC-7821E49EFE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39">
                <a:extLst>
                  <a:ext uri="{FF2B5EF4-FFF2-40B4-BE49-F238E27FC236}">
                    <a16:creationId xmlns:a16="http://schemas.microsoft.com/office/drawing/2014/main" id="{801E9C76-F4FB-4C4D-9350-B526F294E0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40">
                <a:extLst>
                  <a:ext uri="{FF2B5EF4-FFF2-40B4-BE49-F238E27FC236}">
                    <a16:creationId xmlns:a16="http://schemas.microsoft.com/office/drawing/2014/main" id="{F9C0C5DE-6C8C-4CD0-9C91-6A132A06DA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Rectangle 41">
                <a:extLst>
                  <a:ext uri="{FF2B5EF4-FFF2-40B4-BE49-F238E27FC236}">
                    <a16:creationId xmlns:a16="http://schemas.microsoft.com/office/drawing/2014/main" id="{955A7039-8B66-4CF0-8048-0AD0F4A5B85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pic>
        <p:nvPicPr>
          <p:cNvPr id="53" name="Picture 2">
            <a:extLst>
              <a:ext uri="{FF2B5EF4-FFF2-40B4-BE49-F238E27FC236}">
                <a16:creationId xmlns:a16="http://schemas.microsoft.com/office/drawing/2014/main" id="{6D651BB0-1DFD-4941-83DD-704006F6B1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Round Diagonal Corner Rectangle 6">
            <a:extLst>
              <a:ext uri="{FF2B5EF4-FFF2-40B4-BE49-F238E27FC236}">
                <a16:creationId xmlns:a16="http://schemas.microsoft.com/office/drawing/2014/main" id="{3D66C6E3-EBD2-40B7-8FD8-D6D2250FC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0544" y="808057"/>
            <a:ext cx="10227733" cy="5234394"/>
          </a:xfrm>
          <a:prstGeom prst="round2DiagRect">
            <a:avLst>
              <a:gd name="adj1" fmla="val 6185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FF8748F7-4CB3-44FA-A8AA-1CF2E98595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4257" y="1136605"/>
            <a:ext cx="2448854" cy="4577297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AA362E8B-FDD6-418E-B369-440D8AA18DE5}"/>
              </a:ext>
            </a:extLst>
          </p:cNvPr>
          <p:cNvSpPr txBox="1"/>
          <p:nvPr/>
        </p:nvSpPr>
        <p:spPr>
          <a:xfrm>
            <a:off x="4304714" y="1093788"/>
            <a:ext cx="644266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solidFill>
                  <a:schemeClr val="bg1"/>
                </a:solidFill>
              </a:rPr>
              <a:t>Fotocamera Intelligente</a:t>
            </a:r>
          </a:p>
          <a:p>
            <a:endParaRPr lang="it-IT" sz="2800" dirty="0">
              <a:solidFill>
                <a:schemeClr val="bg1"/>
              </a:solidFill>
            </a:endParaRPr>
          </a:p>
          <a:p>
            <a:r>
              <a:rPr lang="it-IT" sz="2800" dirty="0">
                <a:solidFill>
                  <a:schemeClr val="bg1"/>
                </a:solidFill>
              </a:rPr>
              <a:t>Tramite questa funzionalità, l’utente potrà scattare foto ad oggetti di interesse per visualizzare eventuali offerte disponibili.</a:t>
            </a:r>
          </a:p>
        </p:txBody>
      </p:sp>
    </p:spTree>
    <p:extLst>
      <p:ext uri="{BB962C8B-B14F-4D97-AF65-F5344CB8AC3E}">
        <p14:creationId xmlns:p14="http://schemas.microsoft.com/office/powerpoint/2010/main" val="21607660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>
            <a:extLst>
              <a:ext uri="{FF2B5EF4-FFF2-40B4-BE49-F238E27FC236}">
                <a16:creationId xmlns:a16="http://schemas.microsoft.com/office/drawing/2014/main" id="{EA8ADA9F-99E3-4964-8962-1118D1439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366C3164-AA9F-47E3-913A-4F002BC0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23FFBAC2-26D2-48B6-B2AA-34AEA0E79E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5" name="Rectangle 5">
                <a:extLst>
                  <a:ext uri="{FF2B5EF4-FFF2-40B4-BE49-F238E27FC236}">
                    <a16:creationId xmlns:a16="http://schemas.microsoft.com/office/drawing/2014/main" id="{9B164BCB-27D3-4B8C-AC13-0A6F461082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6">
                <a:extLst>
                  <a:ext uri="{FF2B5EF4-FFF2-40B4-BE49-F238E27FC236}">
                    <a16:creationId xmlns:a16="http://schemas.microsoft.com/office/drawing/2014/main" id="{10B247BE-F4A2-4259-9B20-FB9A555D28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7">
                <a:extLst>
                  <a:ext uri="{FF2B5EF4-FFF2-40B4-BE49-F238E27FC236}">
                    <a16:creationId xmlns:a16="http://schemas.microsoft.com/office/drawing/2014/main" id="{39322C5A-DB6D-4B28-8C1C-1B1E896789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8">
                <a:extLst>
                  <a:ext uri="{FF2B5EF4-FFF2-40B4-BE49-F238E27FC236}">
                    <a16:creationId xmlns:a16="http://schemas.microsoft.com/office/drawing/2014/main" id="{67009B08-E345-4516-96EC-ED0AB1F30B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9">
                <a:extLst>
                  <a:ext uri="{FF2B5EF4-FFF2-40B4-BE49-F238E27FC236}">
                    <a16:creationId xmlns:a16="http://schemas.microsoft.com/office/drawing/2014/main" id="{DFE2793C-165C-4635-A26E-C569C8E0C5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0">
                <a:extLst>
                  <a:ext uri="{FF2B5EF4-FFF2-40B4-BE49-F238E27FC236}">
                    <a16:creationId xmlns:a16="http://schemas.microsoft.com/office/drawing/2014/main" id="{ECDFEF2C-7B0A-41A1-BB61-C92CB3E3A7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1">
                <a:extLst>
                  <a:ext uri="{FF2B5EF4-FFF2-40B4-BE49-F238E27FC236}">
                    <a16:creationId xmlns:a16="http://schemas.microsoft.com/office/drawing/2014/main" id="{0012A396-1946-4B40-AA39-0790157CE9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Freeform 12">
                <a:extLst>
                  <a:ext uri="{FF2B5EF4-FFF2-40B4-BE49-F238E27FC236}">
                    <a16:creationId xmlns:a16="http://schemas.microsoft.com/office/drawing/2014/main" id="{CD6C6024-F73D-4991-97B9-BE53FF24E3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" name="Freeform 13">
                <a:extLst>
                  <a:ext uri="{FF2B5EF4-FFF2-40B4-BE49-F238E27FC236}">
                    <a16:creationId xmlns:a16="http://schemas.microsoft.com/office/drawing/2014/main" id="{5977EDD1-3D10-43FA-B800-7A7C8112B7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4">
                <a:extLst>
                  <a:ext uri="{FF2B5EF4-FFF2-40B4-BE49-F238E27FC236}">
                    <a16:creationId xmlns:a16="http://schemas.microsoft.com/office/drawing/2014/main" id="{D37988CF-9FC6-48F5-82F8-D2EB0178A3B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5">
                <a:extLst>
                  <a:ext uri="{FF2B5EF4-FFF2-40B4-BE49-F238E27FC236}">
                    <a16:creationId xmlns:a16="http://schemas.microsoft.com/office/drawing/2014/main" id="{EC5BB05B-491C-414A-91C3-B1CAB785A8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Line 16">
                <a:extLst>
                  <a:ext uri="{FF2B5EF4-FFF2-40B4-BE49-F238E27FC236}">
                    <a16:creationId xmlns:a16="http://schemas.microsoft.com/office/drawing/2014/main" id="{F3180CB6-F8D2-4596-B6CB-F9CEF5D389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7" name="Freeform 17">
                <a:extLst>
                  <a:ext uri="{FF2B5EF4-FFF2-40B4-BE49-F238E27FC236}">
                    <a16:creationId xmlns:a16="http://schemas.microsoft.com/office/drawing/2014/main" id="{DF338DD3-80F8-4F68-AC7C-361ABF2A9BF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18">
                <a:extLst>
                  <a:ext uri="{FF2B5EF4-FFF2-40B4-BE49-F238E27FC236}">
                    <a16:creationId xmlns:a16="http://schemas.microsoft.com/office/drawing/2014/main" id="{9666E4DB-B855-4A4E-BB50-1880738C11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19">
                <a:extLst>
                  <a:ext uri="{FF2B5EF4-FFF2-40B4-BE49-F238E27FC236}">
                    <a16:creationId xmlns:a16="http://schemas.microsoft.com/office/drawing/2014/main" id="{F570FD9C-B435-4EF1-962C-621F1261AA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0">
                <a:extLst>
                  <a:ext uri="{FF2B5EF4-FFF2-40B4-BE49-F238E27FC236}">
                    <a16:creationId xmlns:a16="http://schemas.microsoft.com/office/drawing/2014/main" id="{E236AF0B-3BDC-43C3-8FFC-2A94121E94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Rectangle 21">
                <a:extLst>
                  <a:ext uri="{FF2B5EF4-FFF2-40B4-BE49-F238E27FC236}">
                    <a16:creationId xmlns:a16="http://schemas.microsoft.com/office/drawing/2014/main" id="{3BA2C208-5097-4497-AA2C-ADDDAB48B6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2">
                <a:extLst>
                  <a:ext uri="{FF2B5EF4-FFF2-40B4-BE49-F238E27FC236}">
                    <a16:creationId xmlns:a16="http://schemas.microsoft.com/office/drawing/2014/main" id="{6A45DD96-8D07-43CA-B036-6FDA880A17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3">
                <a:extLst>
                  <a:ext uri="{FF2B5EF4-FFF2-40B4-BE49-F238E27FC236}">
                    <a16:creationId xmlns:a16="http://schemas.microsoft.com/office/drawing/2014/main" id="{AF7F7CBB-E154-4CD5-9ED0-D5DDC1DFEAE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4">
                <a:extLst>
                  <a:ext uri="{FF2B5EF4-FFF2-40B4-BE49-F238E27FC236}">
                    <a16:creationId xmlns:a16="http://schemas.microsoft.com/office/drawing/2014/main" id="{EFF4AB16-41DD-4877-8C28-ED78F4CA7F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5">
                <a:extLst>
                  <a:ext uri="{FF2B5EF4-FFF2-40B4-BE49-F238E27FC236}">
                    <a16:creationId xmlns:a16="http://schemas.microsoft.com/office/drawing/2014/main" id="{30BCBD5D-92EB-487E-B1D0-F9000D45D1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26">
                <a:extLst>
                  <a:ext uri="{FF2B5EF4-FFF2-40B4-BE49-F238E27FC236}">
                    <a16:creationId xmlns:a16="http://schemas.microsoft.com/office/drawing/2014/main" id="{DA07BDB8-9827-4EBF-9B99-6C503EA0BC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27">
                <a:extLst>
                  <a:ext uri="{FF2B5EF4-FFF2-40B4-BE49-F238E27FC236}">
                    <a16:creationId xmlns:a16="http://schemas.microsoft.com/office/drawing/2014/main" id="{7F41FB05-1B3F-450A-A1A7-8C8BD182A5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8" name="Freeform 28">
                <a:extLst>
                  <a:ext uri="{FF2B5EF4-FFF2-40B4-BE49-F238E27FC236}">
                    <a16:creationId xmlns:a16="http://schemas.microsoft.com/office/drawing/2014/main" id="{0629E219-1F32-41C1-B921-05E4561179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9" name="Freeform 29">
                <a:extLst>
                  <a:ext uri="{FF2B5EF4-FFF2-40B4-BE49-F238E27FC236}">
                    <a16:creationId xmlns:a16="http://schemas.microsoft.com/office/drawing/2014/main" id="{8081FB28-486E-4C09-9D15-0B2657B56F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0" name="Freeform 30">
                <a:extLst>
                  <a:ext uri="{FF2B5EF4-FFF2-40B4-BE49-F238E27FC236}">
                    <a16:creationId xmlns:a16="http://schemas.microsoft.com/office/drawing/2014/main" id="{CB547EFB-F29D-4336-9644-0AE7A94EA4C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1" name="Freeform 31">
                <a:extLst>
                  <a:ext uri="{FF2B5EF4-FFF2-40B4-BE49-F238E27FC236}">
                    <a16:creationId xmlns:a16="http://schemas.microsoft.com/office/drawing/2014/main" id="{BB2793F4-FAD7-459A-BC46-06BB1D4FAA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FC01589C-0235-4B21-B264-777746D4D5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5" name="Freeform 32">
                <a:extLst>
                  <a:ext uri="{FF2B5EF4-FFF2-40B4-BE49-F238E27FC236}">
                    <a16:creationId xmlns:a16="http://schemas.microsoft.com/office/drawing/2014/main" id="{678F5669-8CE7-445E-8D54-49C5E2013B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3">
                <a:extLst>
                  <a:ext uri="{FF2B5EF4-FFF2-40B4-BE49-F238E27FC236}">
                    <a16:creationId xmlns:a16="http://schemas.microsoft.com/office/drawing/2014/main" id="{E93A3F8E-D876-485E-9EDC-43E315DE1EE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4">
                <a:extLst>
                  <a:ext uri="{FF2B5EF4-FFF2-40B4-BE49-F238E27FC236}">
                    <a16:creationId xmlns:a16="http://schemas.microsoft.com/office/drawing/2014/main" id="{B4F848A6-931A-4CC9-9B29-C7A9CEA3ACE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5">
                <a:extLst>
                  <a:ext uri="{FF2B5EF4-FFF2-40B4-BE49-F238E27FC236}">
                    <a16:creationId xmlns:a16="http://schemas.microsoft.com/office/drawing/2014/main" id="{5C4204D4-6782-4DB1-8FF8-86CC698AF2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36">
                <a:extLst>
                  <a:ext uri="{FF2B5EF4-FFF2-40B4-BE49-F238E27FC236}">
                    <a16:creationId xmlns:a16="http://schemas.microsoft.com/office/drawing/2014/main" id="{3907C583-5764-43DC-8AF9-992D3472F6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Freeform 37">
                <a:extLst>
                  <a:ext uri="{FF2B5EF4-FFF2-40B4-BE49-F238E27FC236}">
                    <a16:creationId xmlns:a16="http://schemas.microsoft.com/office/drawing/2014/main" id="{56CE3D6E-1121-4EF2-9DFB-7F3937FCCD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" name="Freeform 38">
                <a:extLst>
                  <a:ext uri="{FF2B5EF4-FFF2-40B4-BE49-F238E27FC236}">
                    <a16:creationId xmlns:a16="http://schemas.microsoft.com/office/drawing/2014/main" id="{3AEB7245-E197-4AE5-BCFC-7821E49EFE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39">
                <a:extLst>
                  <a:ext uri="{FF2B5EF4-FFF2-40B4-BE49-F238E27FC236}">
                    <a16:creationId xmlns:a16="http://schemas.microsoft.com/office/drawing/2014/main" id="{801E9C76-F4FB-4C4D-9350-B526F294E0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40">
                <a:extLst>
                  <a:ext uri="{FF2B5EF4-FFF2-40B4-BE49-F238E27FC236}">
                    <a16:creationId xmlns:a16="http://schemas.microsoft.com/office/drawing/2014/main" id="{F9C0C5DE-6C8C-4CD0-9C91-6A132A06DA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Rectangle 41">
                <a:extLst>
                  <a:ext uri="{FF2B5EF4-FFF2-40B4-BE49-F238E27FC236}">
                    <a16:creationId xmlns:a16="http://schemas.microsoft.com/office/drawing/2014/main" id="{955A7039-8B66-4CF0-8048-0AD0F4A5B85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pic>
        <p:nvPicPr>
          <p:cNvPr id="53" name="Picture 2">
            <a:extLst>
              <a:ext uri="{FF2B5EF4-FFF2-40B4-BE49-F238E27FC236}">
                <a16:creationId xmlns:a16="http://schemas.microsoft.com/office/drawing/2014/main" id="{6D651BB0-1DFD-4941-83DD-704006F6B1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Round Diagonal Corner Rectangle 6">
            <a:extLst>
              <a:ext uri="{FF2B5EF4-FFF2-40B4-BE49-F238E27FC236}">
                <a16:creationId xmlns:a16="http://schemas.microsoft.com/office/drawing/2014/main" id="{3D66C6E3-EBD2-40B7-8FD8-D6D2250FC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0544" y="808057"/>
            <a:ext cx="10227733" cy="5234394"/>
          </a:xfrm>
          <a:prstGeom prst="round2DiagRect">
            <a:avLst>
              <a:gd name="adj1" fmla="val 6185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01B9C41F-E882-41F5-AC0D-E490605366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2843" y="1136605"/>
            <a:ext cx="2414524" cy="4577297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0A03DE35-07E4-4B47-A9BB-D747440704AA}"/>
              </a:ext>
            </a:extLst>
          </p:cNvPr>
          <p:cNvSpPr txBox="1"/>
          <p:nvPr/>
        </p:nvSpPr>
        <p:spPr>
          <a:xfrm>
            <a:off x="4375052" y="1093788"/>
            <a:ext cx="6372323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solidFill>
                  <a:schemeClr val="bg1"/>
                </a:solidFill>
              </a:rPr>
              <a:t>Mappa Intelligente</a:t>
            </a:r>
          </a:p>
          <a:p>
            <a:endParaRPr lang="it-IT" sz="2800" dirty="0">
              <a:solidFill>
                <a:schemeClr val="bg1"/>
              </a:solidFill>
            </a:endParaRPr>
          </a:p>
          <a:p>
            <a:r>
              <a:rPr lang="it-IT" sz="2800" dirty="0">
                <a:solidFill>
                  <a:schemeClr val="bg1"/>
                </a:solidFill>
              </a:rPr>
              <a:t>Tramite questa funzionalità, l’utente potrà tracciare una zona di ricerca a mano, direttamente sulla mappa. Nel raggio d’azione segnato, verranno visualizzate le offerte disponibili.</a:t>
            </a:r>
          </a:p>
        </p:txBody>
      </p:sp>
    </p:spTree>
    <p:extLst>
      <p:ext uri="{BB962C8B-B14F-4D97-AF65-F5344CB8AC3E}">
        <p14:creationId xmlns:p14="http://schemas.microsoft.com/office/powerpoint/2010/main" val="29653536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8D1E14"/>
      </a:dk2>
      <a:lt2>
        <a:srgbClr val="FF744E"/>
      </a:lt2>
      <a:accent1>
        <a:srgbClr val="E9B758"/>
      </a:accent1>
      <a:accent2>
        <a:srgbClr val="FE8943"/>
      </a:accent2>
      <a:accent3>
        <a:srgbClr val="AEA27C"/>
      </a:accent3>
      <a:accent4>
        <a:srgbClr val="90B46E"/>
      </a:accent4>
      <a:accent5>
        <a:srgbClr val="71AEC1"/>
      </a:accent5>
      <a:accent6>
        <a:srgbClr val="C98DE7"/>
      </a:accent6>
      <a:hlink>
        <a:srgbClr val="FF7A22"/>
      </a:hlink>
      <a:folHlink>
        <a:srgbClr val="FDCD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2000"/>
                <a:satMod val="150000"/>
                <a:lumMod val="15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971C58-AB76-4A2A-B231-5F8CA03CF491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395</Words>
  <Application>Microsoft Office PowerPoint</Application>
  <PresentationFormat>Widescreen</PresentationFormat>
  <Paragraphs>62</Paragraphs>
  <Slides>15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15</vt:i4>
      </vt:variant>
    </vt:vector>
  </HeadingPairs>
  <TitlesOfParts>
    <vt:vector size="19" baseType="lpstr">
      <vt:lpstr>Arial</vt:lpstr>
      <vt:lpstr>Calibri</vt:lpstr>
      <vt:lpstr>Tw Cen MT</vt:lpstr>
      <vt:lpstr>Circuito</vt:lpstr>
      <vt:lpstr>COUPON RADAR</vt:lpstr>
      <vt:lpstr>OBIETTIVI DELL’APPLICAZIONE</vt:lpstr>
      <vt:lpstr>FUNZIONALITA’ PRINCIPALI</vt:lpstr>
      <vt:lpstr>NOVITA’ INTRODOTTE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Tutorial</vt:lpstr>
      <vt:lpstr>Presentazione standard di PowerPoint</vt:lpstr>
      <vt:lpstr>PERCHE’ COUPONRADAR E’ FACILE DA USARE?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COUPON RADAR</dc:title>
  <dc:creator>marco casamassima</dc:creator>
  <cp:lastModifiedBy>marco casamassima</cp:lastModifiedBy>
  <cp:revision>5</cp:revision>
  <dcterms:created xsi:type="dcterms:W3CDTF">2019-01-09T12:12:02Z</dcterms:created>
  <dcterms:modified xsi:type="dcterms:W3CDTF">2019-01-09T14:02:57Z</dcterms:modified>
</cp:coreProperties>
</file>