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22">
          <p15:clr>
            <a:srgbClr val="A4A3A4"/>
          </p15:clr>
        </p15:guide>
        <p15:guide id="2" orient="horz" pos="4176">
          <p15:clr>
            <a:srgbClr val="A4A3A4"/>
          </p15:clr>
        </p15:guide>
        <p15:guide id="3" orient="horz" pos="1015">
          <p15:clr>
            <a:srgbClr val="A4A3A4"/>
          </p15:clr>
        </p15:guide>
        <p15:guide id="4" orient="horz" pos="2423">
          <p15:clr>
            <a:srgbClr val="A4A3A4"/>
          </p15:clr>
        </p15:guide>
        <p15:guide id="5" orient="horz" pos="303">
          <p15:clr>
            <a:srgbClr val="A4A3A4"/>
          </p15:clr>
        </p15:guide>
        <p15:guide id="6" orient="horz" pos="514">
          <p15:clr>
            <a:srgbClr val="A4A3A4"/>
          </p15:clr>
        </p15:guide>
        <p15:guide id="7" orient="horz" pos="662">
          <p15:clr>
            <a:srgbClr val="A4A3A4"/>
          </p15:clr>
        </p15:guide>
        <p15:guide id="8" orient="horz" pos="850">
          <p15:clr>
            <a:srgbClr val="A4A3A4"/>
          </p15:clr>
        </p15:guide>
        <p15:guide id="9" pos="2880">
          <p15:clr>
            <a:srgbClr val="A4A3A4"/>
          </p15:clr>
        </p15:guide>
        <p15:guide id="10" pos="5576">
          <p15:clr>
            <a:srgbClr val="A4A3A4"/>
          </p15:clr>
        </p15:guide>
        <p15:guide id="11" pos="1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ho" initials="e" lastIdx="5" clrIdx="0"/>
  <p:cmAuthor id="1" name="Steph" initials="S" lastIdx="1" clrIdx="1"/>
  <p:cmAuthor id="2" name="Stephanie Krieger" initials="SK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3399FF"/>
    <a:srgbClr val="CCECFF"/>
    <a:srgbClr val="66CCFF"/>
    <a:srgbClr val="FF99CC"/>
    <a:srgbClr val="000000"/>
    <a:srgbClr val="FFFFFF"/>
    <a:srgbClr val="96969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56" y="-588"/>
      </p:cViewPr>
      <p:guideLst>
        <p:guide orient="horz" pos="3922"/>
        <p:guide orient="horz" pos="4176"/>
        <p:guide orient="horz" pos="1015"/>
        <p:guide orient="horz" pos="2423"/>
        <p:guide orient="horz" pos="303"/>
        <p:guide orient="horz" pos="514"/>
        <p:guide orient="horz" pos="662"/>
        <p:guide orient="horz" pos="850"/>
        <p:guide pos="2880"/>
        <p:guide pos="5576"/>
        <p:guide pos="1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EF808-F88A-4519-8B4A-304F69ADB1D5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760A3-C235-4471-9350-3013AA8EB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873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ABB9F-C801-40D8-A8FD-7A154702A1CA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AF79-F6A6-4AA7-9DE0-E61C270CE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7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BAF79-F6A6-4AA7-9DE0-E61C270CE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5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0" y="3428875"/>
            <a:ext cx="7772400" cy="993775"/>
          </a:xfrm>
        </p:spPr>
        <p:txBody>
          <a:bodyPr anchor="b" anchorCtr="0"/>
          <a:lstStyle>
            <a:lvl1pPr algn="ctr">
              <a:defRPr sz="3200" cap="none" baseline="0"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5669280"/>
            <a:ext cx="8412480" cy="4572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572000"/>
            <a:ext cx="7772400" cy="533400"/>
          </a:xfrm>
        </p:spPr>
        <p:txBody>
          <a:bodyPr vert="horz" lIns="0" tIns="45720" rIns="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cap="none" baseline="0" smtClean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606" y="6553200"/>
            <a:ext cx="8559294" cy="192024"/>
          </a:xfrm>
        </p:spPr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grpSp>
        <p:nvGrpSpPr>
          <p:cNvPr id="26" name="LOGO"/>
          <p:cNvGrpSpPr>
            <a:grpSpLocks noChangeAspect="1"/>
          </p:cNvGrpSpPr>
          <p:nvPr userDrawn="1"/>
        </p:nvGrpSpPr>
        <p:grpSpPr>
          <a:xfrm>
            <a:off x="1885732" y="838200"/>
            <a:ext cx="5372536" cy="1280160"/>
            <a:chOff x="407988" y="3924300"/>
            <a:chExt cx="4130675" cy="984251"/>
          </a:xfrm>
        </p:grpSpPr>
        <p:sp>
          <p:nvSpPr>
            <p:cNvPr id="27" name="Freeform 61"/>
            <p:cNvSpPr>
              <a:spLocks/>
            </p:cNvSpPr>
            <p:nvPr/>
          </p:nvSpPr>
          <p:spPr bwMode="auto">
            <a:xfrm>
              <a:off x="1633538" y="3968750"/>
              <a:ext cx="247650" cy="390525"/>
            </a:xfrm>
            <a:custGeom>
              <a:avLst/>
              <a:gdLst/>
              <a:ahLst/>
              <a:cxnLst>
                <a:cxn ang="0">
                  <a:pos x="429" y="0"/>
                </a:cxn>
                <a:cxn ang="0">
                  <a:pos x="429" y="1268"/>
                </a:cxn>
                <a:cxn ang="0">
                  <a:pos x="431" y="1297"/>
                </a:cxn>
                <a:cxn ang="0">
                  <a:pos x="436" y="1323"/>
                </a:cxn>
                <a:cxn ang="0">
                  <a:pos x="446" y="1345"/>
                </a:cxn>
                <a:cxn ang="0">
                  <a:pos x="459" y="1364"/>
                </a:cxn>
                <a:cxn ang="0">
                  <a:pos x="477" y="1379"/>
                </a:cxn>
                <a:cxn ang="0">
                  <a:pos x="501" y="1389"/>
                </a:cxn>
                <a:cxn ang="0">
                  <a:pos x="529" y="1395"/>
                </a:cxn>
                <a:cxn ang="0">
                  <a:pos x="562" y="1395"/>
                </a:cxn>
                <a:cxn ang="0">
                  <a:pos x="587" y="1390"/>
                </a:cxn>
                <a:cxn ang="0">
                  <a:pos x="610" y="1381"/>
                </a:cxn>
                <a:cxn ang="0">
                  <a:pos x="628" y="1368"/>
                </a:cxn>
                <a:cxn ang="0">
                  <a:pos x="642" y="1350"/>
                </a:cxn>
                <a:cxn ang="0">
                  <a:pos x="653" y="1328"/>
                </a:cxn>
                <a:cxn ang="0">
                  <a:pos x="659" y="1301"/>
                </a:cxn>
                <a:cxn ang="0">
                  <a:pos x="663" y="1271"/>
                </a:cxn>
                <a:cxn ang="0">
                  <a:pos x="664" y="0"/>
                </a:cxn>
                <a:cxn ang="0">
                  <a:pos x="1093" y="1214"/>
                </a:cxn>
                <a:cxn ang="0">
                  <a:pos x="1085" y="1316"/>
                </a:cxn>
                <a:cxn ang="0">
                  <a:pos x="1064" y="1411"/>
                </a:cxn>
                <a:cxn ang="0">
                  <a:pos x="1026" y="1498"/>
                </a:cxn>
                <a:cxn ang="0">
                  <a:pos x="971" y="1571"/>
                </a:cxn>
                <a:cxn ang="0">
                  <a:pos x="896" y="1632"/>
                </a:cxn>
                <a:cxn ang="0">
                  <a:pos x="801" y="1677"/>
                </a:cxn>
                <a:cxn ang="0">
                  <a:pos x="684" y="1707"/>
                </a:cxn>
                <a:cxn ang="0">
                  <a:pos x="545" y="1717"/>
                </a:cxn>
                <a:cxn ang="0">
                  <a:pos x="425" y="1709"/>
                </a:cxn>
                <a:cxn ang="0">
                  <a:pos x="318" y="1686"/>
                </a:cxn>
                <a:cxn ang="0">
                  <a:pos x="224" y="1647"/>
                </a:cxn>
                <a:cxn ang="0">
                  <a:pos x="146" y="1594"/>
                </a:cxn>
                <a:cxn ang="0">
                  <a:pos x="83" y="1523"/>
                </a:cxn>
                <a:cxn ang="0">
                  <a:pos x="37" y="1437"/>
                </a:cxn>
                <a:cxn ang="0">
                  <a:pos x="9" y="1333"/>
                </a:cxn>
                <a:cxn ang="0">
                  <a:pos x="0" y="1214"/>
                </a:cxn>
              </a:cxnLst>
              <a:rect l="0" t="0" r="r" b="b"/>
              <a:pathLst>
                <a:path w="1093" h="1717">
                  <a:moveTo>
                    <a:pt x="0" y="0"/>
                  </a:moveTo>
                  <a:lnTo>
                    <a:pt x="429" y="0"/>
                  </a:lnTo>
                  <a:lnTo>
                    <a:pt x="429" y="1254"/>
                  </a:lnTo>
                  <a:lnTo>
                    <a:pt x="429" y="1268"/>
                  </a:lnTo>
                  <a:lnTo>
                    <a:pt x="429" y="1283"/>
                  </a:lnTo>
                  <a:lnTo>
                    <a:pt x="431" y="1297"/>
                  </a:lnTo>
                  <a:lnTo>
                    <a:pt x="433" y="1311"/>
                  </a:lnTo>
                  <a:lnTo>
                    <a:pt x="436" y="1323"/>
                  </a:lnTo>
                  <a:lnTo>
                    <a:pt x="440" y="1334"/>
                  </a:lnTo>
                  <a:lnTo>
                    <a:pt x="446" y="1345"/>
                  </a:lnTo>
                  <a:lnTo>
                    <a:pt x="451" y="1356"/>
                  </a:lnTo>
                  <a:lnTo>
                    <a:pt x="459" y="1364"/>
                  </a:lnTo>
                  <a:lnTo>
                    <a:pt x="467" y="1372"/>
                  </a:lnTo>
                  <a:lnTo>
                    <a:pt x="477" y="1379"/>
                  </a:lnTo>
                  <a:lnTo>
                    <a:pt x="489" y="1385"/>
                  </a:lnTo>
                  <a:lnTo>
                    <a:pt x="501" y="1389"/>
                  </a:lnTo>
                  <a:lnTo>
                    <a:pt x="514" y="1392"/>
                  </a:lnTo>
                  <a:lnTo>
                    <a:pt x="529" y="1395"/>
                  </a:lnTo>
                  <a:lnTo>
                    <a:pt x="547" y="1396"/>
                  </a:lnTo>
                  <a:lnTo>
                    <a:pt x="562" y="1395"/>
                  </a:lnTo>
                  <a:lnTo>
                    <a:pt x="575" y="1392"/>
                  </a:lnTo>
                  <a:lnTo>
                    <a:pt x="587" y="1390"/>
                  </a:lnTo>
                  <a:lnTo>
                    <a:pt x="600" y="1386"/>
                  </a:lnTo>
                  <a:lnTo>
                    <a:pt x="610" y="1381"/>
                  </a:lnTo>
                  <a:lnTo>
                    <a:pt x="619" y="1375"/>
                  </a:lnTo>
                  <a:lnTo>
                    <a:pt x="628" y="1368"/>
                  </a:lnTo>
                  <a:lnTo>
                    <a:pt x="636" y="1359"/>
                  </a:lnTo>
                  <a:lnTo>
                    <a:pt x="642" y="1350"/>
                  </a:lnTo>
                  <a:lnTo>
                    <a:pt x="648" y="1339"/>
                  </a:lnTo>
                  <a:lnTo>
                    <a:pt x="653" y="1328"/>
                  </a:lnTo>
                  <a:lnTo>
                    <a:pt x="657" y="1314"/>
                  </a:lnTo>
                  <a:lnTo>
                    <a:pt x="659" y="1301"/>
                  </a:lnTo>
                  <a:lnTo>
                    <a:pt x="662" y="1286"/>
                  </a:lnTo>
                  <a:lnTo>
                    <a:pt x="663" y="1271"/>
                  </a:lnTo>
                  <a:lnTo>
                    <a:pt x="664" y="1254"/>
                  </a:lnTo>
                  <a:lnTo>
                    <a:pt x="664" y="0"/>
                  </a:lnTo>
                  <a:lnTo>
                    <a:pt x="1093" y="0"/>
                  </a:lnTo>
                  <a:lnTo>
                    <a:pt x="1093" y="1214"/>
                  </a:lnTo>
                  <a:lnTo>
                    <a:pt x="1091" y="1265"/>
                  </a:lnTo>
                  <a:lnTo>
                    <a:pt x="1085" y="1316"/>
                  </a:lnTo>
                  <a:lnTo>
                    <a:pt x="1076" y="1364"/>
                  </a:lnTo>
                  <a:lnTo>
                    <a:pt x="1064" y="1411"/>
                  </a:lnTo>
                  <a:lnTo>
                    <a:pt x="1047" y="1455"/>
                  </a:lnTo>
                  <a:lnTo>
                    <a:pt x="1026" y="1498"/>
                  </a:lnTo>
                  <a:lnTo>
                    <a:pt x="1001" y="1536"/>
                  </a:lnTo>
                  <a:lnTo>
                    <a:pt x="971" y="1571"/>
                  </a:lnTo>
                  <a:lnTo>
                    <a:pt x="936" y="1604"/>
                  </a:lnTo>
                  <a:lnTo>
                    <a:pt x="896" y="1632"/>
                  </a:lnTo>
                  <a:lnTo>
                    <a:pt x="851" y="1656"/>
                  </a:lnTo>
                  <a:lnTo>
                    <a:pt x="801" y="1677"/>
                  </a:lnTo>
                  <a:lnTo>
                    <a:pt x="746" y="1694"/>
                  </a:lnTo>
                  <a:lnTo>
                    <a:pt x="684" y="1707"/>
                  </a:lnTo>
                  <a:lnTo>
                    <a:pt x="617" y="1713"/>
                  </a:lnTo>
                  <a:lnTo>
                    <a:pt x="545" y="1717"/>
                  </a:lnTo>
                  <a:lnTo>
                    <a:pt x="483" y="1714"/>
                  </a:lnTo>
                  <a:lnTo>
                    <a:pt x="425" y="1709"/>
                  </a:lnTo>
                  <a:lnTo>
                    <a:pt x="369" y="1699"/>
                  </a:lnTo>
                  <a:lnTo>
                    <a:pt x="318" y="1686"/>
                  </a:lnTo>
                  <a:lnTo>
                    <a:pt x="269" y="1669"/>
                  </a:lnTo>
                  <a:lnTo>
                    <a:pt x="224" y="1647"/>
                  </a:lnTo>
                  <a:lnTo>
                    <a:pt x="183" y="1623"/>
                  </a:lnTo>
                  <a:lnTo>
                    <a:pt x="146" y="1594"/>
                  </a:lnTo>
                  <a:lnTo>
                    <a:pt x="113" y="1560"/>
                  </a:lnTo>
                  <a:lnTo>
                    <a:pt x="83" y="1523"/>
                  </a:lnTo>
                  <a:lnTo>
                    <a:pt x="58" y="1482"/>
                  </a:lnTo>
                  <a:lnTo>
                    <a:pt x="37" y="1437"/>
                  </a:lnTo>
                  <a:lnTo>
                    <a:pt x="21" y="1387"/>
                  </a:lnTo>
                  <a:lnTo>
                    <a:pt x="9" y="1333"/>
                  </a:lnTo>
                  <a:lnTo>
                    <a:pt x="2" y="1275"/>
                  </a:lnTo>
                  <a:lnTo>
                    <a:pt x="0" y="1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2"/>
            <p:cNvSpPr>
              <a:spLocks noEditPoints="1"/>
            </p:cNvSpPr>
            <p:nvPr/>
          </p:nvSpPr>
          <p:spPr bwMode="auto">
            <a:xfrm>
              <a:off x="2217738" y="3970338"/>
              <a:ext cx="93663" cy="379413"/>
            </a:xfrm>
            <a:custGeom>
              <a:avLst/>
              <a:gdLst/>
              <a:ahLst/>
              <a:cxnLst>
                <a:cxn ang="0">
                  <a:pos x="0" y="1678"/>
                </a:cxn>
                <a:cxn ang="0">
                  <a:pos x="0" y="425"/>
                </a:cxn>
                <a:cxn ang="0">
                  <a:pos x="414" y="425"/>
                </a:cxn>
                <a:cxn ang="0">
                  <a:pos x="414" y="1678"/>
                </a:cxn>
                <a:cxn ang="0">
                  <a:pos x="0" y="1678"/>
                </a:cxn>
                <a:cxn ang="0">
                  <a:pos x="0" y="302"/>
                </a:cxn>
                <a:cxn ang="0">
                  <a:pos x="0" y="0"/>
                </a:cxn>
                <a:cxn ang="0">
                  <a:pos x="414" y="0"/>
                </a:cxn>
                <a:cxn ang="0">
                  <a:pos x="414" y="302"/>
                </a:cxn>
                <a:cxn ang="0">
                  <a:pos x="0" y="302"/>
                </a:cxn>
              </a:cxnLst>
              <a:rect l="0" t="0" r="r" b="b"/>
              <a:pathLst>
                <a:path w="414" h="1678">
                  <a:moveTo>
                    <a:pt x="0" y="1678"/>
                  </a:moveTo>
                  <a:lnTo>
                    <a:pt x="0" y="425"/>
                  </a:lnTo>
                  <a:lnTo>
                    <a:pt x="414" y="425"/>
                  </a:lnTo>
                  <a:lnTo>
                    <a:pt x="414" y="1678"/>
                  </a:lnTo>
                  <a:lnTo>
                    <a:pt x="0" y="1678"/>
                  </a:lnTo>
                  <a:close/>
                  <a:moveTo>
                    <a:pt x="0" y="302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14" y="302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3"/>
            <p:cNvSpPr>
              <a:spLocks/>
            </p:cNvSpPr>
            <p:nvPr/>
          </p:nvSpPr>
          <p:spPr bwMode="auto">
            <a:xfrm>
              <a:off x="2347913" y="3984625"/>
              <a:ext cx="157163" cy="365125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116" y="0"/>
                </a:cxn>
                <a:cxn ang="0">
                  <a:pos x="522" y="359"/>
                </a:cxn>
                <a:cxn ang="0">
                  <a:pos x="693" y="615"/>
                </a:cxn>
                <a:cxn ang="0">
                  <a:pos x="522" y="1244"/>
                </a:cxn>
                <a:cxn ang="0">
                  <a:pos x="523" y="1269"/>
                </a:cxn>
                <a:cxn ang="0">
                  <a:pos x="530" y="1291"/>
                </a:cxn>
                <a:cxn ang="0">
                  <a:pos x="539" y="1309"/>
                </a:cxn>
                <a:cxn ang="0">
                  <a:pos x="552" y="1325"/>
                </a:cxn>
                <a:cxn ang="0">
                  <a:pos x="568" y="1337"/>
                </a:cxn>
                <a:cxn ang="0">
                  <a:pos x="587" y="1345"/>
                </a:cxn>
                <a:cxn ang="0">
                  <a:pos x="608" y="1350"/>
                </a:cxn>
                <a:cxn ang="0">
                  <a:pos x="633" y="1352"/>
                </a:cxn>
                <a:cxn ang="0">
                  <a:pos x="642" y="1352"/>
                </a:cxn>
                <a:cxn ang="0">
                  <a:pos x="652" y="1352"/>
                </a:cxn>
                <a:cxn ang="0">
                  <a:pos x="662" y="1352"/>
                </a:cxn>
                <a:cxn ang="0">
                  <a:pos x="671" y="1352"/>
                </a:cxn>
                <a:cxn ang="0">
                  <a:pos x="680" y="1352"/>
                </a:cxn>
                <a:cxn ang="0">
                  <a:pos x="686" y="1352"/>
                </a:cxn>
                <a:cxn ang="0">
                  <a:pos x="690" y="1352"/>
                </a:cxn>
                <a:cxn ang="0">
                  <a:pos x="693" y="1352"/>
                </a:cxn>
                <a:cxn ang="0">
                  <a:pos x="690" y="1611"/>
                </a:cxn>
                <a:cxn ang="0">
                  <a:pos x="675" y="1611"/>
                </a:cxn>
                <a:cxn ang="0">
                  <a:pos x="647" y="1611"/>
                </a:cxn>
                <a:cxn ang="0">
                  <a:pos x="612" y="1611"/>
                </a:cxn>
                <a:cxn ang="0">
                  <a:pos x="572" y="1611"/>
                </a:cxn>
                <a:cxn ang="0">
                  <a:pos x="534" y="1611"/>
                </a:cxn>
                <a:cxn ang="0">
                  <a:pos x="499" y="1611"/>
                </a:cxn>
                <a:cxn ang="0">
                  <a:pos x="472" y="1611"/>
                </a:cxn>
                <a:cxn ang="0">
                  <a:pos x="423" y="1608"/>
                </a:cxn>
                <a:cxn ang="0">
                  <a:pos x="349" y="1597"/>
                </a:cxn>
                <a:cxn ang="0">
                  <a:pos x="285" y="1576"/>
                </a:cxn>
                <a:cxn ang="0">
                  <a:pos x="230" y="1545"/>
                </a:cxn>
                <a:cxn ang="0">
                  <a:pos x="186" y="1503"/>
                </a:cxn>
                <a:cxn ang="0">
                  <a:pos x="152" y="1453"/>
                </a:cxn>
                <a:cxn ang="0">
                  <a:pos x="129" y="1395"/>
                </a:cxn>
                <a:cxn ang="0">
                  <a:pos x="117" y="1328"/>
                </a:cxn>
                <a:cxn ang="0">
                  <a:pos x="116" y="615"/>
                </a:cxn>
              </a:cxnLst>
              <a:rect l="0" t="0" r="r" b="b"/>
              <a:pathLst>
                <a:path w="693" h="1611">
                  <a:moveTo>
                    <a:pt x="0" y="615"/>
                  </a:moveTo>
                  <a:lnTo>
                    <a:pt x="0" y="359"/>
                  </a:lnTo>
                  <a:lnTo>
                    <a:pt x="116" y="359"/>
                  </a:lnTo>
                  <a:lnTo>
                    <a:pt x="116" y="0"/>
                  </a:lnTo>
                  <a:lnTo>
                    <a:pt x="522" y="0"/>
                  </a:lnTo>
                  <a:lnTo>
                    <a:pt x="522" y="359"/>
                  </a:lnTo>
                  <a:lnTo>
                    <a:pt x="693" y="359"/>
                  </a:lnTo>
                  <a:lnTo>
                    <a:pt x="693" y="615"/>
                  </a:lnTo>
                  <a:lnTo>
                    <a:pt x="522" y="615"/>
                  </a:lnTo>
                  <a:lnTo>
                    <a:pt x="522" y="1244"/>
                  </a:lnTo>
                  <a:lnTo>
                    <a:pt x="522" y="1256"/>
                  </a:lnTo>
                  <a:lnTo>
                    <a:pt x="523" y="1269"/>
                  </a:lnTo>
                  <a:lnTo>
                    <a:pt x="526" y="1280"/>
                  </a:lnTo>
                  <a:lnTo>
                    <a:pt x="530" y="1291"/>
                  </a:lnTo>
                  <a:lnTo>
                    <a:pt x="534" y="1300"/>
                  </a:lnTo>
                  <a:lnTo>
                    <a:pt x="539" y="1309"/>
                  </a:lnTo>
                  <a:lnTo>
                    <a:pt x="545" y="1318"/>
                  </a:lnTo>
                  <a:lnTo>
                    <a:pt x="552" y="1325"/>
                  </a:lnTo>
                  <a:lnTo>
                    <a:pt x="560" y="1331"/>
                  </a:lnTo>
                  <a:lnTo>
                    <a:pt x="568" y="1337"/>
                  </a:lnTo>
                  <a:lnTo>
                    <a:pt x="577" y="1341"/>
                  </a:lnTo>
                  <a:lnTo>
                    <a:pt x="587" y="1345"/>
                  </a:lnTo>
                  <a:lnTo>
                    <a:pt x="597" y="1348"/>
                  </a:lnTo>
                  <a:lnTo>
                    <a:pt x="608" y="1350"/>
                  </a:lnTo>
                  <a:lnTo>
                    <a:pt x="621" y="1351"/>
                  </a:lnTo>
                  <a:lnTo>
                    <a:pt x="633" y="1352"/>
                  </a:lnTo>
                  <a:lnTo>
                    <a:pt x="638" y="1352"/>
                  </a:lnTo>
                  <a:lnTo>
                    <a:pt x="642" y="1352"/>
                  </a:lnTo>
                  <a:lnTo>
                    <a:pt x="648" y="1352"/>
                  </a:lnTo>
                  <a:lnTo>
                    <a:pt x="652" y="1352"/>
                  </a:lnTo>
                  <a:lnTo>
                    <a:pt x="658" y="1352"/>
                  </a:lnTo>
                  <a:lnTo>
                    <a:pt x="662" y="1352"/>
                  </a:lnTo>
                  <a:lnTo>
                    <a:pt x="667" y="1352"/>
                  </a:lnTo>
                  <a:lnTo>
                    <a:pt x="671" y="1352"/>
                  </a:lnTo>
                  <a:lnTo>
                    <a:pt x="676" y="1352"/>
                  </a:lnTo>
                  <a:lnTo>
                    <a:pt x="680" y="1352"/>
                  </a:lnTo>
                  <a:lnTo>
                    <a:pt x="684" y="1352"/>
                  </a:lnTo>
                  <a:lnTo>
                    <a:pt x="686" y="1352"/>
                  </a:lnTo>
                  <a:lnTo>
                    <a:pt x="688" y="1352"/>
                  </a:lnTo>
                  <a:lnTo>
                    <a:pt x="690" y="1352"/>
                  </a:lnTo>
                  <a:lnTo>
                    <a:pt x="691" y="1352"/>
                  </a:lnTo>
                  <a:lnTo>
                    <a:pt x="693" y="1352"/>
                  </a:lnTo>
                  <a:lnTo>
                    <a:pt x="693" y="1611"/>
                  </a:lnTo>
                  <a:lnTo>
                    <a:pt x="690" y="1611"/>
                  </a:lnTo>
                  <a:lnTo>
                    <a:pt x="684" y="1611"/>
                  </a:lnTo>
                  <a:lnTo>
                    <a:pt x="675" y="1611"/>
                  </a:lnTo>
                  <a:lnTo>
                    <a:pt x="662" y="1611"/>
                  </a:lnTo>
                  <a:lnTo>
                    <a:pt x="647" y="1611"/>
                  </a:lnTo>
                  <a:lnTo>
                    <a:pt x="630" y="1611"/>
                  </a:lnTo>
                  <a:lnTo>
                    <a:pt x="612" y="1611"/>
                  </a:lnTo>
                  <a:lnTo>
                    <a:pt x="593" y="1611"/>
                  </a:lnTo>
                  <a:lnTo>
                    <a:pt x="572" y="1611"/>
                  </a:lnTo>
                  <a:lnTo>
                    <a:pt x="553" y="1611"/>
                  </a:lnTo>
                  <a:lnTo>
                    <a:pt x="534" y="1611"/>
                  </a:lnTo>
                  <a:lnTo>
                    <a:pt x="516" y="1611"/>
                  </a:lnTo>
                  <a:lnTo>
                    <a:pt x="499" y="1611"/>
                  </a:lnTo>
                  <a:lnTo>
                    <a:pt x="485" y="1611"/>
                  </a:lnTo>
                  <a:lnTo>
                    <a:pt x="472" y="1611"/>
                  </a:lnTo>
                  <a:lnTo>
                    <a:pt x="463" y="1611"/>
                  </a:lnTo>
                  <a:lnTo>
                    <a:pt x="423" y="1608"/>
                  </a:lnTo>
                  <a:lnTo>
                    <a:pt x="385" y="1605"/>
                  </a:lnTo>
                  <a:lnTo>
                    <a:pt x="349" y="1597"/>
                  </a:lnTo>
                  <a:lnTo>
                    <a:pt x="316" y="1588"/>
                  </a:lnTo>
                  <a:lnTo>
                    <a:pt x="285" y="1576"/>
                  </a:lnTo>
                  <a:lnTo>
                    <a:pt x="257" y="1562"/>
                  </a:lnTo>
                  <a:lnTo>
                    <a:pt x="230" y="1545"/>
                  </a:lnTo>
                  <a:lnTo>
                    <a:pt x="207" y="1526"/>
                  </a:lnTo>
                  <a:lnTo>
                    <a:pt x="186" y="1503"/>
                  </a:lnTo>
                  <a:lnTo>
                    <a:pt x="168" y="1480"/>
                  </a:lnTo>
                  <a:lnTo>
                    <a:pt x="152" y="1453"/>
                  </a:lnTo>
                  <a:lnTo>
                    <a:pt x="139" y="1425"/>
                  </a:lnTo>
                  <a:lnTo>
                    <a:pt x="129" y="1395"/>
                  </a:lnTo>
                  <a:lnTo>
                    <a:pt x="122" y="1363"/>
                  </a:lnTo>
                  <a:lnTo>
                    <a:pt x="117" y="1328"/>
                  </a:lnTo>
                  <a:lnTo>
                    <a:pt x="116" y="1292"/>
                  </a:lnTo>
                  <a:lnTo>
                    <a:pt x="11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2535238" y="4057650"/>
              <a:ext cx="211138" cy="301625"/>
            </a:xfrm>
            <a:custGeom>
              <a:avLst/>
              <a:gdLst/>
              <a:ahLst/>
              <a:cxnLst>
                <a:cxn ang="0">
                  <a:pos x="555" y="476"/>
                </a:cxn>
                <a:cxn ang="0">
                  <a:pos x="555" y="442"/>
                </a:cxn>
                <a:cxn ang="0">
                  <a:pos x="555" y="411"/>
                </a:cxn>
                <a:cxn ang="0">
                  <a:pos x="555" y="384"/>
                </a:cxn>
                <a:cxn ang="0">
                  <a:pos x="555" y="363"/>
                </a:cxn>
                <a:cxn ang="0">
                  <a:pos x="554" y="344"/>
                </a:cxn>
                <a:cxn ang="0">
                  <a:pos x="548" y="318"/>
                </a:cxn>
                <a:cxn ang="0">
                  <a:pos x="534" y="297"/>
                </a:cxn>
                <a:cxn ang="0">
                  <a:pos x="515" y="281"/>
                </a:cxn>
                <a:cxn ang="0">
                  <a:pos x="492" y="271"/>
                </a:cxn>
                <a:cxn ang="0">
                  <a:pos x="468" y="268"/>
                </a:cxn>
                <a:cxn ang="0">
                  <a:pos x="440" y="271"/>
                </a:cxn>
                <a:cxn ang="0">
                  <a:pos x="417" y="282"/>
                </a:cxn>
                <a:cxn ang="0">
                  <a:pos x="398" y="299"/>
                </a:cxn>
                <a:cxn ang="0">
                  <a:pos x="386" y="320"/>
                </a:cxn>
                <a:cxn ang="0">
                  <a:pos x="380" y="345"/>
                </a:cxn>
                <a:cxn ang="0">
                  <a:pos x="380" y="362"/>
                </a:cxn>
                <a:cxn ang="0">
                  <a:pos x="380" y="381"/>
                </a:cxn>
                <a:cxn ang="0">
                  <a:pos x="380" y="408"/>
                </a:cxn>
                <a:cxn ang="0">
                  <a:pos x="380" y="440"/>
                </a:cxn>
                <a:cxn ang="0">
                  <a:pos x="380" y="475"/>
                </a:cxn>
                <a:cxn ang="0">
                  <a:pos x="555" y="499"/>
                </a:cxn>
                <a:cxn ang="0">
                  <a:pos x="928" y="950"/>
                </a:cxn>
                <a:cxn ang="0">
                  <a:pos x="902" y="1076"/>
                </a:cxn>
                <a:cxn ang="0">
                  <a:pos x="842" y="1181"/>
                </a:cxn>
                <a:cxn ang="0">
                  <a:pos x="751" y="1259"/>
                </a:cxn>
                <a:cxn ang="0">
                  <a:pos x="626" y="1310"/>
                </a:cxn>
                <a:cxn ang="0">
                  <a:pos x="468" y="1328"/>
                </a:cxn>
                <a:cxn ang="0">
                  <a:pos x="317" y="1312"/>
                </a:cxn>
                <a:cxn ang="0">
                  <a:pos x="192" y="1266"/>
                </a:cxn>
                <a:cxn ang="0">
                  <a:pos x="96" y="1190"/>
                </a:cxn>
                <a:cxn ang="0">
                  <a:pos x="32" y="1085"/>
                </a:cxn>
                <a:cxn ang="0">
                  <a:pos x="1" y="950"/>
                </a:cxn>
                <a:cxn ang="0">
                  <a:pos x="1" y="376"/>
                </a:cxn>
                <a:cxn ang="0">
                  <a:pos x="32" y="242"/>
                </a:cxn>
                <a:cxn ang="0">
                  <a:pos x="96" y="136"/>
                </a:cxn>
                <a:cxn ang="0">
                  <a:pos x="192" y="60"/>
                </a:cxn>
                <a:cxn ang="0">
                  <a:pos x="317" y="14"/>
                </a:cxn>
                <a:cxn ang="0">
                  <a:pos x="468" y="0"/>
                </a:cxn>
                <a:cxn ang="0">
                  <a:pos x="628" y="16"/>
                </a:cxn>
                <a:cxn ang="0">
                  <a:pos x="754" y="67"/>
                </a:cxn>
                <a:cxn ang="0">
                  <a:pos x="846" y="147"/>
                </a:cxn>
                <a:cxn ang="0">
                  <a:pos x="904" y="252"/>
                </a:cxn>
                <a:cxn ang="0">
                  <a:pos x="930" y="381"/>
                </a:cxn>
                <a:cxn ang="0">
                  <a:pos x="380" y="749"/>
                </a:cxn>
                <a:cxn ang="0">
                  <a:pos x="381" y="989"/>
                </a:cxn>
                <a:cxn ang="0">
                  <a:pos x="389" y="1012"/>
                </a:cxn>
                <a:cxn ang="0">
                  <a:pos x="404" y="1034"/>
                </a:cxn>
                <a:cxn ang="0">
                  <a:pos x="424" y="1049"/>
                </a:cxn>
                <a:cxn ang="0">
                  <a:pos x="449" y="1058"/>
                </a:cxn>
                <a:cxn ang="0">
                  <a:pos x="476" y="1059"/>
                </a:cxn>
                <a:cxn ang="0">
                  <a:pos x="500" y="1054"/>
                </a:cxn>
                <a:cxn ang="0">
                  <a:pos x="522" y="1040"/>
                </a:cxn>
                <a:cxn ang="0">
                  <a:pos x="539" y="1022"/>
                </a:cxn>
                <a:cxn ang="0">
                  <a:pos x="551" y="999"/>
                </a:cxn>
                <a:cxn ang="0">
                  <a:pos x="555" y="972"/>
                </a:cxn>
              </a:cxnLst>
              <a:rect l="0" t="0" r="r" b="b"/>
              <a:pathLst>
                <a:path w="932" h="1328">
                  <a:moveTo>
                    <a:pt x="555" y="499"/>
                  </a:moveTo>
                  <a:lnTo>
                    <a:pt x="555" y="487"/>
                  </a:lnTo>
                  <a:lnTo>
                    <a:pt x="555" y="476"/>
                  </a:lnTo>
                  <a:lnTo>
                    <a:pt x="555" y="465"/>
                  </a:lnTo>
                  <a:lnTo>
                    <a:pt x="555" y="453"/>
                  </a:lnTo>
                  <a:lnTo>
                    <a:pt x="555" y="442"/>
                  </a:lnTo>
                  <a:lnTo>
                    <a:pt x="555" y="431"/>
                  </a:lnTo>
                  <a:lnTo>
                    <a:pt x="555" y="421"/>
                  </a:lnTo>
                  <a:lnTo>
                    <a:pt x="555" y="411"/>
                  </a:lnTo>
                  <a:lnTo>
                    <a:pt x="555" y="401"/>
                  </a:lnTo>
                  <a:lnTo>
                    <a:pt x="555" y="392"/>
                  </a:lnTo>
                  <a:lnTo>
                    <a:pt x="555" y="384"/>
                  </a:lnTo>
                  <a:lnTo>
                    <a:pt x="555" y="376"/>
                  </a:lnTo>
                  <a:lnTo>
                    <a:pt x="555" y="370"/>
                  </a:lnTo>
                  <a:lnTo>
                    <a:pt x="555" y="363"/>
                  </a:lnTo>
                  <a:lnTo>
                    <a:pt x="555" y="357"/>
                  </a:lnTo>
                  <a:lnTo>
                    <a:pt x="555" y="354"/>
                  </a:lnTo>
                  <a:lnTo>
                    <a:pt x="554" y="344"/>
                  </a:lnTo>
                  <a:lnTo>
                    <a:pt x="553" y="335"/>
                  </a:lnTo>
                  <a:lnTo>
                    <a:pt x="551" y="326"/>
                  </a:lnTo>
                  <a:lnTo>
                    <a:pt x="548" y="318"/>
                  </a:lnTo>
                  <a:lnTo>
                    <a:pt x="544" y="310"/>
                  </a:lnTo>
                  <a:lnTo>
                    <a:pt x="540" y="304"/>
                  </a:lnTo>
                  <a:lnTo>
                    <a:pt x="534" y="297"/>
                  </a:lnTo>
                  <a:lnTo>
                    <a:pt x="528" y="291"/>
                  </a:lnTo>
                  <a:lnTo>
                    <a:pt x="522" y="286"/>
                  </a:lnTo>
                  <a:lnTo>
                    <a:pt x="515" y="281"/>
                  </a:lnTo>
                  <a:lnTo>
                    <a:pt x="508" y="277"/>
                  </a:lnTo>
                  <a:lnTo>
                    <a:pt x="500" y="274"/>
                  </a:lnTo>
                  <a:lnTo>
                    <a:pt x="492" y="271"/>
                  </a:lnTo>
                  <a:lnTo>
                    <a:pt x="485" y="269"/>
                  </a:lnTo>
                  <a:lnTo>
                    <a:pt x="476" y="268"/>
                  </a:lnTo>
                  <a:lnTo>
                    <a:pt x="468" y="268"/>
                  </a:lnTo>
                  <a:lnTo>
                    <a:pt x="458" y="268"/>
                  </a:lnTo>
                  <a:lnTo>
                    <a:pt x="449" y="269"/>
                  </a:lnTo>
                  <a:lnTo>
                    <a:pt x="440" y="271"/>
                  </a:lnTo>
                  <a:lnTo>
                    <a:pt x="432" y="275"/>
                  </a:lnTo>
                  <a:lnTo>
                    <a:pt x="424" y="278"/>
                  </a:lnTo>
                  <a:lnTo>
                    <a:pt x="417" y="282"/>
                  </a:lnTo>
                  <a:lnTo>
                    <a:pt x="410" y="287"/>
                  </a:lnTo>
                  <a:lnTo>
                    <a:pt x="404" y="293"/>
                  </a:lnTo>
                  <a:lnTo>
                    <a:pt x="398" y="299"/>
                  </a:lnTo>
                  <a:lnTo>
                    <a:pt x="394" y="306"/>
                  </a:lnTo>
                  <a:lnTo>
                    <a:pt x="389" y="313"/>
                  </a:lnTo>
                  <a:lnTo>
                    <a:pt x="386" y="320"/>
                  </a:lnTo>
                  <a:lnTo>
                    <a:pt x="383" y="328"/>
                  </a:lnTo>
                  <a:lnTo>
                    <a:pt x="381" y="336"/>
                  </a:lnTo>
                  <a:lnTo>
                    <a:pt x="380" y="345"/>
                  </a:lnTo>
                  <a:lnTo>
                    <a:pt x="380" y="354"/>
                  </a:lnTo>
                  <a:lnTo>
                    <a:pt x="380" y="357"/>
                  </a:lnTo>
                  <a:lnTo>
                    <a:pt x="380" y="362"/>
                  </a:lnTo>
                  <a:lnTo>
                    <a:pt x="380" y="367"/>
                  </a:lnTo>
                  <a:lnTo>
                    <a:pt x="380" y="374"/>
                  </a:lnTo>
                  <a:lnTo>
                    <a:pt x="380" y="381"/>
                  </a:lnTo>
                  <a:lnTo>
                    <a:pt x="380" y="390"/>
                  </a:lnTo>
                  <a:lnTo>
                    <a:pt x="380" y="399"/>
                  </a:lnTo>
                  <a:lnTo>
                    <a:pt x="380" y="408"/>
                  </a:lnTo>
                  <a:lnTo>
                    <a:pt x="380" y="418"/>
                  </a:lnTo>
                  <a:lnTo>
                    <a:pt x="380" y="429"/>
                  </a:lnTo>
                  <a:lnTo>
                    <a:pt x="380" y="440"/>
                  </a:lnTo>
                  <a:lnTo>
                    <a:pt x="380" y="451"/>
                  </a:lnTo>
                  <a:lnTo>
                    <a:pt x="380" y="464"/>
                  </a:lnTo>
                  <a:lnTo>
                    <a:pt x="380" y="475"/>
                  </a:lnTo>
                  <a:lnTo>
                    <a:pt x="380" y="487"/>
                  </a:lnTo>
                  <a:lnTo>
                    <a:pt x="380" y="499"/>
                  </a:lnTo>
                  <a:lnTo>
                    <a:pt x="555" y="499"/>
                  </a:lnTo>
                  <a:close/>
                  <a:moveTo>
                    <a:pt x="932" y="858"/>
                  </a:moveTo>
                  <a:lnTo>
                    <a:pt x="932" y="904"/>
                  </a:lnTo>
                  <a:lnTo>
                    <a:pt x="928" y="950"/>
                  </a:lnTo>
                  <a:lnTo>
                    <a:pt x="923" y="994"/>
                  </a:lnTo>
                  <a:lnTo>
                    <a:pt x="914" y="1036"/>
                  </a:lnTo>
                  <a:lnTo>
                    <a:pt x="902" y="1076"/>
                  </a:lnTo>
                  <a:lnTo>
                    <a:pt x="885" y="1114"/>
                  </a:lnTo>
                  <a:lnTo>
                    <a:pt x="866" y="1149"/>
                  </a:lnTo>
                  <a:lnTo>
                    <a:pt x="842" y="1181"/>
                  </a:lnTo>
                  <a:lnTo>
                    <a:pt x="816" y="1210"/>
                  </a:lnTo>
                  <a:lnTo>
                    <a:pt x="785" y="1236"/>
                  </a:lnTo>
                  <a:lnTo>
                    <a:pt x="751" y="1259"/>
                  </a:lnTo>
                  <a:lnTo>
                    <a:pt x="714" y="1280"/>
                  </a:lnTo>
                  <a:lnTo>
                    <a:pt x="672" y="1296"/>
                  </a:lnTo>
                  <a:lnTo>
                    <a:pt x="626" y="1310"/>
                  </a:lnTo>
                  <a:lnTo>
                    <a:pt x="577" y="1319"/>
                  </a:lnTo>
                  <a:lnTo>
                    <a:pt x="524" y="1325"/>
                  </a:lnTo>
                  <a:lnTo>
                    <a:pt x="468" y="1328"/>
                  </a:lnTo>
                  <a:lnTo>
                    <a:pt x="414" y="1325"/>
                  </a:lnTo>
                  <a:lnTo>
                    <a:pt x="364" y="1320"/>
                  </a:lnTo>
                  <a:lnTo>
                    <a:pt x="317" y="1312"/>
                  </a:lnTo>
                  <a:lnTo>
                    <a:pt x="272" y="1300"/>
                  </a:lnTo>
                  <a:lnTo>
                    <a:pt x="231" y="1285"/>
                  </a:lnTo>
                  <a:lnTo>
                    <a:pt x="192" y="1266"/>
                  </a:lnTo>
                  <a:lnTo>
                    <a:pt x="157" y="1244"/>
                  </a:lnTo>
                  <a:lnTo>
                    <a:pt x="125" y="1219"/>
                  </a:lnTo>
                  <a:lnTo>
                    <a:pt x="96" y="1190"/>
                  </a:lnTo>
                  <a:lnTo>
                    <a:pt x="71" y="1159"/>
                  </a:lnTo>
                  <a:lnTo>
                    <a:pt x="50" y="1123"/>
                  </a:lnTo>
                  <a:lnTo>
                    <a:pt x="32" y="1085"/>
                  </a:lnTo>
                  <a:lnTo>
                    <a:pt x="17" y="1043"/>
                  </a:lnTo>
                  <a:lnTo>
                    <a:pt x="8" y="998"/>
                  </a:lnTo>
                  <a:lnTo>
                    <a:pt x="1" y="950"/>
                  </a:lnTo>
                  <a:lnTo>
                    <a:pt x="0" y="898"/>
                  </a:lnTo>
                  <a:lnTo>
                    <a:pt x="0" y="429"/>
                  </a:lnTo>
                  <a:lnTo>
                    <a:pt x="1" y="376"/>
                  </a:lnTo>
                  <a:lnTo>
                    <a:pt x="8" y="328"/>
                  </a:lnTo>
                  <a:lnTo>
                    <a:pt x="17" y="284"/>
                  </a:lnTo>
                  <a:lnTo>
                    <a:pt x="32" y="242"/>
                  </a:lnTo>
                  <a:lnTo>
                    <a:pt x="50" y="203"/>
                  </a:lnTo>
                  <a:lnTo>
                    <a:pt x="71" y="168"/>
                  </a:lnTo>
                  <a:lnTo>
                    <a:pt x="96" y="136"/>
                  </a:lnTo>
                  <a:lnTo>
                    <a:pt x="125" y="108"/>
                  </a:lnTo>
                  <a:lnTo>
                    <a:pt x="157" y="82"/>
                  </a:lnTo>
                  <a:lnTo>
                    <a:pt x="192" y="60"/>
                  </a:lnTo>
                  <a:lnTo>
                    <a:pt x="231" y="42"/>
                  </a:lnTo>
                  <a:lnTo>
                    <a:pt x="272" y="26"/>
                  </a:lnTo>
                  <a:lnTo>
                    <a:pt x="317" y="14"/>
                  </a:lnTo>
                  <a:lnTo>
                    <a:pt x="364" y="6"/>
                  </a:lnTo>
                  <a:lnTo>
                    <a:pt x="414" y="1"/>
                  </a:lnTo>
                  <a:lnTo>
                    <a:pt x="468" y="0"/>
                  </a:lnTo>
                  <a:lnTo>
                    <a:pt x="525" y="1"/>
                  </a:lnTo>
                  <a:lnTo>
                    <a:pt x="579" y="7"/>
                  </a:lnTo>
                  <a:lnTo>
                    <a:pt x="628" y="16"/>
                  </a:lnTo>
                  <a:lnTo>
                    <a:pt x="675" y="30"/>
                  </a:lnTo>
                  <a:lnTo>
                    <a:pt x="717" y="47"/>
                  </a:lnTo>
                  <a:lnTo>
                    <a:pt x="754" y="67"/>
                  </a:lnTo>
                  <a:lnTo>
                    <a:pt x="789" y="90"/>
                  </a:lnTo>
                  <a:lnTo>
                    <a:pt x="819" y="117"/>
                  </a:lnTo>
                  <a:lnTo>
                    <a:pt x="846" y="147"/>
                  </a:lnTo>
                  <a:lnTo>
                    <a:pt x="869" y="180"/>
                  </a:lnTo>
                  <a:lnTo>
                    <a:pt x="888" y="215"/>
                  </a:lnTo>
                  <a:lnTo>
                    <a:pt x="904" y="252"/>
                  </a:lnTo>
                  <a:lnTo>
                    <a:pt x="916" y="294"/>
                  </a:lnTo>
                  <a:lnTo>
                    <a:pt x="924" y="336"/>
                  </a:lnTo>
                  <a:lnTo>
                    <a:pt x="930" y="381"/>
                  </a:lnTo>
                  <a:lnTo>
                    <a:pt x="932" y="429"/>
                  </a:lnTo>
                  <a:lnTo>
                    <a:pt x="932" y="749"/>
                  </a:lnTo>
                  <a:lnTo>
                    <a:pt x="380" y="749"/>
                  </a:lnTo>
                  <a:lnTo>
                    <a:pt x="380" y="972"/>
                  </a:lnTo>
                  <a:lnTo>
                    <a:pt x="380" y="980"/>
                  </a:lnTo>
                  <a:lnTo>
                    <a:pt x="381" y="989"/>
                  </a:lnTo>
                  <a:lnTo>
                    <a:pt x="383" y="997"/>
                  </a:lnTo>
                  <a:lnTo>
                    <a:pt x="386" y="1006"/>
                  </a:lnTo>
                  <a:lnTo>
                    <a:pt x="389" y="1012"/>
                  </a:lnTo>
                  <a:lnTo>
                    <a:pt x="394" y="1020"/>
                  </a:lnTo>
                  <a:lnTo>
                    <a:pt x="398" y="1027"/>
                  </a:lnTo>
                  <a:lnTo>
                    <a:pt x="404" y="1034"/>
                  </a:lnTo>
                  <a:lnTo>
                    <a:pt x="410" y="1039"/>
                  </a:lnTo>
                  <a:lnTo>
                    <a:pt x="417" y="1045"/>
                  </a:lnTo>
                  <a:lnTo>
                    <a:pt x="424" y="1049"/>
                  </a:lnTo>
                  <a:lnTo>
                    <a:pt x="432" y="1053"/>
                  </a:lnTo>
                  <a:lnTo>
                    <a:pt x="440" y="1056"/>
                  </a:lnTo>
                  <a:lnTo>
                    <a:pt x="449" y="1058"/>
                  </a:lnTo>
                  <a:lnTo>
                    <a:pt x="458" y="1059"/>
                  </a:lnTo>
                  <a:lnTo>
                    <a:pt x="468" y="1060"/>
                  </a:lnTo>
                  <a:lnTo>
                    <a:pt x="476" y="1059"/>
                  </a:lnTo>
                  <a:lnTo>
                    <a:pt x="484" y="1058"/>
                  </a:lnTo>
                  <a:lnTo>
                    <a:pt x="492" y="1056"/>
                  </a:lnTo>
                  <a:lnTo>
                    <a:pt x="500" y="1054"/>
                  </a:lnTo>
                  <a:lnTo>
                    <a:pt x="507" y="1049"/>
                  </a:lnTo>
                  <a:lnTo>
                    <a:pt x="515" y="1046"/>
                  </a:lnTo>
                  <a:lnTo>
                    <a:pt x="522" y="1040"/>
                  </a:lnTo>
                  <a:lnTo>
                    <a:pt x="528" y="1035"/>
                  </a:lnTo>
                  <a:lnTo>
                    <a:pt x="534" y="1029"/>
                  </a:lnTo>
                  <a:lnTo>
                    <a:pt x="539" y="1022"/>
                  </a:lnTo>
                  <a:lnTo>
                    <a:pt x="543" y="1015"/>
                  </a:lnTo>
                  <a:lnTo>
                    <a:pt x="548" y="1007"/>
                  </a:lnTo>
                  <a:lnTo>
                    <a:pt x="551" y="999"/>
                  </a:lnTo>
                  <a:lnTo>
                    <a:pt x="553" y="990"/>
                  </a:lnTo>
                  <a:lnTo>
                    <a:pt x="554" y="981"/>
                  </a:lnTo>
                  <a:lnTo>
                    <a:pt x="555" y="972"/>
                  </a:lnTo>
                  <a:lnTo>
                    <a:pt x="555" y="858"/>
                  </a:lnTo>
                  <a:lnTo>
                    <a:pt x="932" y="85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2798763" y="3968750"/>
              <a:ext cx="219075" cy="390525"/>
            </a:xfrm>
            <a:custGeom>
              <a:avLst/>
              <a:gdLst/>
              <a:ahLst/>
              <a:cxnLst>
                <a:cxn ang="0">
                  <a:pos x="396" y="1369"/>
                </a:cxn>
                <a:cxn ang="0">
                  <a:pos x="405" y="1398"/>
                </a:cxn>
                <a:cxn ang="0">
                  <a:pos x="420" y="1419"/>
                </a:cxn>
                <a:cxn ang="0">
                  <a:pos x="440" y="1433"/>
                </a:cxn>
                <a:cxn ang="0">
                  <a:pos x="463" y="1441"/>
                </a:cxn>
                <a:cxn ang="0">
                  <a:pos x="488" y="1442"/>
                </a:cxn>
                <a:cxn ang="0">
                  <a:pos x="511" y="1437"/>
                </a:cxn>
                <a:cxn ang="0">
                  <a:pos x="534" y="1425"/>
                </a:cxn>
                <a:cxn ang="0">
                  <a:pos x="553" y="1407"/>
                </a:cxn>
                <a:cxn ang="0">
                  <a:pos x="565" y="1381"/>
                </a:cxn>
                <a:cxn ang="0">
                  <a:pos x="571" y="1350"/>
                </a:cxn>
                <a:cxn ang="0">
                  <a:pos x="571" y="1298"/>
                </a:cxn>
                <a:cxn ang="0">
                  <a:pos x="571" y="1171"/>
                </a:cxn>
                <a:cxn ang="0">
                  <a:pos x="571" y="1010"/>
                </a:cxn>
                <a:cxn ang="0">
                  <a:pos x="571" y="859"/>
                </a:cxn>
                <a:cxn ang="0">
                  <a:pos x="571" y="760"/>
                </a:cxn>
                <a:cxn ang="0">
                  <a:pos x="569" y="723"/>
                </a:cxn>
                <a:cxn ang="0">
                  <a:pos x="558" y="696"/>
                </a:cxn>
                <a:cxn ang="0">
                  <a:pos x="542" y="676"/>
                </a:cxn>
                <a:cxn ang="0">
                  <a:pos x="520" y="662"/>
                </a:cxn>
                <a:cxn ang="0">
                  <a:pos x="497" y="655"/>
                </a:cxn>
                <a:cxn ang="0">
                  <a:pos x="473" y="654"/>
                </a:cxn>
                <a:cxn ang="0">
                  <a:pos x="449" y="659"/>
                </a:cxn>
                <a:cxn ang="0">
                  <a:pos x="427" y="670"/>
                </a:cxn>
                <a:cxn ang="0">
                  <a:pos x="409" y="689"/>
                </a:cxn>
                <a:cxn ang="0">
                  <a:pos x="398" y="716"/>
                </a:cxn>
                <a:cxn ang="0">
                  <a:pos x="395" y="750"/>
                </a:cxn>
                <a:cxn ang="0">
                  <a:pos x="395" y="829"/>
                </a:cxn>
                <a:cxn ang="0">
                  <a:pos x="395" y="968"/>
                </a:cxn>
                <a:cxn ang="0">
                  <a:pos x="395" y="1125"/>
                </a:cxn>
                <a:cxn ang="0">
                  <a:pos x="395" y="1263"/>
                </a:cxn>
                <a:cxn ang="0">
                  <a:pos x="395" y="1340"/>
                </a:cxn>
                <a:cxn ang="0">
                  <a:pos x="965" y="1678"/>
                </a:cxn>
                <a:cxn ang="0">
                  <a:pos x="601" y="1580"/>
                </a:cxn>
                <a:cxn ang="0">
                  <a:pos x="582" y="1605"/>
                </a:cxn>
                <a:cxn ang="0">
                  <a:pos x="549" y="1637"/>
                </a:cxn>
                <a:cxn ang="0">
                  <a:pos x="501" y="1671"/>
                </a:cxn>
                <a:cxn ang="0">
                  <a:pos x="435" y="1699"/>
                </a:cxn>
                <a:cxn ang="0">
                  <a:pos x="351" y="1713"/>
                </a:cxn>
                <a:cxn ang="0">
                  <a:pos x="246" y="1709"/>
                </a:cxn>
                <a:cxn ang="0">
                  <a:pos x="154" y="1675"/>
                </a:cxn>
                <a:cxn ang="0">
                  <a:pos x="82" y="1617"/>
                </a:cxn>
                <a:cxn ang="0">
                  <a:pos x="33" y="1538"/>
                </a:cxn>
                <a:cxn ang="0">
                  <a:pos x="5" y="1437"/>
                </a:cxn>
                <a:cxn ang="0">
                  <a:pos x="0" y="1357"/>
                </a:cxn>
                <a:cxn ang="0">
                  <a:pos x="0" y="1283"/>
                </a:cxn>
                <a:cxn ang="0">
                  <a:pos x="0" y="1150"/>
                </a:cxn>
                <a:cxn ang="0">
                  <a:pos x="0" y="992"/>
                </a:cxn>
                <a:cxn ang="0">
                  <a:pos x="0" y="843"/>
                </a:cxn>
                <a:cxn ang="0">
                  <a:pos x="0" y="735"/>
                </a:cxn>
                <a:cxn ang="0">
                  <a:pos x="13" y="624"/>
                </a:cxn>
                <a:cxn ang="0">
                  <a:pos x="50" y="532"/>
                </a:cxn>
                <a:cxn ang="0">
                  <a:pos x="108" y="460"/>
                </a:cxn>
                <a:cxn ang="0">
                  <a:pos x="186" y="411"/>
                </a:cxn>
                <a:cxn ang="0">
                  <a:pos x="279" y="389"/>
                </a:cxn>
                <a:cxn ang="0">
                  <a:pos x="365" y="390"/>
                </a:cxn>
                <a:cxn ang="0">
                  <a:pos x="432" y="403"/>
                </a:cxn>
                <a:cxn ang="0">
                  <a:pos x="485" y="422"/>
                </a:cxn>
                <a:cxn ang="0">
                  <a:pos x="524" y="445"/>
                </a:cxn>
                <a:cxn ang="0">
                  <a:pos x="552" y="465"/>
                </a:cxn>
                <a:cxn ang="0">
                  <a:pos x="568" y="475"/>
                </a:cxn>
              </a:cxnLst>
              <a:rect l="0" t="0" r="r" b="b"/>
              <a:pathLst>
                <a:path w="965" h="1716">
                  <a:moveTo>
                    <a:pt x="395" y="1347"/>
                  </a:moveTo>
                  <a:lnTo>
                    <a:pt x="395" y="1358"/>
                  </a:lnTo>
                  <a:lnTo>
                    <a:pt x="396" y="1369"/>
                  </a:lnTo>
                  <a:lnTo>
                    <a:pt x="398" y="1379"/>
                  </a:lnTo>
                  <a:lnTo>
                    <a:pt x="401" y="1389"/>
                  </a:lnTo>
                  <a:lnTo>
                    <a:pt x="405" y="1398"/>
                  </a:lnTo>
                  <a:lnTo>
                    <a:pt x="409" y="1406"/>
                  </a:lnTo>
                  <a:lnTo>
                    <a:pt x="415" y="1413"/>
                  </a:lnTo>
                  <a:lnTo>
                    <a:pt x="420" y="1419"/>
                  </a:lnTo>
                  <a:lnTo>
                    <a:pt x="426" y="1425"/>
                  </a:lnTo>
                  <a:lnTo>
                    <a:pt x="433" y="1429"/>
                  </a:lnTo>
                  <a:lnTo>
                    <a:pt x="440" y="1433"/>
                  </a:lnTo>
                  <a:lnTo>
                    <a:pt x="447" y="1436"/>
                  </a:lnTo>
                  <a:lnTo>
                    <a:pt x="455" y="1439"/>
                  </a:lnTo>
                  <a:lnTo>
                    <a:pt x="463" y="1441"/>
                  </a:lnTo>
                  <a:lnTo>
                    <a:pt x="472" y="1442"/>
                  </a:lnTo>
                  <a:lnTo>
                    <a:pt x="481" y="1443"/>
                  </a:lnTo>
                  <a:lnTo>
                    <a:pt x="488" y="1442"/>
                  </a:lnTo>
                  <a:lnTo>
                    <a:pt x="496" y="1441"/>
                  </a:lnTo>
                  <a:lnTo>
                    <a:pt x="504" y="1439"/>
                  </a:lnTo>
                  <a:lnTo>
                    <a:pt x="511" y="1437"/>
                  </a:lnTo>
                  <a:lnTo>
                    <a:pt x="519" y="1434"/>
                  </a:lnTo>
                  <a:lnTo>
                    <a:pt x="527" y="1429"/>
                  </a:lnTo>
                  <a:lnTo>
                    <a:pt x="534" y="1425"/>
                  </a:lnTo>
                  <a:lnTo>
                    <a:pt x="541" y="1419"/>
                  </a:lnTo>
                  <a:lnTo>
                    <a:pt x="547" y="1414"/>
                  </a:lnTo>
                  <a:lnTo>
                    <a:pt x="553" y="1407"/>
                  </a:lnTo>
                  <a:lnTo>
                    <a:pt x="558" y="1399"/>
                  </a:lnTo>
                  <a:lnTo>
                    <a:pt x="562" y="1391"/>
                  </a:lnTo>
                  <a:lnTo>
                    <a:pt x="565" y="1381"/>
                  </a:lnTo>
                  <a:lnTo>
                    <a:pt x="569" y="1371"/>
                  </a:lnTo>
                  <a:lnTo>
                    <a:pt x="570" y="1361"/>
                  </a:lnTo>
                  <a:lnTo>
                    <a:pt x="571" y="1350"/>
                  </a:lnTo>
                  <a:lnTo>
                    <a:pt x="571" y="1343"/>
                  </a:lnTo>
                  <a:lnTo>
                    <a:pt x="571" y="1325"/>
                  </a:lnTo>
                  <a:lnTo>
                    <a:pt x="571" y="1298"/>
                  </a:lnTo>
                  <a:lnTo>
                    <a:pt x="571" y="1262"/>
                  </a:lnTo>
                  <a:lnTo>
                    <a:pt x="571" y="1219"/>
                  </a:lnTo>
                  <a:lnTo>
                    <a:pt x="571" y="1171"/>
                  </a:lnTo>
                  <a:lnTo>
                    <a:pt x="571" y="1119"/>
                  </a:lnTo>
                  <a:lnTo>
                    <a:pt x="571" y="1065"/>
                  </a:lnTo>
                  <a:lnTo>
                    <a:pt x="571" y="1010"/>
                  </a:lnTo>
                  <a:lnTo>
                    <a:pt x="571" y="958"/>
                  </a:lnTo>
                  <a:lnTo>
                    <a:pt x="571" y="906"/>
                  </a:lnTo>
                  <a:lnTo>
                    <a:pt x="571" y="859"/>
                  </a:lnTo>
                  <a:lnTo>
                    <a:pt x="571" y="818"/>
                  </a:lnTo>
                  <a:lnTo>
                    <a:pt x="571" y="784"/>
                  </a:lnTo>
                  <a:lnTo>
                    <a:pt x="571" y="760"/>
                  </a:lnTo>
                  <a:lnTo>
                    <a:pt x="571" y="745"/>
                  </a:lnTo>
                  <a:lnTo>
                    <a:pt x="570" y="733"/>
                  </a:lnTo>
                  <a:lnTo>
                    <a:pt x="569" y="723"/>
                  </a:lnTo>
                  <a:lnTo>
                    <a:pt x="565" y="713"/>
                  </a:lnTo>
                  <a:lnTo>
                    <a:pt x="562" y="704"/>
                  </a:lnTo>
                  <a:lnTo>
                    <a:pt x="558" y="696"/>
                  </a:lnTo>
                  <a:lnTo>
                    <a:pt x="553" y="688"/>
                  </a:lnTo>
                  <a:lnTo>
                    <a:pt x="547" y="682"/>
                  </a:lnTo>
                  <a:lnTo>
                    <a:pt x="542" y="676"/>
                  </a:lnTo>
                  <a:lnTo>
                    <a:pt x="535" y="670"/>
                  </a:lnTo>
                  <a:lnTo>
                    <a:pt x="527" y="666"/>
                  </a:lnTo>
                  <a:lnTo>
                    <a:pt x="520" y="662"/>
                  </a:lnTo>
                  <a:lnTo>
                    <a:pt x="513" y="658"/>
                  </a:lnTo>
                  <a:lnTo>
                    <a:pt x="505" y="656"/>
                  </a:lnTo>
                  <a:lnTo>
                    <a:pt x="497" y="655"/>
                  </a:lnTo>
                  <a:lnTo>
                    <a:pt x="489" y="654"/>
                  </a:lnTo>
                  <a:lnTo>
                    <a:pt x="482" y="654"/>
                  </a:lnTo>
                  <a:lnTo>
                    <a:pt x="473" y="654"/>
                  </a:lnTo>
                  <a:lnTo>
                    <a:pt x="464" y="655"/>
                  </a:lnTo>
                  <a:lnTo>
                    <a:pt x="456" y="656"/>
                  </a:lnTo>
                  <a:lnTo>
                    <a:pt x="449" y="659"/>
                  </a:lnTo>
                  <a:lnTo>
                    <a:pt x="441" y="663"/>
                  </a:lnTo>
                  <a:lnTo>
                    <a:pt x="434" y="666"/>
                  </a:lnTo>
                  <a:lnTo>
                    <a:pt x="427" y="670"/>
                  </a:lnTo>
                  <a:lnTo>
                    <a:pt x="420" y="676"/>
                  </a:lnTo>
                  <a:lnTo>
                    <a:pt x="415" y="683"/>
                  </a:lnTo>
                  <a:lnTo>
                    <a:pt x="409" y="689"/>
                  </a:lnTo>
                  <a:lnTo>
                    <a:pt x="405" y="697"/>
                  </a:lnTo>
                  <a:lnTo>
                    <a:pt x="401" y="706"/>
                  </a:lnTo>
                  <a:lnTo>
                    <a:pt x="398" y="716"/>
                  </a:lnTo>
                  <a:lnTo>
                    <a:pt x="396" y="726"/>
                  </a:lnTo>
                  <a:lnTo>
                    <a:pt x="395" y="738"/>
                  </a:lnTo>
                  <a:lnTo>
                    <a:pt x="395" y="750"/>
                  </a:lnTo>
                  <a:lnTo>
                    <a:pt x="395" y="767"/>
                  </a:lnTo>
                  <a:lnTo>
                    <a:pt x="395" y="795"/>
                  </a:lnTo>
                  <a:lnTo>
                    <a:pt x="395" y="829"/>
                  </a:lnTo>
                  <a:lnTo>
                    <a:pt x="395" y="871"/>
                  </a:lnTo>
                  <a:lnTo>
                    <a:pt x="395" y="917"/>
                  </a:lnTo>
                  <a:lnTo>
                    <a:pt x="395" y="968"/>
                  </a:lnTo>
                  <a:lnTo>
                    <a:pt x="395" y="1020"/>
                  </a:lnTo>
                  <a:lnTo>
                    <a:pt x="395" y="1073"/>
                  </a:lnTo>
                  <a:lnTo>
                    <a:pt x="395" y="1125"/>
                  </a:lnTo>
                  <a:lnTo>
                    <a:pt x="395" y="1175"/>
                  </a:lnTo>
                  <a:lnTo>
                    <a:pt x="395" y="1222"/>
                  </a:lnTo>
                  <a:lnTo>
                    <a:pt x="395" y="1263"/>
                  </a:lnTo>
                  <a:lnTo>
                    <a:pt x="395" y="1296"/>
                  </a:lnTo>
                  <a:lnTo>
                    <a:pt x="395" y="1323"/>
                  </a:lnTo>
                  <a:lnTo>
                    <a:pt x="395" y="1340"/>
                  </a:lnTo>
                  <a:lnTo>
                    <a:pt x="395" y="1347"/>
                  </a:lnTo>
                  <a:close/>
                  <a:moveTo>
                    <a:pt x="965" y="0"/>
                  </a:moveTo>
                  <a:lnTo>
                    <a:pt x="965" y="1678"/>
                  </a:lnTo>
                  <a:lnTo>
                    <a:pt x="617" y="1678"/>
                  </a:lnTo>
                  <a:lnTo>
                    <a:pt x="610" y="1580"/>
                  </a:lnTo>
                  <a:lnTo>
                    <a:pt x="601" y="1580"/>
                  </a:lnTo>
                  <a:lnTo>
                    <a:pt x="596" y="1587"/>
                  </a:lnTo>
                  <a:lnTo>
                    <a:pt x="590" y="1595"/>
                  </a:lnTo>
                  <a:lnTo>
                    <a:pt x="582" y="1605"/>
                  </a:lnTo>
                  <a:lnTo>
                    <a:pt x="572" y="1615"/>
                  </a:lnTo>
                  <a:lnTo>
                    <a:pt x="562" y="1626"/>
                  </a:lnTo>
                  <a:lnTo>
                    <a:pt x="549" y="1637"/>
                  </a:lnTo>
                  <a:lnTo>
                    <a:pt x="535" y="1649"/>
                  </a:lnTo>
                  <a:lnTo>
                    <a:pt x="519" y="1660"/>
                  </a:lnTo>
                  <a:lnTo>
                    <a:pt x="501" y="1671"/>
                  </a:lnTo>
                  <a:lnTo>
                    <a:pt x="481" y="1681"/>
                  </a:lnTo>
                  <a:lnTo>
                    <a:pt x="460" y="1690"/>
                  </a:lnTo>
                  <a:lnTo>
                    <a:pt x="435" y="1699"/>
                  </a:lnTo>
                  <a:lnTo>
                    <a:pt x="409" y="1706"/>
                  </a:lnTo>
                  <a:lnTo>
                    <a:pt x="381" y="1711"/>
                  </a:lnTo>
                  <a:lnTo>
                    <a:pt x="351" y="1713"/>
                  </a:lnTo>
                  <a:lnTo>
                    <a:pt x="319" y="1716"/>
                  </a:lnTo>
                  <a:lnTo>
                    <a:pt x="281" y="1713"/>
                  </a:lnTo>
                  <a:lnTo>
                    <a:pt x="246" y="1709"/>
                  </a:lnTo>
                  <a:lnTo>
                    <a:pt x="213" y="1701"/>
                  </a:lnTo>
                  <a:lnTo>
                    <a:pt x="182" y="1690"/>
                  </a:lnTo>
                  <a:lnTo>
                    <a:pt x="154" y="1675"/>
                  </a:lnTo>
                  <a:lnTo>
                    <a:pt x="127" y="1659"/>
                  </a:lnTo>
                  <a:lnTo>
                    <a:pt x="104" y="1640"/>
                  </a:lnTo>
                  <a:lnTo>
                    <a:pt x="82" y="1617"/>
                  </a:lnTo>
                  <a:lnTo>
                    <a:pt x="63" y="1594"/>
                  </a:lnTo>
                  <a:lnTo>
                    <a:pt x="46" y="1567"/>
                  </a:lnTo>
                  <a:lnTo>
                    <a:pt x="33" y="1538"/>
                  </a:lnTo>
                  <a:lnTo>
                    <a:pt x="20" y="1507"/>
                  </a:lnTo>
                  <a:lnTo>
                    <a:pt x="11" y="1473"/>
                  </a:lnTo>
                  <a:lnTo>
                    <a:pt x="5" y="1437"/>
                  </a:lnTo>
                  <a:lnTo>
                    <a:pt x="1" y="1400"/>
                  </a:lnTo>
                  <a:lnTo>
                    <a:pt x="0" y="1362"/>
                  </a:lnTo>
                  <a:lnTo>
                    <a:pt x="0" y="1357"/>
                  </a:lnTo>
                  <a:lnTo>
                    <a:pt x="0" y="1340"/>
                  </a:lnTo>
                  <a:lnTo>
                    <a:pt x="0" y="1315"/>
                  </a:lnTo>
                  <a:lnTo>
                    <a:pt x="0" y="1283"/>
                  </a:lnTo>
                  <a:lnTo>
                    <a:pt x="0" y="1244"/>
                  </a:lnTo>
                  <a:lnTo>
                    <a:pt x="0" y="1199"/>
                  </a:lnTo>
                  <a:lnTo>
                    <a:pt x="0" y="1150"/>
                  </a:lnTo>
                  <a:lnTo>
                    <a:pt x="0" y="1099"/>
                  </a:lnTo>
                  <a:lnTo>
                    <a:pt x="0" y="1046"/>
                  </a:lnTo>
                  <a:lnTo>
                    <a:pt x="0" y="992"/>
                  </a:lnTo>
                  <a:lnTo>
                    <a:pt x="0" y="940"/>
                  </a:lnTo>
                  <a:lnTo>
                    <a:pt x="0" y="890"/>
                  </a:lnTo>
                  <a:lnTo>
                    <a:pt x="0" y="843"/>
                  </a:lnTo>
                  <a:lnTo>
                    <a:pt x="0" y="800"/>
                  </a:lnTo>
                  <a:lnTo>
                    <a:pt x="0" y="764"/>
                  </a:lnTo>
                  <a:lnTo>
                    <a:pt x="0" y="735"/>
                  </a:lnTo>
                  <a:lnTo>
                    <a:pt x="1" y="696"/>
                  </a:lnTo>
                  <a:lnTo>
                    <a:pt x="6" y="659"/>
                  </a:lnTo>
                  <a:lnTo>
                    <a:pt x="13" y="624"/>
                  </a:lnTo>
                  <a:lnTo>
                    <a:pt x="23" y="591"/>
                  </a:lnTo>
                  <a:lnTo>
                    <a:pt x="35" y="560"/>
                  </a:lnTo>
                  <a:lnTo>
                    <a:pt x="50" y="532"/>
                  </a:lnTo>
                  <a:lnTo>
                    <a:pt x="68" y="505"/>
                  </a:lnTo>
                  <a:lnTo>
                    <a:pt x="87" y="482"/>
                  </a:lnTo>
                  <a:lnTo>
                    <a:pt x="108" y="460"/>
                  </a:lnTo>
                  <a:lnTo>
                    <a:pt x="133" y="441"/>
                  </a:lnTo>
                  <a:lnTo>
                    <a:pt x="159" y="425"/>
                  </a:lnTo>
                  <a:lnTo>
                    <a:pt x="186" y="411"/>
                  </a:lnTo>
                  <a:lnTo>
                    <a:pt x="215" y="401"/>
                  </a:lnTo>
                  <a:lnTo>
                    <a:pt x="246" y="393"/>
                  </a:lnTo>
                  <a:lnTo>
                    <a:pt x="279" y="389"/>
                  </a:lnTo>
                  <a:lnTo>
                    <a:pt x="314" y="388"/>
                  </a:lnTo>
                  <a:lnTo>
                    <a:pt x="341" y="388"/>
                  </a:lnTo>
                  <a:lnTo>
                    <a:pt x="365" y="390"/>
                  </a:lnTo>
                  <a:lnTo>
                    <a:pt x="389" y="393"/>
                  </a:lnTo>
                  <a:lnTo>
                    <a:pt x="411" y="398"/>
                  </a:lnTo>
                  <a:lnTo>
                    <a:pt x="432" y="403"/>
                  </a:lnTo>
                  <a:lnTo>
                    <a:pt x="451" y="409"/>
                  </a:lnTo>
                  <a:lnTo>
                    <a:pt x="469" y="416"/>
                  </a:lnTo>
                  <a:lnTo>
                    <a:pt x="485" y="422"/>
                  </a:lnTo>
                  <a:lnTo>
                    <a:pt x="499" y="430"/>
                  </a:lnTo>
                  <a:lnTo>
                    <a:pt x="513" y="437"/>
                  </a:lnTo>
                  <a:lnTo>
                    <a:pt x="524" y="445"/>
                  </a:lnTo>
                  <a:lnTo>
                    <a:pt x="535" y="451"/>
                  </a:lnTo>
                  <a:lnTo>
                    <a:pt x="544" y="458"/>
                  </a:lnTo>
                  <a:lnTo>
                    <a:pt x="552" y="465"/>
                  </a:lnTo>
                  <a:lnTo>
                    <a:pt x="559" y="469"/>
                  </a:lnTo>
                  <a:lnTo>
                    <a:pt x="564" y="475"/>
                  </a:lnTo>
                  <a:lnTo>
                    <a:pt x="568" y="475"/>
                  </a:lnTo>
                  <a:lnTo>
                    <a:pt x="568" y="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>
              <a:off x="1936750" y="4057650"/>
              <a:ext cx="223838" cy="292100"/>
            </a:xfrm>
            <a:custGeom>
              <a:avLst/>
              <a:gdLst/>
              <a:ahLst/>
              <a:cxnLst>
                <a:cxn ang="0">
                  <a:pos x="366" y="150"/>
                </a:cxn>
                <a:cxn ang="0">
                  <a:pos x="382" y="139"/>
                </a:cxn>
                <a:cxn ang="0">
                  <a:pos x="401" y="117"/>
                </a:cxn>
                <a:cxn ang="0">
                  <a:pos x="426" y="92"/>
                </a:cxn>
                <a:cxn ang="0">
                  <a:pos x="456" y="67"/>
                </a:cxn>
                <a:cxn ang="0">
                  <a:pos x="493" y="44"/>
                </a:cxn>
                <a:cxn ang="0">
                  <a:pos x="536" y="24"/>
                </a:cxn>
                <a:cxn ang="0">
                  <a:pos x="585" y="8"/>
                </a:cxn>
                <a:cxn ang="0">
                  <a:pos x="642" y="1"/>
                </a:cxn>
                <a:cxn ang="0">
                  <a:pos x="709" y="1"/>
                </a:cxn>
                <a:cxn ang="0">
                  <a:pos x="779" y="14"/>
                </a:cxn>
                <a:cxn ang="0">
                  <a:pos x="837" y="39"/>
                </a:cxn>
                <a:cxn ang="0">
                  <a:pos x="887" y="74"/>
                </a:cxn>
                <a:cxn ang="0">
                  <a:pos x="926" y="119"/>
                </a:cxn>
                <a:cxn ang="0">
                  <a:pos x="956" y="172"/>
                </a:cxn>
                <a:cxn ang="0">
                  <a:pos x="977" y="231"/>
                </a:cxn>
                <a:cxn ang="0">
                  <a:pos x="986" y="296"/>
                </a:cxn>
                <a:cxn ang="0">
                  <a:pos x="988" y="363"/>
                </a:cxn>
                <a:cxn ang="0">
                  <a:pos x="988" y="469"/>
                </a:cxn>
                <a:cxn ang="0">
                  <a:pos x="988" y="612"/>
                </a:cxn>
                <a:cxn ang="0">
                  <a:pos x="988" y="776"/>
                </a:cxn>
                <a:cxn ang="0">
                  <a:pos x="988" y="943"/>
                </a:cxn>
                <a:cxn ang="0">
                  <a:pos x="988" y="1095"/>
                </a:cxn>
                <a:cxn ang="0">
                  <a:pos x="988" y="1213"/>
                </a:cxn>
                <a:cxn ang="0">
                  <a:pos x="988" y="1281"/>
                </a:cxn>
                <a:cxn ang="0">
                  <a:pos x="582" y="1291"/>
                </a:cxn>
                <a:cxn ang="0">
                  <a:pos x="582" y="1255"/>
                </a:cxn>
                <a:cxn ang="0">
                  <a:pos x="582" y="1162"/>
                </a:cxn>
                <a:cxn ang="0">
                  <a:pos x="582" y="1030"/>
                </a:cxn>
                <a:cxn ang="0">
                  <a:pos x="582" y="877"/>
                </a:cxn>
                <a:cxn ang="0">
                  <a:pos x="582" y="721"/>
                </a:cxn>
                <a:cxn ang="0">
                  <a:pos x="582" y="579"/>
                </a:cxn>
                <a:cxn ang="0">
                  <a:pos x="582" y="470"/>
                </a:cxn>
                <a:cxn ang="0">
                  <a:pos x="582" y="414"/>
                </a:cxn>
                <a:cxn ang="0">
                  <a:pos x="580" y="391"/>
                </a:cxn>
                <a:cxn ang="0">
                  <a:pos x="574" y="371"/>
                </a:cxn>
                <a:cxn ang="0">
                  <a:pos x="566" y="353"/>
                </a:cxn>
                <a:cxn ang="0">
                  <a:pos x="555" y="339"/>
                </a:cxn>
                <a:cxn ang="0">
                  <a:pos x="543" y="328"/>
                </a:cxn>
                <a:cxn ang="0">
                  <a:pos x="528" y="320"/>
                </a:cxn>
                <a:cxn ang="0">
                  <a:pos x="512" y="316"/>
                </a:cxn>
                <a:cxn ang="0">
                  <a:pos x="496" y="315"/>
                </a:cxn>
                <a:cxn ang="0">
                  <a:pos x="480" y="316"/>
                </a:cxn>
                <a:cxn ang="0">
                  <a:pos x="464" y="320"/>
                </a:cxn>
                <a:cxn ang="0">
                  <a:pos x="448" y="328"/>
                </a:cxn>
                <a:cxn ang="0">
                  <a:pos x="435" y="338"/>
                </a:cxn>
                <a:cxn ang="0">
                  <a:pos x="423" y="352"/>
                </a:cxn>
                <a:cxn ang="0">
                  <a:pos x="414" y="368"/>
                </a:cxn>
                <a:cxn ang="0">
                  <a:pos x="407" y="387"/>
                </a:cxn>
                <a:cxn ang="0">
                  <a:pos x="406" y="410"/>
                </a:cxn>
                <a:cxn ang="0">
                  <a:pos x="406" y="461"/>
                </a:cxn>
                <a:cxn ang="0">
                  <a:pos x="406" y="567"/>
                </a:cxn>
                <a:cxn ang="0">
                  <a:pos x="406" y="709"/>
                </a:cxn>
                <a:cxn ang="0">
                  <a:pos x="406" y="868"/>
                </a:cxn>
                <a:cxn ang="0">
                  <a:pos x="406" y="1025"/>
                </a:cxn>
                <a:cxn ang="0">
                  <a:pos x="406" y="1160"/>
                </a:cxn>
                <a:cxn ang="0">
                  <a:pos x="406" y="1254"/>
                </a:cxn>
                <a:cxn ang="0">
                  <a:pos x="406" y="1291"/>
                </a:cxn>
                <a:cxn ang="0">
                  <a:pos x="0" y="39"/>
                </a:cxn>
              </a:cxnLst>
              <a:rect l="0" t="0" r="r" b="b"/>
              <a:pathLst>
                <a:path w="988" h="1291">
                  <a:moveTo>
                    <a:pt x="360" y="39"/>
                  </a:moveTo>
                  <a:lnTo>
                    <a:pt x="366" y="150"/>
                  </a:lnTo>
                  <a:lnTo>
                    <a:pt x="375" y="150"/>
                  </a:lnTo>
                  <a:lnTo>
                    <a:pt x="382" y="139"/>
                  </a:lnTo>
                  <a:lnTo>
                    <a:pt x="391" y="128"/>
                  </a:lnTo>
                  <a:lnTo>
                    <a:pt x="401" y="117"/>
                  </a:lnTo>
                  <a:lnTo>
                    <a:pt x="412" y="105"/>
                  </a:lnTo>
                  <a:lnTo>
                    <a:pt x="426" y="92"/>
                  </a:lnTo>
                  <a:lnTo>
                    <a:pt x="441" y="80"/>
                  </a:lnTo>
                  <a:lnTo>
                    <a:pt x="456" y="67"/>
                  </a:lnTo>
                  <a:lnTo>
                    <a:pt x="474" y="55"/>
                  </a:lnTo>
                  <a:lnTo>
                    <a:pt x="493" y="44"/>
                  </a:lnTo>
                  <a:lnTo>
                    <a:pt x="515" y="33"/>
                  </a:lnTo>
                  <a:lnTo>
                    <a:pt x="536" y="24"/>
                  </a:lnTo>
                  <a:lnTo>
                    <a:pt x="561" y="15"/>
                  </a:lnTo>
                  <a:lnTo>
                    <a:pt x="585" y="8"/>
                  </a:lnTo>
                  <a:lnTo>
                    <a:pt x="612" y="3"/>
                  </a:lnTo>
                  <a:lnTo>
                    <a:pt x="642" y="1"/>
                  </a:lnTo>
                  <a:lnTo>
                    <a:pt x="672" y="0"/>
                  </a:lnTo>
                  <a:lnTo>
                    <a:pt x="709" y="1"/>
                  </a:lnTo>
                  <a:lnTo>
                    <a:pt x="745" y="5"/>
                  </a:lnTo>
                  <a:lnTo>
                    <a:pt x="779" y="14"/>
                  </a:lnTo>
                  <a:lnTo>
                    <a:pt x="809" y="25"/>
                  </a:lnTo>
                  <a:lnTo>
                    <a:pt x="837" y="39"/>
                  </a:lnTo>
                  <a:lnTo>
                    <a:pt x="863" y="55"/>
                  </a:lnTo>
                  <a:lnTo>
                    <a:pt x="887" y="74"/>
                  </a:lnTo>
                  <a:lnTo>
                    <a:pt x="908" y="96"/>
                  </a:lnTo>
                  <a:lnTo>
                    <a:pt x="926" y="119"/>
                  </a:lnTo>
                  <a:lnTo>
                    <a:pt x="943" y="145"/>
                  </a:lnTo>
                  <a:lnTo>
                    <a:pt x="956" y="172"/>
                  </a:lnTo>
                  <a:lnTo>
                    <a:pt x="968" y="201"/>
                  </a:lnTo>
                  <a:lnTo>
                    <a:pt x="977" y="231"/>
                  </a:lnTo>
                  <a:lnTo>
                    <a:pt x="982" y="263"/>
                  </a:lnTo>
                  <a:lnTo>
                    <a:pt x="986" y="296"/>
                  </a:lnTo>
                  <a:lnTo>
                    <a:pt x="988" y="330"/>
                  </a:lnTo>
                  <a:lnTo>
                    <a:pt x="988" y="363"/>
                  </a:lnTo>
                  <a:lnTo>
                    <a:pt x="988" y="410"/>
                  </a:lnTo>
                  <a:lnTo>
                    <a:pt x="988" y="469"/>
                  </a:lnTo>
                  <a:lnTo>
                    <a:pt x="988" y="537"/>
                  </a:lnTo>
                  <a:lnTo>
                    <a:pt x="988" y="612"/>
                  </a:lnTo>
                  <a:lnTo>
                    <a:pt x="988" y="693"/>
                  </a:lnTo>
                  <a:lnTo>
                    <a:pt x="988" y="776"/>
                  </a:lnTo>
                  <a:lnTo>
                    <a:pt x="988" y="860"/>
                  </a:lnTo>
                  <a:lnTo>
                    <a:pt x="988" y="943"/>
                  </a:lnTo>
                  <a:lnTo>
                    <a:pt x="988" y="1022"/>
                  </a:lnTo>
                  <a:lnTo>
                    <a:pt x="988" y="1095"/>
                  </a:lnTo>
                  <a:lnTo>
                    <a:pt x="988" y="1159"/>
                  </a:lnTo>
                  <a:lnTo>
                    <a:pt x="988" y="1213"/>
                  </a:lnTo>
                  <a:lnTo>
                    <a:pt x="988" y="1255"/>
                  </a:lnTo>
                  <a:lnTo>
                    <a:pt x="988" y="1281"/>
                  </a:lnTo>
                  <a:lnTo>
                    <a:pt x="988" y="1291"/>
                  </a:lnTo>
                  <a:lnTo>
                    <a:pt x="582" y="1291"/>
                  </a:lnTo>
                  <a:lnTo>
                    <a:pt x="582" y="1281"/>
                  </a:lnTo>
                  <a:lnTo>
                    <a:pt x="582" y="1255"/>
                  </a:lnTo>
                  <a:lnTo>
                    <a:pt x="582" y="1215"/>
                  </a:lnTo>
                  <a:lnTo>
                    <a:pt x="582" y="1162"/>
                  </a:lnTo>
                  <a:lnTo>
                    <a:pt x="582" y="1101"/>
                  </a:lnTo>
                  <a:lnTo>
                    <a:pt x="582" y="1030"/>
                  </a:lnTo>
                  <a:lnTo>
                    <a:pt x="582" y="955"/>
                  </a:lnTo>
                  <a:lnTo>
                    <a:pt x="582" y="877"/>
                  </a:lnTo>
                  <a:lnTo>
                    <a:pt x="582" y="798"/>
                  </a:lnTo>
                  <a:lnTo>
                    <a:pt x="582" y="721"/>
                  </a:lnTo>
                  <a:lnTo>
                    <a:pt x="582" y="647"/>
                  </a:lnTo>
                  <a:lnTo>
                    <a:pt x="582" y="579"/>
                  </a:lnTo>
                  <a:lnTo>
                    <a:pt x="582" y="519"/>
                  </a:lnTo>
                  <a:lnTo>
                    <a:pt x="582" y="470"/>
                  </a:lnTo>
                  <a:lnTo>
                    <a:pt x="582" y="434"/>
                  </a:lnTo>
                  <a:lnTo>
                    <a:pt x="582" y="414"/>
                  </a:lnTo>
                  <a:lnTo>
                    <a:pt x="581" y="402"/>
                  </a:lnTo>
                  <a:lnTo>
                    <a:pt x="580" y="391"/>
                  </a:lnTo>
                  <a:lnTo>
                    <a:pt x="578" y="380"/>
                  </a:lnTo>
                  <a:lnTo>
                    <a:pt x="574" y="371"/>
                  </a:lnTo>
                  <a:lnTo>
                    <a:pt x="571" y="362"/>
                  </a:lnTo>
                  <a:lnTo>
                    <a:pt x="566" y="353"/>
                  </a:lnTo>
                  <a:lnTo>
                    <a:pt x="561" y="346"/>
                  </a:lnTo>
                  <a:lnTo>
                    <a:pt x="555" y="339"/>
                  </a:lnTo>
                  <a:lnTo>
                    <a:pt x="550" y="334"/>
                  </a:lnTo>
                  <a:lnTo>
                    <a:pt x="543" y="328"/>
                  </a:lnTo>
                  <a:lnTo>
                    <a:pt x="536" y="324"/>
                  </a:lnTo>
                  <a:lnTo>
                    <a:pt x="528" y="320"/>
                  </a:lnTo>
                  <a:lnTo>
                    <a:pt x="520" y="318"/>
                  </a:lnTo>
                  <a:lnTo>
                    <a:pt x="512" y="316"/>
                  </a:lnTo>
                  <a:lnTo>
                    <a:pt x="503" y="315"/>
                  </a:lnTo>
                  <a:lnTo>
                    <a:pt x="496" y="315"/>
                  </a:lnTo>
                  <a:lnTo>
                    <a:pt x="488" y="315"/>
                  </a:lnTo>
                  <a:lnTo>
                    <a:pt x="480" y="316"/>
                  </a:lnTo>
                  <a:lnTo>
                    <a:pt x="472" y="318"/>
                  </a:lnTo>
                  <a:lnTo>
                    <a:pt x="464" y="320"/>
                  </a:lnTo>
                  <a:lnTo>
                    <a:pt x="456" y="324"/>
                  </a:lnTo>
                  <a:lnTo>
                    <a:pt x="448" y="328"/>
                  </a:lnTo>
                  <a:lnTo>
                    <a:pt x="442" y="333"/>
                  </a:lnTo>
                  <a:lnTo>
                    <a:pt x="435" y="338"/>
                  </a:lnTo>
                  <a:lnTo>
                    <a:pt x="428" y="345"/>
                  </a:lnTo>
                  <a:lnTo>
                    <a:pt x="423" y="352"/>
                  </a:lnTo>
                  <a:lnTo>
                    <a:pt x="418" y="359"/>
                  </a:lnTo>
                  <a:lnTo>
                    <a:pt x="414" y="368"/>
                  </a:lnTo>
                  <a:lnTo>
                    <a:pt x="410" y="377"/>
                  </a:lnTo>
                  <a:lnTo>
                    <a:pt x="407" y="387"/>
                  </a:lnTo>
                  <a:lnTo>
                    <a:pt x="406" y="397"/>
                  </a:lnTo>
                  <a:lnTo>
                    <a:pt x="406" y="410"/>
                  </a:lnTo>
                  <a:lnTo>
                    <a:pt x="406" y="428"/>
                  </a:lnTo>
                  <a:lnTo>
                    <a:pt x="406" y="461"/>
                  </a:lnTo>
                  <a:lnTo>
                    <a:pt x="406" y="509"/>
                  </a:lnTo>
                  <a:lnTo>
                    <a:pt x="406" y="567"/>
                  </a:lnTo>
                  <a:lnTo>
                    <a:pt x="406" y="636"/>
                  </a:lnTo>
                  <a:lnTo>
                    <a:pt x="406" y="709"/>
                  </a:lnTo>
                  <a:lnTo>
                    <a:pt x="406" y="788"/>
                  </a:lnTo>
                  <a:lnTo>
                    <a:pt x="406" y="868"/>
                  </a:lnTo>
                  <a:lnTo>
                    <a:pt x="406" y="947"/>
                  </a:lnTo>
                  <a:lnTo>
                    <a:pt x="406" y="1025"/>
                  </a:lnTo>
                  <a:lnTo>
                    <a:pt x="406" y="1096"/>
                  </a:lnTo>
                  <a:lnTo>
                    <a:pt x="406" y="1160"/>
                  </a:lnTo>
                  <a:lnTo>
                    <a:pt x="406" y="1213"/>
                  </a:lnTo>
                  <a:lnTo>
                    <a:pt x="406" y="1254"/>
                  </a:lnTo>
                  <a:lnTo>
                    <a:pt x="406" y="1281"/>
                  </a:lnTo>
                  <a:lnTo>
                    <a:pt x="406" y="1291"/>
                  </a:lnTo>
                  <a:lnTo>
                    <a:pt x="0" y="1291"/>
                  </a:lnTo>
                  <a:lnTo>
                    <a:pt x="0" y="39"/>
                  </a:lnTo>
                  <a:lnTo>
                    <a:pt x="360" y="3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7"/>
            <p:cNvSpPr>
              <a:spLocks/>
            </p:cNvSpPr>
            <p:nvPr/>
          </p:nvSpPr>
          <p:spPr bwMode="auto">
            <a:xfrm>
              <a:off x="1633538" y="4432300"/>
              <a:ext cx="231775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5" y="0"/>
                </a:cxn>
                <a:cxn ang="0">
                  <a:pos x="1025" y="335"/>
                </a:cxn>
                <a:cxn ang="0">
                  <a:pos x="731" y="335"/>
                </a:cxn>
                <a:cxn ang="0">
                  <a:pos x="731" y="1678"/>
                </a:cxn>
                <a:cxn ang="0">
                  <a:pos x="283" y="1678"/>
                </a:cxn>
                <a:cxn ang="0">
                  <a:pos x="283" y="335"/>
                </a:cxn>
                <a:cxn ang="0">
                  <a:pos x="0" y="335"/>
                </a:cxn>
                <a:cxn ang="0">
                  <a:pos x="0" y="0"/>
                </a:cxn>
              </a:cxnLst>
              <a:rect l="0" t="0" r="r" b="b"/>
              <a:pathLst>
                <a:path w="1025" h="1678">
                  <a:moveTo>
                    <a:pt x="0" y="0"/>
                  </a:moveTo>
                  <a:lnTo>
                    <a:pt x="1025" y="0"/>
                  </a:lnTo>
                  <a:lnTo>
                    <a:pt x="1025" y="335"/>
                  </a:lnTo>
                  <a:lnTo>
                    <a:pt x="731" y="335"/>
                  </a:lnTo>
                  <a:lnTo>
                    <a:pt x="731" y="1678"/>
                  </a:lnTo>
                  <a:lnTo>
                    <a:pt x="283" y="1678"/>
                  </a:lnTo>
                  <a:lnTo>
                    <a:pt x="283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8"/>
            <p:cNvSpPr>
              <a:spLocks noChangeArrowheads="1"/>
            </p:cNvSpPr>
            <p:nvPr/>
          </p:nvSpPr>
          <p:spPr bwMode="auto">
            <a:xfrm>
              <a:off x="3216275" y="4432300"/>
              <a:ext cx="93663" cy="3810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3913188" y="4432300"/>
              <a:ext cx="93663" cy="381000"/>
            </a:xfrm>
            <a:custGeom>
              <a:avLst/>
              <a:gdLst/>
              <a:ahLst/>
              <a:cxnLst>
                <a:cxn ang="0">
                  <a:pos x="0" y="1678"/>
                </a:cxn>
                <a:cxn ang="0">
                  <a:pos x="0" y="425"/>
                </a:cxn>
                <a:cxn ang="0">
                  <a:pos x="414" y="425"/>
                </a:cxn>
                <a:cxn ang="0">
                  <a:pos x="414" y="1678"/>
                </a:cxn>
                <a:cxn ang="0">
                  <a:pos x="0" y="1678"/>
                </a:cxn>
                <a:cxn ang="0">
                  <a:pos x="0" y="302"/>
                </a:cxn>
                <a:cxn ang="0">
                  <a:pos x="0" y="0"/>
                </a:cxn>
                <a:cxn ang="0">
                  <a:pos x="414" y="0"/>
                </a:cxn>
                <a:cxn ang="0">
                  <a:pos x="414" y="302"/>
                </a:cxn>
                <a:cxn ang="0">
                  <a:pos x="0" y="302"/>
                </a:cxn>
              </a:cxnLst>
              <a:rect l="0" t="0" r="r" b="b"/>
              <a:pathLst>
                <a:path w="414" h="1678">
                  <a:moveTo>
                    <a:pt x="0" y="1678"/>
                  </a:moveTo>
                  <a:lnTo>
                    <a:pt x="0" y="425"/>
                  </a:lnTo>
                  <a:lnTo>
                    <a:pt x="414" y="425"/>
                  </a:lnTo>
                  <a:lnTo>
                    <a:pt x="414" y="1678"/>
                  </a:lnTo>
                  <a:lnTo>
                    <a:pt x="0" y="1678"/>
                  </a:lnTo>
                  <a:close/>
                  <a:moveTo>
                    <a:pt x="0" y="302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14" y="302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2116138" y="4519613"/>
              <a:ext cx="222250" cy="301625"/>
            </a:xfrm>
            <a:custGeom>
              <a:avLst/>
              <a:gdLst/>
              <a:ahLst/>
              <a:cxnLst>
                <a:cxn ang="0">
                  <a:pos x="574" y="837"/>
                </a:cxn>
                <a:cxn ang="0">
                  <a:pos x="574" y="880"/>
                </a:cxn>
                <a:cxn ang="0">
                  <a:pos x="574" y="918"/>
                </a:cxn>
                <a:cxn ang="0">
                  <a:pos x="574" y="947"/>
                </a:cxn>
                <a:cxn ang="0">
                  <a:pos x="574" y="965"/>
                </a:cxn>
                <a:cxn ang="0">
                  <a:pos x="573" y="979"/>
                </a:cxn>
                <a:cxn ang="0">
                  <a:pos x="567" y="1003"/>
                </a:cxn>
                <a:cxn ang="0">
                  <a:pos x="554" y="1025"/>
                </a:cxn>
                <a:cxn ang="0">
                  <a:pos x="536" y="1039"/>
                </a:cxn>
                <a:cxn ang="0">
                  <a:pos x="515" y="1049"/>
                </a:cxn>
                <a:cxn ang="0">
                  <a:pos x="490" y="1053"/>
                </a:cxn>
                <a:cxn ang="0">
                  <a:pos x="462" y="1048"/>
                </a:cxn>
                <a:cxn ang="0">
                  <a:pos x="440" y="1038"/>
                </a:cxn>
                <a:cxn ang="0">
                  <a:pos x="422" y="1022"/>
                </a:cxn>
                <a:cxn ang="0">
                  <a:pos x="411" y="1002"/>
                </a:cxn>
                <a:cxn ang="0">
                  <a:pos x="406" y="978"/>
                </a:cxn>
                <a:cxn ang="0">
                  <a:pos x="406" y="945"/>
                </a:cxn>
                <a:cxn ang="0">
                  <a:pos x="406" y="840"/>
                </a:cxn>
                <a:cxn ang="0">
                  <a:pos x="406" y="687"/>
                </a:cxn>
                <a:cxn ang="0">
                  <a:pos x="406" y="527"/>
                </a:cxn>
                <a:cxn ang="0">
                  <a:pos x="406" y="402"/>
                </a:cxn>
                <a:cxn ang="0">
                  <a:pos x="406" y="349"/>
                </a:cxn>
                <a:cxn ang="0">
                  <a:pos x="411" y="325"/>
                </a:cxn>
                <a:cxn ang="0">
                  <a:pos x="424" y="305"/>
                </a:cxn>
                <a:cxn ang="0">
                  <a:pos x="440" y="289"/>
                </a:cxn>
                <a:cxn ang="0">
                  <a:pos x="463" y="279"/>
                </a:cxn>
                <a:cxn ang="0">
                  <a:pos x="491" y="276"/>
                </a:cxn>
                <a:cxn ang="0">
                  <a:pos x="515" y="278"/>
                </a:cxn>
                <a:cxn ang="0">
                  <a:pos x="536" y="288"/>
                </a:cxn>
                <a:cxn ang="0">
                  <a:pos x="554" y="303"/>
                </a:cxn>
                <a:cxn ang="0">
                  <a:pos x="567" y="324"/>
                </a:cxn>
                <a:cxn ang="0">
                  <a:pos x="573" y="348"/>
                </a:cxn>
                <a:cxn ang="0">
                  <a:pos x="574" y="368"/>
                </a:cxn>
                <a:cxn ang="0">
                  <a:pos x="574" y="393"/>
                </a:cxn>
                <a:cxn ang="0">
                  <a:pos x="574" y="423"/>
                </a:cxn>
                <a:cxn ang="0">
                  <a:pos x="574" y="456"/>
                </a:cxn>
                <a:cxn ang="0">
                  <a:pos x="574" y="488"/>
                </a:cxn>
                <a:cxn ang="0">
                  <a:pos x="981" y="507"/>
                </a:cxn>
                <a:cxn ang="0">
                  <a:pos x="972" y="337"/>
                </a:cxn>
                <a:cxn ang="0">
                  <a:pos x="932" y="215"/>
                </a:cxn>
                <a:cxn ang="0">
                  <a:pos x="855" y="118"/>
                </a:cxn>
                <a:cxn ang="0">
                  <a:pos x="745" y="47"/>
                </a:cxn>
                <a:cxn ang="0">
                  <a:pos x="603" y="7"/>
                </a:cxn>
                <a:cxn ang="0">
                  <a:pos x="437" y="1"/>
                </a:cxn>
                <a:cxn ang="0">
                  <a:pos x="292" y="26"/>
                </a:cxn>
                <a:cxn ang="0">
                  <a:pos x="171" y="82"/>
                </a:cxn>
                <a:cxn ang="0">
                  <a:pos x="79" y="170"/>
                </a:cxn>
                <a:cxn ang="0">
                  <a:pos x="20" y="285"/>
                </a:cxn>
                <a:cxn ang="0">
                  <a:pos x="0" y="430"/>
                </a:cxn>
                <a:cxn ang="0">
                  <a:pos x="9" y="999"/>
                </a:cxn>
                <a:cxn ang="0">
                  <a:pos x="55" y="1124"/>
                </a:cxn>
                <a:cxn ang="0">
                  <a:pos x="137" y="1219"/>
                </a:cxn>
                <a:cxn ang="0">
                  <a:pos x="248" y="1285"/>
                </a:cxn>
                <a:cxn ang="0">
                  <a:pos x="385" y="1321"/>
                </a:cxn>
                <a:cxn ang="0">
                  <a:pos x="547" y="1326"/>
                </a:cxn>
                <a:cxn ang="0">
                  <a:pos x="701" y="1297"/>
                </a:cxn>
                <a:cxn ang="0">
                  <a:pos x="823" y="1237"/>
                </a:cxn>
                <a:cxn ang="0">
                  <a:pos x="909" y="1148"/>
                </a:cxn>
                <a:cxn ang="0">
                  <a:pos x="963" y="1034"/>
                </a:cxn>
                <a:cxn ang="0">
                  <a:pos x="981" y="899"/>
                </a:cxn>
              </a:cxnLst>
              <a:rect l="0" t="0" r="r" b="b"/>
              <a:pathLst>
                <a:path w="981" h="1329">
                  <a:moveTo>
                    <a:pt x="574" y="808"/>
                  </a:moveTo>
                  <a:lnTo>
                    <a:pt x="574" y="822"/>
                  </a:lnTo>
                  <a:lnTo>
                    <a:pt x="574" y="837"/>
                  </a:lnTo>
                  <a:lnTo>
                    <a:pt x="574" y="851"/>
                  </a:lnTo>
                  <a:lnTo>
                    <a:pt x="574" y="866"/>
                  </a:lnTo>
                  <a:lnTo>
                    <a:pt x="574" y="880"/>
                  </a:lnTo>
                  <a:lnTo>
                    <a:pt x="574" y="894"/>
                  </a:lnTo>
                  <a:lnTo>
                    <a:pt x="574" y="906"/>
                  </a:lnTo>
                  <a:lnTo>
                    <a:pt x="574" y="918"/>
                  </a:lnTo>
                  <a:lnTo>
                    <a:pt x="574" y="928"/>
                  </a:lnTo>
                  <a:lnTo>
                    <a:pt x="574" y="939"/>
                  </a:lnTo>
                  <a:lnTo>
                    <a:pt x="574" y="947"/>
                  </a:lnTo>
                  <a:lnTo>
                    <a:pt x="574" y="955"/>
                  </a:lnTo>
                  <a:lnTo>
                    <a:pt x="574" y="961"/>
                  </a:lnTo>
                  <a:lnTo>
                    <a:pt x="574" y="965"/>
                  </a:lnTo>
                  <a:lnTo>
                    <a:pt x="574" y="969"/>
                  </a:lnTo>
                  <a:lnTo>
                    <a:pt x="574" y="970"/>
                  </a:lnTo>
                  <a:lnTo>
                    <a:pt x="573" y="979"/>
                  </a:lnTo>
                  <a:lnTo>
                    <a:pt x="572" y="988"/>
                  </a:lnTo>
                  <a:lnTo>
                    <a:pt x="570" y="996"/>
                  </a:lnTo>
                  <a:lnTo>
                    <a:pt x="567" y="1003"/>
                  </a:lnTo>
                  <a:lnTo>
                    <a:pt x="563" y="1011"/>
                  </a:lnTo>
                  <a:lnTo>
                    <a:pt x="560" y="1018"/>
                  </a:lnTo>
                  <a:lnTo>
                    <a:pt x="554" y="1025"/>
                  </a:lnTo>
                  <a:lnTo>
                    <a:pt x="548" y="1030"/>
                  </a:lnTo>
                  <a:lnTo>
                    <a:pt x="543" y="1035"/>
                  </a:lnTo>
                  <a:lnTo>
                    <a:pt x="536" y="1039"/>
                  </a:lnTo>
                  <a:lnTo>
                    <a:pt x="529" y="1044"/>
                  </a:lnTo>
                  <a:lnTo>
                    <a:pt x="523" y="1046"/>
                  </a:lnTo>
                  <a:lnTo>
                    <a:pt x="515" y="1049"/>
                  </a:lnTo>
                  <a:lnTo>
                    <a:pt x="506" y="1050"/>
                  </a:lnTo>
                  <a:lnTo>
                    <a:pt x="498" y="1051"/>
                  </a:lnTo>
                  <a:lnTo>
                    <a:pt x="490" y="1053"/>
                  </a:lnTo>
                  <a:lnTo>
                    <a:pt x="480" y="1051"/>
                  </a:lnTo>
                  <a:lnTo>
                    <a:pt x="471" y="1050"/>
                  </a:lnTo>
                  <a:lnTo>
                    <a:pt x="462" y="1048"/>
                  </a:lnTo>
                  <a:lnTo>
                    <a:pt x="454" y="1046"/>
                  </a:lnTo>
                  <a:lnTo>
                    <a:pt x="447" y="1042"/>
                  </a:lnTo>
                  <a:lnTo>
                    <a:pt x="440" y="1038"/>
                  </a:lnTo>
                  <a:lnTo>
                    <a:pt x="434" y="1034"/>
                  </a:lnTo>
                  <a:lnTo>
                    <a:pt x="428" y="1028"/>
                  </a:lnTo>
                  <a:lnTo>
                    <a:pt x="422" y="1022"/>
                  </a:lnTo>
                  <a:lnTo>
                    <a:pt x="418" y="1016"/>
                  </a:lnTo>
                  <a:lnTo>
                    <a:pt x="415" y="1009"/>
                  </a:lnTo>
                  <a:lnTo>
                    <a:pt x="411" y="1002"/>
                  </a:lnTo>
                  <a:lnTo>
                    <a:pt x="408" y="994"/>
                  </a:lnTo>
                  <a:lnTo>
                    <a:pt x="407" y="987"/>
                  </a:lnTo>
                  <a:lnTo>
                    <a:pt x="406" y="978"/>
                  </a:lnTo>
                  <a:lnTo>
                    <a:pt x="406" y="970"/>
                  </a:lnTo>
                  <a:lnTo>
                    <a:pt x="406" y="963"/>
                  </a:lnTo>
                  <a:lnTo>
                    <a:pt x="406" y="945"/>
                  </a:lnTo>
                  <a:lnTo>
                    <a:pt x="406" y="918"/>
                  </a:lnTo>
                  <a:lnTo>
                    <a:pt x="406" y="883"/>
                  </a:lnTo>
                  <a:lnTo>
                    <a:pt x="406" y="840"/>
                  </a:lnTo>
                  <a:lnTo>
                    <a:pt x="406" y="792"/>
                  </a:lnTo>
                  <a:lnTo>
                    <a:pt x="406" y="741"/>
                  </a:lnTo>
                  <a:lnTo>
                    <a:pt x="406" y="687"/>
                  </a:lnTo>
                  <a:lnTo>
                    <a:pt x="406" y="632"/>
                  </a:lnTo>
                  <a:lnTo>
                    <a:pt x="406" y="579"/>
                  </a:lnTo>
                  <a:lnTo>
                    <a:pt x="406" y="527"/>
                  </a:lnTo>
                  <a:lnTo>
                    <a:pt x="406" y="480"/>
                  </a:lnTo>
                  <a:lnTo>
                    <a:pt x="406" y="438"/>
                  </a:lnTo>
                  <a:lnTo>
                    <a:pt x="406" y="402"/>
                  </a:lnTo>
                  <a:lnTo>
                    <a:pt x="406" y="375"/>
                  </a:lnTo>
                  <a:lnTo>
                    <a:pt x="406" y="358"/>
                  </a:lnTo>
                  <a:lnTo>
                    <a:pt x="406" y="349"/>
                  </a:lnTo>
                  <a:lnTo>
                    <a:pt x="407" y="341"/>
                  </a:lnTo>
                  <a:lnTo>
                    <a:pt x="409" y="333"/>
                  </a:lnTo>
                  <a:lnTo>
                    <a:pt x="411" y="325"/>
                  </a:lnTo>
                  <a:lnTo>
                    <a:pt x="415" y="318"/>
                  </a:lnTo>
                  <a:lnTo>
                    <a:pt x="418" y="311"/>
                  </a:lnTo>
                  <a:lnTo>
                    <a:pt x="424" y="305"/>
                  </a:lnTo>
                  <a:lnTo>
                    <a:pt x="428" y="299"/>
                  </a:lnTo>
                  <a:lnTo>
                    <a:pt x="434" y="294"/>
                  </a:lnTo>
                  <a:lnTo>
                    <a:pt x="440" y="289"/>
                  </a:lnTo>
                  <a:lnTo>
                    <a:pt x="447" y="285"/>
                  </a:lnTo>
                  <a:lnTo>
                    <a:pt x="455" y="281"/>
                  </a:lnTo>
                  <a:lnTo>
                    <a:pt x="463" y="279"/>
                  </a:lnTo>
                  <a:lnTo>
                    <a:pt x="472" y="277"/>
                  </a:lnTo>
                  <a:lnTo>
                    <a:pt x="481" y="276"/>
                  </a:lnTo>
                  <a:lnTo>
                    <a:pt x="491" y="276"/>
                  </a:lnTo>
                  <a:lnTo>
                    <a:pt x="499" y="276"/>
                  </a:lnTo>
                  <a:lnTo>
                    <a:pt x="507" y="277"/>
                  </a:lnTo>
                  <a:lnTo>
                    <a:pt x="515" y="278"/>
                  </a:lnTo>
                  <a:lnTo>
                    <a:pt x="523" y="281"/>
                  </a:lnTo>
                  <a:lnTo>
                    <a:pt x="529" y="284"/>
                  </a:lnTo>
                  <a:lnTo>
                    <a:pt x="536" y="288"/>
                  </a:lnTo>
                  <a:lnTo>
                    <a:pt x="543" y="292"/>
                  </a:lnTo>
                  <a:lnTo>
                    <a:pt x="549" y="297"/>
                  </a:lnTo>
                  <a:lnTo>
                    <a:pt x="554" y="303"/>
                  </a:lnTo>
                  <a:lnTo>
                    <a:pt x="560" y="309"/>
                  </a:lnTo>
                  <a:lnTo>
                    <a:pt x="563" y="316"/>
                  </a:lnTo>
                  <a:lnTo>
                    <a:pt x="567" y="324"/>
                  </a:lnTo>
                  <a:lnTo>
                    <a:pt x="570" y="332"/>
                  </a:lnTo>
                  <a:lnTo>
                    <a:pt x="572" y="339"/>
                  </a:lnTo>
                  <a:lnTo>
                    <a:pt x="573" y="348"/>
                  </a:lnTo>
                  <a:lnTo>
                    <a:pt x="574" y="358"/>
                  </a:lnTo>
                  <a:lnTo>
                    <a:pt x="574" y="363"/>
                  </a:lnTo>
                  <a:lnTo>
                    <a:pt x="574" y="368"/>
                  </a:lnTo>
                  <a:lnTo>
                    <a:pt x="574" y="376"/>
                  </a:lnTo>
                  <a:lnTo>
                    <a:pt x="574" y="384"/>
                  </a:lnTo>
                  <a:lnTo>
                    <a:pt x="574" y="393"/>
                  </a:lnTo>
                  <a:lnTo>
                    <a:pt x="574" y="402"/>
                  </a:lnTo>
                  <a:lnTo>
                    <a:pt x="574" y="412"/>
                  </a:lnTo>
                  <a:lnTo>
                    <a:pt x="574" y="423"/>
                  </a:lnTo>
                  <a:lnTo>
                    <a:pt x="574" y="433"/>
                  </a:lnTo>
                  <a:lnTo>
                    <a:pt x="574" y="444"/>
                  </a:lnTo>
                  <a:lnTo>
                    <a:pt x="574" y="456"/>
                  </a:lnTo>
                  <a:lnTo>
                    <a:pt x="574" y="467"/>
                  </a:lnTo>
                  <a:lnTo>
                    <a:pt x="574" y="477"/>
                  </a:lnTo>
                  <a:lnTo>
                    <a:pt x="574" y="488"/>
                  </a:lnTo>
                  <a:lnTo>
                    <a:pt x="574" y="497"/>
                  </a:lnTo>
                  <a:lnTo>
                    <a:pt x="574" y="507"/>
                  </a:lnTo>
                  <a:lnTo>
                    <a:pt x="981" y="507"/>
                  </a:lnTo>
                  <a:lnTo>
                    <a:pt x="981" y="430"/>
                  </a:lnTo>
                  <a:lnTo>
                    <a:pt x="979" y="382"/>
                  </a:lnTo>
                  <a:lnTo>
                    <a:pt x="972" y="337"/>
                  </a:lnTo>
                  <a:lnTo>
                    <a:pt x="963" y="295"/>
                  </a:lnTo>
                  <a:lnTo>
                    <a:pt x="948" y="253"/>
                  </a:lnTo>
                  <a:lnTo>
                    <a:pt x="932" y="215"/>
                  </a:lnTo>
                  <a:lnTo>
                    <a:pt x="909" y="181"/>
                  </a:lnTo>
                  <a:lnTo>
                    <a:pt x="884" y="147"/>
                  </a:lnTo>
                  <a:lnTo>
                    <a:pt x="855" y="118"/>
                  </a:lnTo>
                  <a:lnTo>
                    <a:pt x="823" y="91"/>
                  </a:lnTo>
                  <a:lnTo>
                    <a:pt x="785" y="68"/>
                  </a:lnTo>
                  <a:lnTo>
                    <a:pt x="745" y="47"/>
                  </a:lnTo>
                  <a:lnTo>
                    <a:pt x="701" y="30"/>
                  </a:lnTo>
                  <a:lnTo>
                    <a:pt x="654" y="16"/>
                  </a:lnTo>
                  <a:lnTo>
                    <a:pt x="603" y="7"/>
                  </a:lnTo>
                  <a:lnTo>
                    <a:pt x="548" y="1"/>
                  </a:lnTo>
                  <a:lnTo>
                    <a:pt x="491" y="0"/>
                  </a:lnTo>
                  <a:lnTo>
                    <a:pt x="437" y="1"/>
                  </a:lnTo>
                  <a:lnTo>
                    <a:pt x="387" y="6"/>
                  </a:lnTo>
                  <a:lnTo>
                    <a:pt x="338" y="14"/>
                  </a:lnTo>
                  <a:lnTo>
                    <a:pt x="292" y="26"/>
                  </a:lnTo>
                  <a:lnTo>
                    <a:pt x="248" y="42"/>
                  </a:lnTo>
                  <a:lnTo>
                    <a:pt x="208" y="61"/>
                  </a:lnTo>
                  <a:lnTo>
                    <a:pt x="171" y="82"/>
                  </a:lnTo>
                  <a:lnTo>
                    <a:pt x="137" y="108"/>
                  </a:lnTo>
                  <a:lnTo>
                    <a:pt x="106" y="137"/>
                  </a:lnTo>
                  <a:lnTo>
                    <a:pt x="79" y="170"/>
                  </a:lnTo>
                  <a:lnTo>
                    <a:pt x="55" y="204"/>
                  </a:lnTo>
                  <a:lnTo>
                    <a:pt x="36" y="243"/>
                  </a:lnTo>
                  <a:lnTo>
                    <a:pt x="20" y="285"/>
                  </a:lnTo>
                  <a:lnTo>
                    <a:pt x="9" y="329"/>
                  </a:lnTo>
                  <a:lnTo>
                    <a:pt x="2" y="377"/>
                  </a:lnTo>
                  <a:lnTo>
                    <a:pt x="0" y="430"/>
                  </a:lnTo>
                  <a:lnTo>
                    <a:pt x="0" y="899"/>
                  </a:lnTo>
                  <a:lnTo>
                    <a:pt x="2" y="951"/>
                  </a:lnTo>
                  <a:lnTo>
                    <a:pt x="9" y="999"/>
                  </a:lnTo>
                  <a:lnTo>
                    <a:pt x="20" y="1044"/>
                  </a:lnTo>
                  <a:lnTo>
                    <a:pt x="36" y="1085"/>
                  </a:lnTo>
                  <a:lnTo>
                    <a:pt x="55" y="1124"/>
                  </a:lnTo>
                  <a:lnTo>
                    <a:pt x="79" y="1159"/>
                  </a:lnTo>
                  <a:lnTo>
                    <a:pt x="106" y="1191"/>
                  </a:lnTo>
                  <a:lnTo>
                    <a:pt x="137" y="1219"/>
                  </a:lnTo>
                  <a:lnTo>
                    <a:pt x="171" y="1245"/>
                  </a:lnTo>
                  <a:lnTo>
                    <a:pt x="208" y="1267"/>
                  </a:lnTo>
                  <a:lnTo>
                    <a:pt x="248" y="1285"/>
                  </a:lnTo>
                  <a:lnTo>
                    <a:pt x="291" y="1301"/>
                  </a:lnTo>
                  <a:lnTo>
                    <a:pt x="337" y="1313"/>
                  </a:lnTo>
                  <a:lnTo>
                    <a:pt x="385" y="1321"/>
                  </a:lnTo>
                  <a:lnTo>
                    <a:pt x="436" y="1326"/>
                  </a:lnTo>
                  <a:lnTo>
                    <a:pt x="490" y="1329"/>
                  </a:lnTo>
                  <a:lnTo>
                    <a:pt x="547" y="1326"/>
                  </a:lnTo>
                  <a:lnTo>
                    <a:pt x="602" y="1320"/>
                  </a:lnTo>
                  <a:lnTo>
                    <a:pt x="654" y="1311"/>
                  </a:lnTo>
                  <a:lnTo>
                    <a:pt x="701" y="1297"/>
                  </a:lnTo>
                  <a:lnTo>
                    <a:pt x="745" y="1281"/>
                  </a:lnTo>
                  <a:lnTo>
                    <a:pt x="785" y="1260"/>
                  </a:lnTo>
                  <a:lnTo>
                    <a:pt x="823" y="1237"/>
                  </a:lnTo>
                  <a:lnTo>
                    <a:pt x="855" y="1210"/>
                  </a:lnTo>
                  <a:lnTo>
                    <a:pt x="884" y="1180"/>
                  </a:lnTo>
                  <a:lnTo>
                    <a:pt x="909" y="1148"/>
                  </a:lnTo>
                  <a:lnTo>
                    <a:pt x="932" y="1112"/>
                  </a:lnTo>
                  <a:lnTo>
                    <a:pt x="948" y="1075"/>
                  </a:lnTo>
                  <a:lnTo>
                    <a:pt x="963" y="1034"/>
                  </a:lnTo>
                  <a:lnTo>
                    <a:pt x="972" y="991"/>
                  </a:lnTo>
                  <a:lnTo>
                    <a:pt x="979" y="946"/>
                  </a:lnTo>
                  <a:lnTo>
                    <a:pt x="981" y="899"/>
                  </a:lnTo>
                  <a:lnTo>
                    <a:pt x="981" y="808"/>
                  </a:lnTo>
                  <a:lnTo>
                    <a:pt x="574" y="80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1"/>
            <p:cNvSpPr>
              <a:spLocks noEditPoints="1"/>
            </p:cNvSpPr>
            <p:nvPr/>
          </p:nvSpPr>
          <p:spPr bwMode="auto">
            <a:xfrm>
              <a:off x="1854200" y="4519613"/>
              <a:ext cx="211138" cy="301625"/>
            </a:xfrm>
            <a:custGeom>
              <a:avLst/>
              <a:gdLst/>
              <a:ahLst/>
              <a:cxnLst>
                <a:cxn ang="0">
                  <a:pos x="555" y="476"/>
                </a:cxn>
                <a:cxn ang="0">
                  <a:pos x="555" y="442"/>
                </a:cxn>
                <a:cxn ang="0">
                  <a:pos x="555" y="412"/>
                </a:cxn>
                <a:cxn ang="0">
                  <a:pos x="555" y="385"/>
                </a:cxn>
                <a:cxn ang="0">
                  <a:pos x="555" y="364"/>
                </a:cxn>
                <a:cxn ang="0">
                  <a:pos x="554" y="345"/>
                </a:cxn>
                <a:cxn ang="0">
                  <a:pos x="547" y="319"/>
                </a:cxn>
                <a:cxn ang="0">
                  <a:pos x="534" y="298"/>
                </a:cxn>
                <a:cxn ang="0">
                  <a:pos x="515" y="281"/>
                </a:cxn>
                <a:cxn ang="0">
                  <a:pos x="492" y="271"/>
                </a:cxn>
                <a:cxn ang="0">
                  <a:pos x="468" y="268"/>
                </a:cxn>
                <a:cxn ang="0">
                  <a:pos x="439" y="271"/>
                </a:cxn>
                <a:cxn ang="0">
                  <a:pos x="416" y="282"/>
                </a:cxn>
                <a:cxn ang="0">
                  <a:pos x="398" y="299"/>
                </a:cxn>
                <a:cxn ang="0">
                  <a:pos x="384" y="322"/>
                </a:cxn>
                <a:cxn ang="0">
                  <a:pos x="379" y="346"/>
                </a:cxn>
                <a:cxn ang="0">
                  <a:pos x="379" y="363"/>
                </a:cxn>
                <a:cxn ang="0">
                  <a:pos x="379" y="382"/>
                </a:cxn>
                <a:cxn ang="0">
                  <a:pos x="379" y="409"/>
                </a:cxn>
                <a:cxn ang="0">
                  <a:pos x="379" y="440"/>
                </a:cxn>
                <a:cxn ang="0">
                  <a:pos x="379" y="475"/>
                </a:cxn>
                <a:cxn ang="0">
                  <a:pos x="555" y="498"/>
                </a:cxn>
                <a:cxn ang="0">
                  <a:pos x="927" y="951"/>
                </a:cxn>
                <a:cxn ang="0">
                  <a:pos x="900" y="1076"/>
                </a:cxn>
                <a:cxn ang="0">
                  <a:pos x="842" y="1181"/>
                </a:cxn>
                <a:cxn ang="0">
                  <a:pos x="751" y="1260"/>
                </a:cxn>
                <a:cxn ang="0">
                  <a:pos x="626" y="1311"/>
                </a:cxn>
                <a:cxn ang="0">
                  <a:pos x="466" y="1329"/>
                </a:cxn>
                <a:cxn ang="0">
                  <a:pos x="316" y="1313"/>
                </a:cxn>
                <a:cxn ang="0">
                  <a:pos x="192" y="1266"/>
                </a:cxn>
                <a:cxn ang="0">
                  <a:pos x="97" y="1190"/>
                </a:cxn>
                <a:cxn ang="0">
                  <a:pos x="32" y="1085"/>
                </a:cxn>
                <a:cxn ang="0">
                  <a:pos x="1" y="950"/>
                </a:cxn>
                <a:cxn ang="0">
                  <a:pos x="1" y="377"/>
                </a:cxn>
                <a:cxn ang="0">
                  <a:pos x="32" y="242"/>
                </a:cxn>
                <a:cxn ang="0">
                  <a:pos x="97" y="137"/>
                </a:cxn>
                <a:cxn ang="0">
                  <a:pos x="192" y="61"/>
                </a:cxn>
                <a:cxn ang="0">
                  <a:pos x="317" y="14"/>
                </a:cxn>
                <a:cxn ang="0">
                  <a:pos x="468" y="0"/>
                </a:cxn>
                <a:cxn ang="0">
                  <a:pos x="628" y="16"/>
                </a:cxn>
                <a:cxn ang="0">
                  <a:pos x="754" y="67"/>
                </a:cxn>
                <a:cxn ang="0">
                  <a:pos x="845" y="147"/>
                </a:cxn>
                <a:cxn ang="0">
                  <a:pos x="904" y="252"/>
                </a:cxn>
                <a:cxn ang="0">
                  <a:pos x="929" y="381"/>
                </a:cxn>
                <a:cxn ang="0">
                  <a:pos x="379" y="750"/>
                </a:cxn>
                <a:cxn ang="0">
                  <a:pos x="380" y="990"/>
                </a:cxn>
                <a:cxn ang="0">
                  <a:pos x="388" y="1013"/>
                </a:cxn>
                <a:cxn ang="0">
                  <a:pos x="402" y="1034"/>
                </a:cxn>
                <a:cxn ang="0">
                  <a:pos x="423" y="1049"/>
                </a:cxn>
                <a:cxn ang="0">
                  <a:pos x="447" y="1058"/>
                </a:cxn>
                <a:cxn ang="0">
                  <a:pos x="474" y="1059"/>
                </a:cxn>
                <a:cxn ang="0">
                  <a:pos x="499" y="1054"/>
                </a:cxn>
                <a:cxn ang="0">
                  <a:pos x="521" y="1041"/>
                </a:cxn>
                <a:cxn ang="0">
                  <a:pos x="538" y="1022"/>
                </a:cxn>
                <a:cxn ang="0">
                  <a:pos x="551" y="1000"/>
                </a:cxn>
                <a:cxn ang="0">
                  <a:pos x="555" y="973"/>
                </a:cxn>
              </a:cxnLst>
              <a:rect l="0" t="0" r="r" b="b"/>
              <a:pathLst>
                <a:path w="932" h="1329">
                  <a:moveTo>
                    <a:pt x="555" y="498"/>
                  </a:moveTo>
                  <a:lnTo>
                    <a:pt x="555" y="487"/>
                  </a:lnTo>
                  <a:lnTo>
                    <a:pt x="555" y="476"/>
                  </a:lnTo>
                  <a:lnTo>
                    <a:pt x="555" y="465"/>
                  </a:lnTo>
                  <a:lnTo>
                    <a:pt x="555" y="453"/>
                  </a:lnTo>
                  <a:lnTo>
                    <a:pt x="555" y="442"/>
                  </a:lnTo>
                  <a:lnTo>
                    <a:pt x="555" y="432"/>
                  </a:lnTo>
                  <a:lnTo>
                    <a:pt x="555" y="422"/>
                  </a:lnTo>
                  <a:lnTo>
                    <a:pt x="555" y="412"/>
                  </a:lnTo>
                  <a:lnTo>
                    <a:pt x="555" y="402"/>
                  </a:lnTo>
                  <a:lnTo>
                    <a:pt x="555" y="393"/>
                  </a:lnTo>
                  <a:lnTo>
                    <a:pt x="555" y="385"/>
                  </a:lnTo>
                  <a:lnTo>
                    <a:pt x="555" y="377"/>
                  </a:lnTo>
                  <a:lnTo>
                    <a:pt x="555" y="371"/>
                  </a:lnTo>
                  <a:lnTo>
                    <a:pt x="555" y="364"/>
                  </a:lnTo>
                  <a:lnTo>
                    <a:pt x="555" y="358"/>
                  </a:lnTo>
                  <a:lnTo>
                    <a:pt x="555" y="355"/>
                  </a:lnTo>
                  <a:lnTo>
                    <a:pt x="554" y="345"/>
                  </a:lnTo>
                  <a:lnTo>
                    <a:pt x="553" y="336"/>
                  </a:lnTo>
                  <a:lnTo>
                    <a:pt x="551" y="327"/>
                  </a:lnTo>
                  <a:lnTo>
                    <a:pt x="547" y="319"/>
                  </a:lnTo>
                  <a:lnTo>
                    <a:pt x="543" y="311"/>
                  </a:lnTo>
                  <a:lnTo>
                    <a:pt x="538" y="305"/>
                  </a:lnTo>
                  <a:lnTo>
                    <a:pt x="534" y="298"/>
                  </a:lnTo>
                  <a:lnTo>
                    <a:pt x="528" y="291"/>
                  </a:lnTo>
                  <a:lnTo>
                    <a:pt x="521" y="286"/>
                  </a:lnTo>
                  <a:lnTo>
                    <a:pt x="515" y="281"/>
                  </a:lnTo>
                  <a:lnTo>
                    <a:pt x="507" y="277"/>
                  </a:lnTo>
                  <a:lnTo>
                    <a:pt x="500" y="273"/>
                  </a:lnTo>
                  <a:lnTo>
                    <a:pt x="492" y="271"/>
                  </a:lnTo>
                  <a:lnTo>
                    <a:pt x="483" y="269"/>
                  </a:lnTo>
                  <a:lnTo>
                    <a:pt x="475" y="268"/>
                  </a:lnTo>
                  <a:lnTo>
                    <a:pt x="468" y="268"/>
                  </a:lnTo>
                  <a:lnTo>
                    <a:pt x="457" y="268"/>
                  </a:lnTo>
                  <a:lnTo>
                    <a:pt x="448" y="269"/>
                  </a:lnTo>
                  <a:lnTo>
                    <a:pt x="439" y="271"/>
                  </a:lnTo>
                  <a:lnTo>
                    <a:pt x="432" y="275"/>
                  </a:lnTo>
                  <a:lnTo>
                    <a:pt x="424" y="278"/>
                  </a:lnTo>
                  <a:lnTo>
                    <a:pt x="416" y="282"/>
                  </a:lnTo>
                  <a:lnTo>
                    <a:pt x="409" y="288"/>
                  </a:lnTo>
                  <a:lnTo>
                    <a:pt x="404" y="294"/>
                  </a:lnTo>
                  <a:lnTo>
                    <a:pt x="398" y="299"/>
                  </a:lnTo>
                  <a:lnTo>
                    <a:pt x="392" y="306"/>
                  </a:lnTo>
                  <a:lnTo>
                    <a:pt x="389" y="314"/>
                  </a:lnTo>
                  <a:lnTo>
                    <a:pt x="384" y="322"/>
                  </a:lnTo>
                  <a:lnTo>
                    <a:pt x="382" y="329"/>
                  </a:lnTo>
                  <a:lnTo>
                    <a:pt x="380" y="337"/>
                  </a:lnTo>
                  <a:lnTo>
                    <a:pt x="379" y="346"/>
                  </a:lnTo>
                  <a:lnTo>
                    <a:pt x="379" y="355"/>
                  </a:lnTo>
                  <a:lnTo>
                    <a:pt x="379" y="358"/>
                  </a:lnTo>
                  <a:lnTo>
                    <a:pt x="379" y="363"/>
                  </a:lnTo>
                  <a:lnTo>
                    <a:pt x="379" y="368"/>
                  </a:lnTo>
                  <a:lnTo>
                    <a:pt x="379" y="375"/>
                  </a:lnTo>
                  <a:lnTo>
                    <a:pt x="379" y="382"/>
                  </a:lnTo>
                  <a:lnTo>
                    <a:pt x="379" y="391"/>
                  </a:lnTo>
                  <a:lnTo>
                    <a:pt x="379" y="400"/>
                  </a:lnTo>
                  <a:lnTo>
                    <a:pt x="379" y="409"/>
                  </a:lnTo>
                  <a:lnTo>
                    <a:pt x="379" y="419"/>
                  </a:lnTo>
                  <a:lnTo>
                    <a:pt x="379" y="430"/>
                  </a:lnTo>
                  <a:lnTo>
                    <a:pt x="379" y="440"/>
                  </a:lnTo>
                  <a:lnTo>
                    <a:pt x="379" y="451"/>
                  </a:lnTo>
                  <a:lnTo>
                    <a:pt x="379" y="462"/>
                  </a:lnTo>
                  <a:lnTo>
                    <a:pt x="379" y="475"/>
                  </a:lnTo>
                  <a:lnTo>
                    <a:pt x="379" y="486"/>
                  </a:lnTo>
                  <a:lnTo>
                    <a:pt x="379" y="498"/>
                  </a:lnTo>
                  <a:lnTo>
                    <a:pt x="555" y="498"/>
                  </a:lnTo>
                  <a:close/>
                  <a:moveTo>
                    <a:pt x="931" y="859"/>
                  </a:moveTo>
                  <a:lnTo>
                    <a:pt x="931" y="905"/>
                  </a:lnTo>
                  <a:lnTo>
                    <a:pt x="927" y="951"/>
                  </a:lnTo>
                  <a:lnTo>
                    <a:pt x="922" y="994"/>
                  </a:lnTo>
                  <a:lnTo>
                    <a:pt x="913" y="1037"/>
                  </a:lnTo>
                  <a:lnTo>
                    <a:pt x="900" y="1076"/>
                  </a:lnTo>
                  <a:lnTo>
                    <a:pt x="884" y="1114"/>
                  </a:lnTo>
                  <a:lnTo>
                    <a:pt x="864" y="1149"/>
                  </a:lnTo>
                  <a:lnTo>
                    <a:pt x="842" y="1181"/>
                  </a:lnTo>
                  <a:lnTo>
                    <a:pt x="815" y="1210"/>
                  </a:lnTo>
                  <a:lnTo>
                    <a:pt x="784" y="1237"/>
                  </a:lnTo>
                  <a:lnTo>
                    <a:pt x="751" y="1260"/>
                  </a:lnTo>
                  <a:lnTo>
                    <a:pt x="713" y="1281"/>
                  </a:lnTo>
                  <a:lnTo>
                    <a:pt x="671" y="1297"/>
                  </a:lnTo>
                  <a:lnTo>
                    <a:pt x="626" y="1311"/>
                  </a:lnTo>
                  <a:lnTo>
                    <a:pt x="577" y="1320"/>
                  </a:lnTo>
                  <a:lnTo>
                    <a:pt x="523" y="1326"/>
                  </a:lnTo>
                  <a:lnTo>
                    <a:pt x="466" y="1329"/>
                  </a:lnTo>
                  <a:lnTo>
                    <a:pt x="414" y="1326"/>
                  </a:lnTo>
                  <a:lnTo>
                    <a:pt x="363" y="1321"/>
                  </a:lnTo>
                  <a:lnTo>
                    <a:pt x="316" y="1313"/>
                  </a:lnTo>
                  <a:lnTo>
                    <a:pt x="272" y="1301"/>
                  </a:lnTo>
                  <a:lnTo>
                    <a:pt x="230" y="1285"/>
                  </a:lnTo>
                  <a:lnTo>
                    <a:pt x="192" y="1266"/>
                  </a:lnTo>
                  <a:lnTo>
                    <a:pt x="156" y="1245"/>
                  </a:lnTo>
                  <a:lnTo>
                    <a:pt x="125" y="1219"/>
                  </a:lnTo>
                  <a:lnTo>
                    <a:pt x="97" y="1190"/>
                  </a:lnTo>
                  <a:lnTo>
                    <a:pt x="71" y="1159"/>
                  </a:lnTo>
                  <a:lnTo>
                    <a:pt x="50" y="1123"/>
                  </a:lnTo>
                  <a:lnTo>
                    <a:pt x="32" y="1085"/>
                  </a:lnTo>
                  <a:lnTo>
                    <a:pt x="18" y="1044"/>
                  </a:lnTo>
                  <a:lnTo>
                    <a:pt x="8" y="998"/>
                  </a:lnTo>
                  <a:lnTo>
                    <a:pt x="1" y="950"/>
                  </a:lnTo>
                  <a:lnTo>
                    <a:pt x="0" y="899"/>
                  </a:lnTo>
                  <a:lnTo>
                    <a:pt x="0" y="429"/>
                  </a:lnTo>
                  <a:lnTo>
                    <a:pt x="1" y="377"/>
                  </a:lnTo>
                  <a:lnTo>
                    <a:pt x="8" y="329"/>
                  </a:lnTo>
                  <a:lnTo>
                    <a:pt x="18" y="284"/>
                  </a:lnTo>
                  <a:lnTo>
                    <a:pt x="32" y="242"/>
                  </a:lnTo>
                  <a:lnTo>
                    <a:pt x="50" y="204"/>
                  </a:lnTo>
                  <a:lnTo>
                    <a:pt x="71" y="168"/>
                  </a:lnTo>
                  <a:lnTo>
                    <a:pt x="97" y="137"/>
                  </a:lnTo>
                  <a:lnTo>
                    <a:pt x="125" y="108"/>
                  </a:lnTo>
                  <a:lnTo>
                    <a:pt x="157" y="82"/>
                  </a:lnTo>
                  <a:lnTo>
                    <a:pt x="192" y="61"/>
                  </a:lnTo>
                  <a:lnTo>
                    <a:pt x="230" y="42"/>
                  </a:lnTo>
                  <a:lnTo>
                    <a:pt x="272" y="26"/>
                  </a:lnTo>
                  <a:lnTo>
                    <a:pt x="317" y="14"/>
                  </a:lnTo>
                  <a:lnTo>
                    <a:pt x="364" y="6"/>
                  </a:lnTo>
                  <a:lnTo>
                    <a:pt x="414" y="1"/>
                  </a:lnTo>
                  <a:lnTo>
                    <a:pt x="468" y="0"/>
                  </a:lnTo>
                  <a:lnTo>
                    <a:pt x="525" y="1"/>
                  </a:lnTo>
                  <a:lnTo>
                    <a:pt x="579" y="7"/>
                  </a:lnTo>
                  <a:lnTo>
                    <a:pt x="628" y="16"/>
                  </a:lnTo>
                  <a:lnTo>
                    <a:pt x="674" y="30"/>
                  </a:lnTo>
                  <a:lnTo>
                    <a:pt x="716" y="47"/>
                  </a:lnTo>
                  <a:lnTo>
                    <a:pt x="754" y="67"/>
                  </a:lnTo>
                  <a:lnTo>
                    <a:pt x="788" y="90"/>
                  </a:lnTo>
                  <a:lnTo>
                    <a:pt x="819" y="117"/>
                  </a:lnTo>
                  <a:lnTo>
                    <a:pt x="845" y="147"/>
                  </a:lnTo>
                  <a:lnTo>
                    <a:pt x="869" y="180"/>
                  </a:lnTo>
                  <a:lnTo>
                    <a:pt x="888" y="215"/>
                  </a:lnTo>
                  <a:lnTo>
                    <a:pt x="904" y="252"/>
                  </a:lnTo>
                  <a:lnTo>
                    <a:pt x="916" y="294"/>
                  </a:lnTo>
                  <a:lnTo>
                    <a:pt x="924" y="336"/>
                  </a:lnTo>
                  <a:lnTo>
                    <a:pt x="929" y="381"/>
                  </a:lnTo>
                  <a:lnTo>
                    <a:pt x="932" y="429"/>
                  </a:lnTo>
                  <a:lnTo>
                    <a:pt x="932" y="750"/>
                  </a:lnTo>
                  <a:lnTo>
                    <a:pt x="379" y="750"/>
                  </a:lnTo>
                  <a:lnTo>
                    <a:pt x="379" y="973"/>
                  </a:lnTo>
                  <a:lnTo>
                    <a:pt x="379" y="981"/>
                  </a:lnTo>
                  <a:lnTo>
                    <a:pt x="380" y="990"/>
                  </a:lnTo>
                  <a:lnTo>
                    <a:pt x="382" y="998"/>
                  </a:lnTo>
                  <a:lnTo>
                    <a:pt x="384" y="1006"/>
                  </a:lnTo>
                  <a:lnTo>
                    <a:pt x="388" y="1013"/>
                  </a:lnTo>
                  <a:lnTo>
                    <a:pt x="392" y="1021"/>
                  </a:lnTo>
                  <a:lnTo>
                    <a:pt x="397" y="1028"/>
                  </a:lnTo>
                  <a:lnTo>
                    <a:pt x="402" y="1034"/>
                  </a:lnTo>
                  <a:lnTo>
                    <a:pt x="409" y="1039"/>
                  </a:lnTo>
                  <a:lnTo>
                    <a:pt x="416" y="1045"/>
                  </a:lnTo>
                  <a:lnTo>
                    <a:pt x="423" y="1049"/>
                  </a:lnTo>
                  <a:lnTo>
                    <a:pt x="430" y="1053"/>
                  </a:lnTo>
                  <a:lnTo>
                    <a:pt x="438" y="1056"/>
                  </a:lnTo>
                  <a:lnTo>
                    <a:pt x="447" y="1058"/>
                  </a:lnTo>
                  <a:lnTo>
                    <a:pt x="456" y="1059"/>
                  </a:lnTo>
                  <a:lnTo>
                    <a:pt x="466" y="1060"/>
                  </a:lnTo>
                  <a:lnTo>
                    <a:pt x="474" y="1059"/>
                  </a:lnTo>
                  <a:lnTo>
                    <a:pt x="483" y="1058"/>
                  </a:lnTo>
                  <a:lnTo>
                    <a:pt x="491" y="1056"/>
                  </a:lnTo>
                  <a:lnTo>
                    <a:pt x="499" y="1054"/>
                  </a:lnTo>
                  <a:lnTo>
                    <a:pt x="507" y="1050"/>
                  </a:lnTo>
                  <a:lnTo>
                    <a:pt x="515" y="1046"/>
                  </a:lnTo>
                  <a:lnTo>
                    <a:pt x="521" y="1041"/>
                  </a:lnTo>
                  <a:lnTo>
                    <a:pt x="527" y="1036"/>
                  </a:lnTo>
                  <a:lnTo>
                    <a:pt x="534" y="1029"/>
                  </a:lnTo>
                  <a:lnTo>
                    <a:pt x="538" y="1022"/>
                  </a:lnTo>
                  <a:lnTo>
                    <a:pt x="543" y="1016"/>
                  </a:lnTo>
                  <a:lnTo>
                    <a:pt x="547" y="1008"/>
                  </a:lnTo>
                  <a:lnTo>
                    <a:pt x="551" y="1000"/>
                  </a:lnTo>
                  <a:lnTo>
                    <a:pt x="553" y="991"/>
                  </a:lnTo>
                  <a:lnTo>
                    <a:pt x="554" y="982"/>
                  </a:lnTo>
                  <a:lnTo>
                    <a:pt x="555" y="973"/>
                  </a:lnTo>
                  <a:lnTo>
                    <a:pt x="555" y="859"/>
                  </a:lnTo>
                  <a:lnTo>
                    <a:pt x="931" y="85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"/>
            <p:cNvSpPr>
              <a:spLocks noEditPoints="1"/>
            </p:cNvSpPr>
            <p:nvPr/>
          </p:nvSpPr>
          <p:spPr bwMode="auto">
            <a:xfrm>
              <a:off x="4060825" y="4519613"/>
              <a:ext cx="211138" cy="301625"/>
            </a:xfrm>
            <a:custGeom>
              <a:avLst/>
              <a:gdLst/>
              <a:ahLst/>
              <a:cxnLst>
                <a:cxn ang="0">
                  <a:pos x="555" y="476"/>
                </a:cxn>
                <a:cxn ang="0">
                  <a:pos x="555" y="443"/>
                </a:cxn>
                <a:cxn ang="0">
                  <a:pos x="555" y="412"/>
                </a:cxn>
                <a:cxn ang="0">
                  <a:pos x="555" y="385"/>
                </a:cxn>
                <a:cxn ang="0">
                  <a:pos x="555" y="364"/>
                </a:cxn>
                <a:cxn ang="0">
                  <a:pos x="554" y="345"/>
                </a:cxn>
                <a:cxn ang="0">
                  <a:pos x="547" y="319"/>
                </a:cxn>
                <a:cxn ang="0">
                  <a:pos x="534" y="298"/>
                </a:cxn>
                <a:cxn ang="0">
                  <a:pos x="514" y="281"/>
                </a:cxn>
                <a:cxn ang="0">
                  <a:pos x="492" y="271"/>
                </a:cxn>
                <a:cxn ang="0">
                  <a:pos x="467" y="268"/>
                </a:cxn>
                <a:cxn ang="0">
                  <a:pos x="439" y="271"/>
                </a:cxn>
                <a:cxn ang="0">
                  <a:pos x="417" y="282"/>
                </a:cxn>
                <a:cxn ang="0">
                  <a:pos x="398" y="299"/>
                </a:cxn>
                <a:cxn ang="0">
                  <a:pos x="385" y="322"/>
                </a:cxn>
                <a:cxn ang="0">
                  <a:pos x="380" y="346"/>
                </a:cxn>
                <a:cxn ang="0">
                  <a:pos x="380" y="363"/>
                </a:cxn>
                <a:cxn ang="0">
                  <a:pos x="380" y="382"/>
                </a:cxn>
                <a:cxn ang="0">
                  <a:pos x="380" y="409"/>
                </a:cxn>
                <a:cxn ang="0">
                  <a:pos x="380" y="441"/>
                </a:cxn>
                <a:cxn ang="0">
                  <a:pos x="380" y="475"/>
                </a:cxn>
                <a:cxn ang="0">
                  <a:pos x="555" y="499"/>
                </a:cxn>
                <a:cxn ang="0">
                  <a:pos x="928" y="951"/>
                </a:cxn>
                <a:cxn ang="0">
                  <a:pos x="901" y="1076"/>
                </a:cxn>
                <a:cxn ang="0">
                  <a:pos x="841" y="1181"/>
                </a:cxn>
                <a:cxn ang="0">
                  <a:pos x="750" y="1260"/>
                </a:cxn>
                <a:cxn ang="0">
                  <a:pos x="626" y="1311"/>
                </a:cxn>
                <a:cxn ang="0">
                  <a:pos x="467" y="1329"/>
                </a:cxn>
                <a:cxn ang="0">
                  <a:pos x="317" y="1313"/>
                </a:cxn>
                <a:cxn ang="0">
                  <a:pos x="192" y="1266"/>
                </a:cxn>
                <a:cxn ang="0">
                  <a:pos x="95" y="1190"/>
                </a:cxn>
                <a:cxn ang="0">
                  <a:pos x="31" y="1085"/>
                </a:cxn>
                <a:cxn ang="0">
                  <a:pos x="1" y="950"/>
                </a:cxn>
                <a:cxn ang="0">
                  <a:pos x="1" y="377"/>
                </a:cxn>
                <a:cxn ang="0">
                  <a:pos x="31" y="242"/>
                </a:cxn>
                <a:cxn ang="0">
                  <a:pos x="95" y="137"/>
                </a:cxn>
                <a:cxn ang="0">
                  <a:pos x="192" y="61"/>
                </a:cxn>
                <a:cxn ang="0">
                  <a:pos x="317" y="14"/>
                </a:cxn>
                <a:cxn ang="0">
                  <a:pos x="467" y="0"/>
                </a:cxn>
                <a:cxn ang="0">
                  <a:pos x="628" y="16"/>
                </a:cxn>
                <a:cxn ang="0">
                  <a:pos x="754" y="67"/>
                </a:cxn>
                <a:cxn ang="0">
                  <a:pos x="846" y="147"/>
                </a:cxn>
                <a:cxn ang="0">
                  <a:pos x="903" y="252"/>
                </a:cxn>
                <a:cxn ang="0">
                  <a:pos x="929" y="381"/>
                </a:cxn>
                <a:cxn ang="0">
                  <a:pos x="380" y="750"/>
                </a:cxn>
                <a:cxn ang="0">
                  <a:pos x="381" y="990"/>
                </a:cxn>
                <a:cxn ang="0">
                  <a:pos x="389" y="1013"/>
                </a:cxn>
                <a:cxn ang="0">
                  <a:pos x="403" y="1034"/>
                </a:cxn>
                <a:cxn ang="0">
                  <a:pos x="423" y="1049"/>
                </a:cxn>
                <a:cxn ang="0">
                  <a:pos x="448" y="1058"/>
                </a:cxn>
                <a:cxn ang="0">
                  <a:pos x="475" y="1059"/>
                </a:cxn>
                <a:cxn ang="0">
                  <a:pos x="500" y="1054"/>
                </a:cxn>
                <a:cxn ang="0">
                  <a:pos x="521" y="1041"/>
                </a:cxn>
                <a:cxn ang="0">
                  <a:pos x="538" y="1022"/>
                </a:cxn>
                <a:cxn ang="0">
                  <a:pos x="550" y="1000"/>
                </a:cxn>
                <a:cxn ang="0">
                  <a:pos x="555" y="973"/>
                </a:cxn>
              </a:cxnLst>
              <a:rect l="0" t="0" r="r" b="b"/>
              <a:pathLst>
                <a:path w="931" h="1329">
                  <a:moveTo>
                    <a:pt x="555" y="499"/>
                  </a:moveTo>
                  <a:lnTo>
                    <a:pt x="555" y="488"/>
                  </a:lnTo>
                  <a:lnTo>
                    <a:pt x="555" y="476"/>
                  </a:lnTo>
                  <a:lnTo>
                    <a:pt x="555" y="465"/>
                  </a:lnTo>
                  <a:lnTo>
                    <a:pt x="555" y="455"/>
                  </a:lnTo>
                  <a:lnTo>
                    <a:pt x="555" y="443"/>
                  </a:lnTo>
                  <a:lnTo>
                    <a:pt x="555" y="432"/>
                  </a:lnTo>
                  <a:lnTo>
                    <a:pt x="555" y="422"/>
                  </a:lnTo>
                  <a:lnTo>
                    <a:pt x="555" y="412"/>
                  </a:lnTo>
                  <a:lnTo>
                    <a:pt x="555" y="402"/>
                  </a:lnTo>
                  <a:lnTo>
                    <a:pt x="555" y="393"/>
                  </a:lnTo>
                  <a:lnTo>
                    <a:pt x="555" y="385"/>
                  </a:lnTo>
                  <a:lnTo>
                    <a:pt x="555" y="377"/>
                  </a:lnTo>
                  <a:lnTo>
                    <a:pt x="555" y="371"/>
                  </a:lnTo>
                  <a:lnTo>
                    <a:pt x="555" y="364"/>
                  </a:lnTo>
                  <a:lnTo>
                    <a:pt x="555" y="358"/>
                  </a:lnTo>
                  <a:lnTo>
                    <a:pt x="555" y="355"/>
                  </a:lnTo>
                  <a:lnTo>
                    <a:pt x="554" y="345"/>
                  </a:lnTo>
                  <a:lnTo>
                    <a:pt x="553" y="336"/>
                  </a:lnTo>
                  <a:lnTo>
                    <a:pt x="550" y="327"/>
                  </a:lnTo>
                  <a:lnTo>
                    <a:pt x="547" y="319"/>
                  </a:lnTo>
                  <a:lnTo>
                    <a:pt x="544" y="311"/>
                  </a:lnTo>
                  <a:lnTo>
                    <a:pt x="539" y="305"/>
                  </a:lnTo>
                  <a:lnTo>
                    <a:pt x="534" y="298"/>
                  </a:lnTo>
                  <a:lnTo>
                    <a:pt x="528" y="292"/>
                  </a:lnTo>
                  <a:lnTo>
                    <a:pt x="521" y="287"/>
                  </a:lnTo>
                  <a:lnTo>
                    <a:pt x="514" y="281"/>
                  </a:lnTo>
                  <a:lnTo>
                    <a:pt x="508" y="278"/>
                  </a:lnTo>
                  <a:lnTo>
                    <a:pt x="500" y="275"/>
                  </a:lnTo>
                  <a:lnTo>
                    <a:pt x="492" y="271"/>
                  </a:lnTo>
                  <a:lnTo>
                    <a:pt x="484" y="269"/>
                  </a:lnTo>
                  <a:lnTo>
                    <a:pt x="475" y="268"/>
                  </a:lnTo>
                  <a:lnTo>
                    <a:pt x="467" y="268"/>
                  </a:lnTo>
                  <a:lnTo>
                    <a:pt x="457" y="268"/>
                  </a:lnTo>
                  <a:lnTo>
                    <a:pt x="448" y="269"/>
                  </a:lnTo>
                  <a:lnTo>
                    <a:pt x="439" y="271"/>
                  </a:lnTo>
                  <a:lnTo>
                    <a:pt x="431" y="275"/>
                  </a:lnTo>
                  <a:lnTo>
                    <a:pt x="423" y="278"/>
                  </a:lnTo>
                  <a:lnTo>
                    <a:pt x="417" y="282"/>
                  </a:lnTo>
                  <a:lnTo>
                    <a:pt x="410" y="288"/>
                  </a:lnTo>
                  <a:lnTo>
                    <a:pt x="403" y="294"/>
                  </a:lnTo>
                  <a:lnTo>
                    <a:pt x="398" y="299"/>
                  </a:lnTo>
                  <a:lnTo>
                    <a:pt x="393" y="306"/>
                  </a:lnTo>
                  <a:lnTo>
                    <a:pt x="389" y="314"/>
                  </a:lnTo>
                  <a:lnTo>
                    <a:pt x="385" y="322"/>
                  </a:lnTo>
                  <a:lnTo>
                    <a:pt x="383" y="329"/>
                  </a:lnTo>
                  <a:lnTo>
                    <a:pt x="381" y="337"/>
                  </a:lnTo>
                  <a:lnTo>
                    <a:pt x="380" y="346"/>
                  </a:lnTo>
                  <a:lnTo>
                    <a:pt x="380" y="355"/>
                  </a:lnTo>
                  <a:lnTo>
                    <a:pt x="380" y="358"/>
                  </a:lnTo>
                  <a:lnTo>
                    <a:pt x="380" y="363"/>
                  </a:lnTo>
                  <a:lnTo>
                    <a:pt x="380" y="368"/>
                  </a:lnTo>
                  <a:lnTo>
                    <a:pt x="380" y="375"/>
                  </a:lnTo>
                  <a:lnTo>
                    <a:pt x="380" y="382"/>
                  </a:lnTo>
                  <a:lnTo>
                    <a:pt x="380" y="391"/>
                  </a:lnTo>
                  <a:lnTo>
                    <a:pt x="380" y="400"/>
                  </a:lnTo>
                  <a:lnTo>
                    <a:pt x="380" y="409"/>
                  </a:lnTo>
                  <a:lnTo>
                    <a:pt x="380" y="419"/>
                  </a:lnTo>
                  <a:lnTo>
                    <a:pt x="380" y="430"/>
                  </a:lnTo>
                  <a:lnTo>
                    <a:pt x="380" y="441"/>
                  </a:lnTo>
                  <a:lnTo>
                    <a:pt x="380" y="452"/>
                  </a:lnTo>
                  <a:lnTo>
                    <a:pt x="380" y="463"/>
                  </a:lnTo>
                  <a:lnTo>
                    <a:pt x="380" y="475"/>
                  </a:lnTo>
                  <a:lnTo>
                    <a:pt x="380" y="487"/>
                  </a:lnTo>
                  <a:lnTo>
                    <a:pt x="380" y="499"/>
                  </a:lnTo>
                  <a:lnTo>
                    <a:pt x="555" y="499"/>
                  </a:lnTo>
                  <a:close/>
                  <a:moveTo>
                    <a:pt x="931" y="859"/>
                  </a:moveTo>
                  <a:lnTo>
                    <a:pt x="931" y="905"/>
                  </a:lnTo>
                  <a:lnTo>
                    <a:pt x="928" y="951"/>
                  </a:lnTo>
                  <a:lnTo>
                    <a:pt x="922" y="994"/>
                  </a:lnTo>
                  <a:lnTo>
                    <a:pt x="913" y="1037"/>
                  </a:lnTo>
                  <a:lnTo>
                    <a:pt x="901" y="1076"/>
                  </a:lnTo>
                  <a:lnTo>
                    <a:pt x="884" y="1114"/>
                  </a:lnTo>
                  <a:lnTo>
                    <a:pt x="865" y="1149"/>
                  </a:lnTo>
                  <a:lnTo>
                    <a:pt x="841" y="1181"/>
                  </a:lnTo>
                  <a:lnTo>
                    <a:pt x="816" y="1210"/>
                  </a:lnTo>
                  <a:lnTo>
                    <a:pt x="784" y="1237"/>
                  </a:lnTo>
                  <a:lnTo>
                    <a:pt x="750" y="1260"/>
                  </a:lnTo>
                  <a:lnTo>
                    <a:pt x="713" y="1281"/>
                  </a:lnTo>
                  <a:lnTo>
                    <a:pt x="672" y="1297"/>
                  </a:lnTo>
                  <a:lnTo>
                    <a:pt x="626" y="1311"/>
                  </a:lnTo>
                  <a:lnTo>
                    <a:pt x="576" y="1320"/>
                  </a:lnTo>
                  <a:lnTo>
                    <a:pt x="523" y="1326"/>
                  </a:lnTo>
                  <a:lnTo>
                    <a:pt x="467" y="1329"/>
                  </a:lnTo>
                  <a:lnTo>
                    <a:pt x="413" y="1326"/>
                  </a:lnTo>
                  <a:lnTo>
                    <a:pt x="364" y="1321"/>
                  </a:lnTo>
                  <a:lnTo>
                    <a:pt x="317" y="1313"/>
                  </a:lnTo>
                  <a:lnTo>
                    <a:pt x="272" y="1301"/>
                  </a:lnTo>
                  <a:lnTo>
                    <a:pt x="230" y="1285"/>
                  </a:lnTo>
                  <a:lnTo>
                    <a:pt x="192" y="1266"/>
                  </a:lnTo>
                  <a:lnTo>
                    <a:pt x="156" y="1245"/>
                  </a:lnTo>
                  <a:lnTo>
                    <a:pt x="125" y="1219"/>
                  </a:lnTo>
                  <a:lnTo>
                    <a:pt x="95" y="1190"/>
                  </a:lnTo>
                  <a:lnTo>
                    <a:pt x="71" y="1159"/>
                  </a:lnTo>
                  <a:lnTo>
                    <a:pt x="49" y="1123"/>
                  </a:lnTo>
                  <a:lnTo>
                    <a:pt x="31" y="1085"/>
                  </a:lnTo>
                  <a:lnTo>
                    <a:pt x="17" y="1044"/>
                  </a:lnTo>
                  <a:lnTo>
                    <a:pt x="8" y="998"/>
                  </a:lnTo>
                  <a:lnTo>
                    <a:pt x="1" y="950"/>
                  </a:lnTo>
                  <a:lnTo>
                    <a:pt x="0" y="899"/>
                  </a:lnTo>
                  <a:lnTo>
                    <a:pt x="0" y="429"/>
                  </a:lnTo>
                  <a:lnTo>
                    <a:pt x="1" y="377"/>
                  </a:lnTo>
                  <a:lnTo>
                    <a:pt x="8" y="329"/>
                  </a:lnTo>
                  <a:lnTo>
                    <a:pt x="17" y="284"/>
                  </a:lnTo>
                  <a:lnTo>
                    <a:pt x="31" y="242"/>
                  </a:lnTo>
                  <a:lnTo>
                    <a:pt x="49" y="204"/>
                  </a:lnTo>
                  <a:lnTo>
                    <a:pt x="71" y="168"/>
                  </a:lnTo>
                  <a:lnTo>
                    <a:pt x="95" y="137"/>
                  </a:lnTo>
                  <a:lnTo>
                    <a:pt x="125" y="108"/>
                  </a:lnTo>
                  <a:lnTo>
                    <a:pt x="156" y="82"/>
                  </a:lnTo>
                  <a:lnTo>
                    <a:pt x="192" y="61"/>
                  </a:lnTo>
                  <a:lnTo>
                    <a:pt x="230" y="42"/>
                  </a:lnTo>
                  <a:lnTo>
                    <a:pt x="272" y="26"/>
                  </a:lnTo>
                  <a:lnTo>
                    <a:pt x="317" y="14"/>
                  </a:lnTo>
                  <a:lnTo>
                    <a:pt x="364" y="6"/>
                  </a:lnTo>
                  <a:lnTo>
                    <a:pt x="413" y="1"/>
                  </a:lnTo>
                  <a:lnTo>
                    <a:pt x="467" y="0"/>
                  </a:lnTo>
                  <a:lnTo>
                    <a:pt x="525" y="1"/>
                  </a:lnTo>
                  <a:lnTo>
                    <a:pt x="578" y="7"/>
                  </a:lnTo>
                  <a:lnTo>
                    <a:pt x="628" y="16"/>
                  </a:lnTo>
                  <a:lnTo>
                    <a:pt x="674" y="30"/>
                  </a:lnTo>
                  <a:lnTo>
                    <a:pt x="717" y="47"/>
                  </a:lnTo>
                  <a:lnTo>
                    <a:pt x="754" y="67"/>
                  </a:lnTo>
                  <a:lnTo>
                    <a:pt x="789" y="90"/>
                  </a:lnTo>
                  <a:lnTo>
                    <a:pt x="819" y="117"/>
                  </a:lnTo>
                  <a:lnTo>
                    <a:pt x="846" y="147"/>
                  </a:lnTo>
                  <a:lnTo>
                    <a:pt x="868" y="180"/>
                  </a:lnTo>
                  <a:lnTo>
                    <a:pt x="887" y="215"/>
                  </a:lnTo>
                  <a:lnTo>
                    <a:pt x="903" y="252"/>
                  </a:lnTo>
                  <a:lnTo>
                    <a:pt x="916" y="294"/>
                  </a:lnTo>
                  <a:lnTo>
                    <a:pt x="923" y="336"/>
                  </a:lnTo>
                  <a:lnTo>
                    <a:pt x="929" y="381"/>
                  </a:lnTo>
                  <a:lnTo>
                    <a:pt x="931" y="429"/>
                  </a:lnTo>
                  <a:lnTo>
                    <a:pt x="931" y="750"/>
                  </a:lnTo>
                  <a:lnTo>
                    <a:pt x="380" y="750"/>
                  </a:lnTo>
                  <a:lnTo>
                    <a:pt x="380" y="973"/>
                  </a:lnTo>
                  <a:lnTo>
                    <a:pt x="380" y="981"/>
                  </a:lnTo>
                  <a:lnTo>
                    <a:pt x="381" y="990"/>
                  </a:lnTo>
                  <a:lnTo>
                    <a:pt x="383" y="998"/>
                  </a:lnTo>
                  <a:lnTo>
                    <a:pt x="385" y="1006"/>
                  </a:lnTo>
                  <a:lnTo>
                    <a:pt x="389" y="1013"/>
                  </a:lnTo>
                  <a:lnTo>
                    <a:pt x="393" y="1021"/>
                  </a:lnTo>
                  <a:lnTo>
                    <a:pt x="398" y="1028"/>
                  </a:lnTo>
                  <a:lnTo>
                    <a:pt x="403" y="1034"/>
                  </a:lnTo>
                  <a:lnTo>
                    <a:pt x="410" y="1039"/>
                  </a:lnTo>
                  <a:lnTo>
                    <a:pt x="417" y="1045"/>
                  </a:lnTo>
                  <a:lnTo>
                    <a:pt x="423" y="1049"/>
                  </a:lnTo>
                  <a:lnTo>
                    <a:pt x="431" y="1053"/>
                  </a:lnTo>
                  <a:lnTo>
                    <a:pt x="439" y="1056"/>
                  </a:lnTo>
                  <a:lnTo>
                    <a:pt x="448" y="1058"/>
                  </a:lnTo>
                  <a:lnTo>
                    <a:pt x="457" y="1059"/>
                  </a:lnTo>
                  <a:lnTo>
                    <a:pt x="467" y="1060"/>
                  </a:lnTo>
                  <a:lnTo>
                    <a:pt x="475" y="1059"/>
                  </a:lnTo>
                  <a:lnTo>
                    <a:pt x="483" y="1058"/>
                  </a:lnTo>
                  <a:lnTo>
                    <a:pt x="492" y="1056"/>
                  </a:lnTo>
                  <a:lnTo>
                    <a:pt x="500" y="1054"/>
                  </a:lnTo>
                  <a:lnTo>
                    <a:pt x="507" y="1050"/>
                  </a:lnTo>
                  <a:lnTo>
                    <a:pt x="514" y="1046"/>
                  </a:lnTo>
                  <a:lnTo>
                    <a:pt x="521" y="1041"/>
                  </a:lnTo>
                  <a:lnTo>
                    <a:pt x="528" y="1036"/>
                  </a:lnTo>
                  <a:lnTo>
                    <a:pt x="534" y="1029"/>
                  </a:lnTo>
                  <a:lnTo>
                    <a:pt x="538" y="1022"/>
                  </a:lnTo>
                  <a:lnTo>
                    <a:pt x="543" y="1016"/>
                  </a:lnTo>
                  <a:lnTo>
                    <a:pt x="547" y="1008"/>
                  </a:lnTo>
                  <a:lnTo>
                    <a:pt x="550" y="1000"/>
                  </a:lnTo>
                  <a:lnTo>
                    <a:pt x="553" y="991"/>
                  </a:lnTo>
                  <a:lnTo>
                    <a:pt x="554" y="982"/>
                  </a:lnTo>
                  <a:lnTo>
                    <a:pt x="555" y="973"/>
                  </a:lnTo>
                  <a:lnTo>
                    <a:pt x="555" y="859"/>
                  </a:lnTo>
                  <a:lnTo>
                    <a:pt x="931" y="85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3"/>
            <p:cNvSpPr>
              <a:spLocks/>
            </p:cNvSpPr>
            <p:nvPr/>
          </p:nvSpPr>
          <p:spPr bwMode="auto">
            <a:xfrm>
              <a:off x="4311650" y="4519613"/>
              <a:ext cx="227013" cy="301625"/>
            </a:xfrm>
            <a:custGeom>
              <a:avLst/>
              <a:gdLst/>
              <a:ahLst/>
              <a:cxnLst>
                <a:cxn ang="0">
                  <a:pos x="593" y="439"/>
                </a:cxn>
                <a:cxn ang="0">
                  <a:pos x="593" y="422"/>
                </a:cxn>
                <a:cxn ang="0">
                  <a:pos x="593" y="396"/>
                </a:cxn>
                <a:cxn ang="0">
                  <a:pos x="593" y="373"/>
                </a:cxn>
                <a:cxn ang="0">
                  <a:pos x="591" y="346"/>
                </a:cxn>
                <a:cxn ang="0">
                  <a:pos x="579" y="308"/>
                </a:cxn>
                <a:cxn ang="0">
                  <a:pos x="553" y="278"/>
                </a:cxn>
                <a:cxn ang="0">
                  <a:pos x="513" y="261"/>
                </a:cxn>
                <a:cxn ang="0">
                  <a:pos x="463" y="260"/>
                </a:cxn>
                <a:cxn ang="0">
                  <a:pos x="424" y="273"/>
                </a:cxn>
                <a:cxn ang="0">
                  <a:pos x="399" y="297"/>
                </a:cxn>
                <a:cxn ang="0">
                  <a:pos x="388" y="326"/>
                </a:cxn>
                <a:cxn ang="0">
                  <a:pos x="392" y="374"/>
                </a:cxn>
                <a:cxn ang="0">
                  <a:pos x="438" y="430"/>
                </a:cxn>
                <a:cxn ang="0">
                  <a:pos x="517" y="480"/>
                </a:cxn>
                <a:cxn ang="0">
                  <a:pos x="616" y="527"/>
                </a:cxn>
                <a:cxn ang="0">
                  <a:pos x="734" y="584"/>
                </a:cxn>
                <a:cxn ang="0">
                  <a:pos x="852" y="654"/>
                </a:cxn>
                <a:cxn ang="0">
                  <a:pos x="942" y="742"/>
                </a:cxn>
                <a:cxn ang="0">
                  <a:pos x="992" y="858"/>
                </a:cxn>
                <a:cxn ang="0">
                  <a:pos x="990" y="1024"/>
                </a:cxn>
                <a:cxn ang="0">
                  <a:pos x="915" y="1174"/>
                </a:cxn>
                <a:cxn ang="0">
                  <a:pos x="779" y="1274"/>
                </a:cxn>
                <a:cxn ang="0">
                  <a:pos x="594" y="1324"/>
                </a:cxn>
                <a:cxn ang="0">
                  <a:pos x="378" y="1323"/>
                </a:cxn>
                <a:cxn ang="0">
                  <a:pos x="197" y="1266"/>
                </a:cxn>
                <a:cxn ang="0">
                  <a:pos x="72" y="1156"/>
                </a:cxn>
                <a:cxn ang="0">
                  <a:pos x="8" y="1000"/>
                </a:cxn>
                <a:cxn ang="0">
                  <a:pos x="373" y="860"/>
                </a:cxn>
                <a:cxn ang="0">
                  <a:pos x="373" y="879"/>
                </a:cxn>
                <a:cxn ang="0">
                  <a:pos x="373" y="911"/>
                </a:cxn>
                <a:cxn ang="0">
                  <a:pos x="373" y="944"/>
                </a:cxn>
                <a:cxn ang="0">
                  <a:pos x="373" y="971"/>
                </a:cxn>
                <a:cxn ang="0">
                  <a:pos x="383" y="1012"/>
                </a:cxn>
                <a:cxn ang="0">
                  <a:pos x="408" y="1046"/>
                </a:cxn>
                <a:cxn ang="0">
                  <a:pos x="449" y="1067"/>
                </a:cxn>
                <a:cxn ang="0">
                  <a:pos x="502" y="1071"/>
                </a:cxn>
                <a:cxn ang="0">
                  <a:pos x="544" y="1060"/>
                </a:cxn>
                <a:cxn ang="0">
                  <a:pos x="575" y="1036"/>
                </a:cxn>
                <a:cxn ang="0">
                  <a:pos x="593" y="1001"/>
                </a:cxn>
                <a:cxn ang="0">
                  <a:pos x="597" y="956"/>
                </a:cxn>
                <a:cxn ang="0">
                  <a:pos x="574" y="903"/>
                </a:cxn>
                <a:cxn ang="0">
                  <a:pos x="522" y="854"/>
                </a:cxn>
                <a:cxn ang="0">
                  <a:pos x="439" y="809"/>
                </a:cxn>
                <a:cxn ang="0">
                  <a:pos x="317" y="756"/>
                </a:cxn>
                <a:cxn ang="0">
                  <a:pos x="181" y="685"/>
                </a:cxn>
                <a:cxn ang="0">
                  <a:pos x="86" y="596"/>
                </a:cxn>
                <a:cxn ang="0">
                  <a:pos x="34" y="483"/>
                </a:cxn>
                <a:cxn ang="0">
                  <a:pos x="25" y="329"/>
                </a:cxn>
                <a:cxn ang="0">
                  <a:pos x="82" y="173"/>
                </a:cxn>
                <a:cxn ang="0">
                  <a:pos x="199" y="69"/>
                </a:cxn>
                <a:cxn ang="0">
                  <a:pos x="357" y="12"/>
                </a:cxn>
                <a:cxn ang="0">
                  <a:pos x="539" y="2"/>
                </a:cxn>
                <a:cxn ang="0">
                  <a:pos x="716" y="35"/>
                </a:cxn>
                <a:cxn ang="0">
                  <a:pos x="855" y="119"/>
                </a:cxn>
                <a:cxn ang="0">
                  <a:pos x="942" y="261"/>
                </a:cxn>
                <a:cxn ang="0">
                  <a:pos x="963" y="442"/>
                </a:cxn>
              </a:cxnLst>
              <a:rect l="0" t="0" r="r" b="b"/>
              <a:pathLst>
                <a:path w="1000" h="1331">
                  <a:moveTo>
                    <a:pt x="963" y="442"/>
                  </a:moveTo>
                  <a:lnTo>
                    <a:pt x="593" y="442"/>
                  </a:lnTo>
                  <a:lnTo>
                    <a:pt x="593" y="441"/>
                  </a:lnTo>
                  <a:lnTo>
                    <a:pt x="593" y="439"/>
                  </a:lnTo>
                  <a:lnTo>
                    <a:pt x="593" y="435"/>
                  </a:lnTo>
                  <a:lnTo>
                    <a:pt x="593" y="432"/>
                  </a:lnTo>
                  <a:lnTo>
                    <a:pt x="593" y="427"/>
                  </a:lnTo>
                  <a:lnTo>
                    <a:pt x="593" y="422"/>
                  </a:lnTo>
                  <a:lnTo>
                    <a:pt x="593" y="415"/>
                  </a:lnTo>
                  <a:lnTo>
                    <a:pt x="593" y="410"/>
                  </a:lnTo>
                  <a:lnTo>
                    <a:pt x="593" y="403"/>
                  </a:lnTo>
                  <a:lnTo>
                    <a:pt x="593" y="396"/>
                  </a:lnTo>
                  <a:lnTo>
                    <a:pt x="593" y="389"/>
                  </a:lnTo>
                  <a:lnTo>
                    <a:pt x="593" y="384"/>
                  </a:lnTo>
                  <a:lnTo>
                    <a:pt x="593" y="378"/>
                  </a:lnTo>
                  <a:lnTo>
                    <a:pt x="593" y="373"/>
                  </a:lnTo>
                  <a:lnTo>
                    <a:pt x="593" y="369"/>
                  </a:lnTo>
                  <a:lnTo>
                    <a:pt x="593" y="366"/>
                  </a:lnTo>
                  <a:lnTo>
                    <a:pt x="592" y="356"/>
                  </a:lnTo>
                  <a:lnTo>
                    <a:pt x="591" y="346"/>
                  </a:lnTo>
                  <a:lnTo>
                    <a:pt x="589" y="336"/>
                  </a:lnTo>
                  <a:lnTo>
                    <a:pt x="587" y="326"/>
                  </a:lnTo>
                  <a:lnTo>
                    <a:pt x="583" y="317"/>
                  </a:lnTo>
                  <a:lnTo>
                    <a:pt x="579" y="308"/>
                  </a:lnTo>
                  <a:lnTo>
                    <a:pt x="574" y="300"/>
                  </a:lnTo>
                  <a:lnTo>
                    <a:pt x="567" y="292"/>
                  </a:lnTo>
                  <a:lnTo>
                    <a:pt x="561" y="284"/>
                  </a:lnTo>
                  <a:lnTo>
                    <a:pt x="553" y="278"/>
                  </a:lnTo>
                  <a:lnTo>
                    <a:pt x="545" y="272"/>
                  </a:lnTo>
                  <a:lnTo>
                    <a:pt x="535" y="268"/>
                  </a:lnTo>
                  <a:lnTo>
                    <a:pt x="525" y="263"/>
                  </a:lnTo>
                  <a:lnTo>
                    <a:pt x="513" y="261"/>
                  </a:lnTo>
                  <a:lnTo>
                    <a:pt x="501" y="259"/>
                  </a:lnTo>
                  <a:lnTo>
                    <a:pt x="489" y="259"/>
                  </a:lnTo>
                  <a:lnTo>
                    <a:pt x="475" y="259"/>
                  </a:lnTo>
                  <a:lnTo>
                    <a:pt x="463" y="260"/>
                  </a:lnTo>
                  <a:lnTo>
                    <a:pt x="452" y="262"/>
                  </a:lnTo>
                  <a:lnTo>
                    <a:pt x="440" y="265"/>
                  </a:lnTo>
                  <a:lnTo>
                    <a:pt x="431" y="269"/>
                  </a:lnTo>
                  <a:lnTo>
                    <a:pt x="424" y="273"/>
                  </a:lnTo>
                  <a:lnTo>
                    <a:pt x="416" y="279"/>
                  </a:lnTo>
                  <a:lnTo>
                    <a:pt x="409" y="284"/>
                  </a:lnTo>
                  <a:lnTo>
                    <a:pt x="403" y="290"/>
                  </a:lnTo>
                  <a:lnTo>
                    <a:pt x="399" y="297"/>
                  </a:lnTo>
                  <a:lnTo>
                    <a:pt x="394" y="303"/>
                  </a:lnTo>
                  <a:lnTo>
                    <a:pt x="391" y="310"/>
                  </a:lnTo>
                  <a:lnTo>
                    <a:pt x="389" y="318"/>
                  </a:lnTo>
                  <a:lnTo>
                    <a:pt x="388" y="326"/>
                  </a:lnTo>
                  <a:lnTo>
                    <a:pt x="387" y="334"/>
                  </a:lnTo>
                  <a:lnTo>
                    <a:pt x="387" y="341"/>
                  </a:lnTo>
                  <a:lnTo>
                    <a:pt x="388" y="357"/>
                  </a:lnTo>
                  <a:lnTo>
                    <a:pt x="392" y="374"/>
                  </a:lnTo>
                  <a:lnTo>
                    <a:pt x="400" y="388"/>
                  </a:lnTo>
                  <a:lnTo>
                    <a:pt x="410" y="403"/>
                  </a:lnTo>
                  <a:lnTo>
                    <a:pt x="424" y="416"/>
                  </a:lnTo>
                  <a:lnTo>
                    <a:pt x="438" y="430"/>
                  </a:lnTo>
                  <a:lnTo>
                    <a:pt x="455" y="443"/>
                  </a:lnTo>
                  <a:lnTo>
                    <a:pt x="474" y="455"/>
                  </a:lnTo>
                  <a:lnTo>
                    <a:pt x="494" y="468"/>
                  </a:lnTo>
                  <a:lnTo>
                    <a:pt x="517" y="480"/>
                  </a:lnTo>
                  <a:lnTo>
                    <a:pt x="540" y="491"/>
                  </a:lnTo>
                  <a:lnTo>
                    <a:pt x="565" y="503"/>
                  </a:lnTo>
                  <a:lnTo>
                    <a:pt x="590" y="515"/>
                  </a:lnTo>
                  <a:lnTo>
                    <a:pt x="616" y="527"/>
                  </a:lnTo>
                  <a:lnTo>
                    <a:pt x="642" y="539"/>
                  </a:lnTo>
                  <a:lnTo>
                    <a:pt x="669" y="553"/>
                  </a:lnTo>
                  <a:lnTo>
                    <a:pt x="701" y="568"/>
                  </a:lnTo>
                  <a:lnTo>
                    <a:pt x="734" y="584"/>
                  </a:lnTo>
                  <a:lnTo>
                    <a:pt x="765" y="601"/>
                  </a:lnTo>
                  <a:lnTo>
                    <a:pt x="796" y="619"/>
                  </a:lnTo>
                  <a:lnTo>
                    <a:pt x="825" y="635"/>
                  </a:lnTo>
                  <a:lnTo>
                    <a:pt x="852" y="654"/>
                  </a:lnTo>
                  <a:lnTo>
                    <a:pt x="878" y="675"/>
                  </a:lnTo>
                  <a:lnTo>
                    <a:pt x="901" y="695"/>
                  </a:lnTo>
                  <a:lnTo>
                    <a:pt x="923" y="717"/>
                  </a:lnTo>
                  <a:lnTo>
                    <a:pt x="942" y="742"/>
                  </a:lnTo>
                  <a:lnTo>
                    <a:pt x="958" y="767"/>
                  </a:lnTo>
                  <a:lnTo>
                    <a:pt x="973" y="795"/>
                  </a:lnTo>
                  <a:lnTo>
                    <a:pt x="984" y="825"/>
                  </a:lnTo>
                  <a:lnTo>
                    <a:pt x="992" y="858"/>
                  </a:lnTo>
                  <a:lnTo>
                    <a:pt x="998" y="894"/>
                  </a:lnTo>
                  <a:lnTo>
                    <a:pt x="1000" y="932"/>
                  </a:lnTo>
                  <a:lnTo>
                    <a:pt x="997" y="980"/>
                  </a:lnTo>
                  <a:lnTo>
                    <a:pt x="990" y="1024"/>
                  </a:lnTo>
                  <a:lnTo>
                    <a:pt x="978" y="1066"/>
                  </a:lnTo>
                  <a:lnTo>
                    <a:pt x="961" y="1105"/>
                  </a:lnTo>
                  <a:lnTo>
                    <a:pt x="939" y="1141"/>
                  </a:lnTo>
                  <a:lnTo>
                    <a:pt x="915" y="1174"/>
                  </a:lnTo>
                  <a:lnTo>
                    <a:pt x="885" y="1203"/>
                  </a:lnTo>
                  <a:lnTo>
                    <a:pt x="854" y="1230"/>
                  </a:lnTo>
                  <a:lnTo>
                    <a:pt x="818" y="1254"/>
                  </a:lnTo>
                  <a:lnTo>
                    <a:pt x="779" y="1274"/>
                  </a:lnTo>
                  <a:lnTo>
                    <a:pt x="737" y="1290"/>
                  </a:lnTo>
                  <a:lnTo>
                    <a:pt x="692" y="1305"/>
                  </a:lnTo>
                  <a:lnTo>
                    <a:pt x="645" y="1316"/>
                  </a:lnTo>
                  <a:lnTo>
                    <a:pt x="594" y="1324"/>
                  </a:lnTo>
                  <a:lnTo>
                    <a:pt x="543" y="1328"/>
                  </a:lnTo>
                  <a:lnTo>
                    <a:pt x="490" y="1331"/>
                  </a:lnTo>
                  <a:lnTo>
                    <a:pt x="431" y="1328"/>
                  </a:lnTo>
                  <a:lnTo>
                    <a:pt x="378" y="1323"/>
                  </a:lnTo>
                  <a:lnTo>
                    <a:pt x="327" y="1314"/>
                  </a:lnTo>
                  <a:lnTo>
                    <a:pt x="280" y="1300"/>
                  </a:lnTo>
                  <a:lnTo>
                    <a:pt x="237" y="1285"/>
                  </a:lnTo>
                  <a:lnTo>
                    <a:pt x="197" y="1266"/>
                  </a:lnTo>
                  <a:lnTo>
                    <a:pt x="160" y="1242"/>
                  </a:lnTo>
                  <a:lnTo>
                    <a:pt x="127" y="1217"/>
                  </a:lnTo>
                  <a:lnTo>
                    <a:pt x="98" y="1188"/>
                  </a:lnTo>
                  <a:lnTo>
                    <a:pt x="72" y="1156"/>
                  </a:lnTo>
                  <a:lnTo>
                    <a:pt x="51" y="1122"/>
                  </a:lnTo>
                  <a:lnTo>
                    <a:pt x="33" y="1084"/>
                  </a:lnTo>
                  <a:lnTo>
                    <a:pt x="18" y="1043"/>
                  </a:lnTo>
                  <a:lnTo>
                    <a:pt x="8" y="1000"/>
                  </a:lnTo>
                  <a:lnTo>
                    <a:pt x="1" y="954"/>
                  </a:lnTo>
                  <a:lnTo>
                    <a:pt x="0" y="906"/>
                  </a:lnTo>
                  <a:lnTo>
                    <a:pt x="0" y="860"/>
                  </a:lnTo>
                  <a:lnTo>
                    <a:pt x="373" y="860"/>
                  </a:lnTo>
                  <a:lnTo>
                    <a:pt x="373" y="863"/>
                  </a:lnTo>
                  <a:lnTo>
                    <a:pt x="373" y="867"/>
                  </a:lnTo>
                  <a:lnTo>
                    <a:pt x="373" y="872"/>
                  </a:lnTo>
                  <a:lnTo>
                    <a:pt x="373" y="879"/>
                  </a:lnTo>
                  <a:lnTo>
                    <a:pt x="373" y="887"/>
                  </a:lnTo>
                  <a:lnTo>
                    <a:pt x="373" y="895"/>
                  </a:lnTo>
                  <a:lnTo>
                    <a:pt x="373" y="903"/>
                  </a:lnTo>
                  <a:lnTo>
                    <a:pt x="373" y="911"/>
                  </a:lnTo>
                  <a:lnTo>
                    <a:pt x="373" y="920"/>
                  </a:lnTo>
                  <a:lnTo>
                    <a:pt x="373" y="928"/>
                  </a:lnTo>
                  <a:lnTo>
                    <a:pt x="373" y="936"/>
                  </a:lnTo>
                  <a:lnTo>
                    <a:pt x="373" y="944"/>
                  </a:lnTo>
                  <a:lnTo>
                    <a:pt x="373" y="949"/>
                  </a:lnTo>
                  <a:lnTo>
                    <a:pt x="373" y="955"/>
                  </a:lnTo>
                  <a:lnTo>
                    <a:pt x="373" y="960"/>
                  </a:lnTo>
                  <a:lnTo>
                    <a:pt x="373" y="971"/>
                  </a:lnTo>
                  <a:lnTo>
                    <a:pt x="374" y="982"/>
                  </a:lnTo>
                  <a:lnTo>
                    <a:pt x="376" y="992"/>
                  </a:lnTo>
                  <a:lnTo>
                    <a:pt x="379" y="1002"/>
                  </a:lnTo>
                  <a:lnTo>
                    <a:pt x="383" y="1012"/>
                  </a:lnTo>
                  <a:lnTo>
                    <a:pt x="388" y="1022"/>
                  </a:lnTo>
                  <a:lnTo>
                    <a:pt x="393" y="1030"/>
                  </a:lnTo>
                  <a:lnTo>
                    <a:pt x="400" y="1039"/>
                  </a:lnTo>
                  <a:lnTo>
                    <a:pt x="408" y="1046"/>
                  </a:lnTo>
                  <a:lnTo>
                    <a:pt x="417" y="1052"/>
                  </a:lnTo>
                  <a:lnTo>
                    <a:pt x="427" y="1058"/>
                  </a:lnTo>
                  <a:lnTo>
                    <a:pt x="437" y="1062"/>
                  </a:lnTo>
                  <a:lnTo>
                    <a:pt x="449" y="1067"/>
                  </a:lnTo>
                  <a:lnTo>
                    <a:pt x="462" y="1069"/>
                  </a:lnTo>
                  <a:lnTo>
                    <a:pt x="475" y="1071"/>
                  </a:lnTo>
                  <a:lnTo>
                    <a:pt x="491" y="1072"/>
                  </a:lnTo>
                  <a:lnTo>
                    <a:pt x="502" y="1071"/>
                  </a:lnTo>
                  <a:lnTo>
                    <a:pt x="513" y="1070"/>
                  </a:lnTo>
                  <a:lnTo>
                    <a:pt x="525" y="1067"/>
                  </a:lnTo>
                  <a:lnTo>
                    <a:pt x="535" y="1064"/>
                  </a:lnTo>
                  <a:lnTo>
                    <a:pt x="544" y="1060"/>
                  </a:lnTo>
                  <a:lnTo>
                    <a:pt x="553" y="1055"/>
                  </a:lnTo>
                  <a:lnTo>
                    <a:pt x="561" y="1049"/>
                  </a:lnTo>
                  <a:lnTo>
                    <a:pt x="569" y="1042"/>
                  </a:lnTo>
                  <a:lnTo>
                    <a:pt x="575" y="1036"/>
                  </a:lnTo>
                  <a:lnTo>
                    <a:pt x="581" y="1028"/>
                  </a:lnTo>
                  <a:lnTo>
                    <a:pt x="585" y="1020"/>
                  </a:lnTo>
                  <a:lnTo>
                    <a:pt x="590" y="1011"/>
                  </a:lnTo>
                  <a:lnTo>
                    <a:pt x="593" y="1001"/>
                  </a:lnTo>
                  <a:lnTo>
                    <a:pt x="596" y="992"/>
                  </a:lnTo>
                  <a:lnTo>
                    <a:pt x="597" y="982"/>
                  </a:lnTo>
                  <a:lnTo>
                    <a:pt x="598" y="972"/>
                  </a:lnTo>
                  <a:lnTo>
                    <a:pt x="597" y="956"/>
                  </a:lnTo>
                  <a:lnTo>
                    <a:pt x="593" y="943"/>
                  </a:lnTo>
                  <a:lnTo>
                    <a:pt x="589" y="928"/>
                  </a:lnTo>
                  <a:lnTo>
                    <a:pt x="583" y="916"/>
                  </a:lnTo>
                  <a:lnTo>
                    <a:pt x="574" y="903"/>
                  </a:lnTo>
                  <a:lnTo>
                    <a:pt x="564" y="890"/>
                  </a:lnTo>
                  <a:lnTo>
                    <a:pt x="553" y="878"/>
                  </a:lnTo>
                  <a:lnTo>
                    <a:pt x="538" y="867"/>
                  </a:lnTo>
                  <a:lnTo>
                    <a:pt x="522" y="854"/>
                  </a:lnTo>
                  <a:lnTo>
                    <a:pt x="505" y="843"/>
                  </a:lnTo>
                  <a:lnTo>
                    <a:pt x="485" y="831"/>
                  </a:lnTo>
                  <a:lnTo>
                    <a:pt x="464" y="820"/>
                  </a:lnTo>
                  <a:lnTo>
                    <a:pt x="439" y="809"/>
                  </a:lnTo>
                  <a:lnTo>
                    <a:pt x="415" y="796"/>
                  </a:lnTo>
                  <a:lnTo>
                    <a:pt x="387" y="784"/>
                  </a:lnTo>
                  <a:lnTo>
                    <a:pt x="357" y="773"/>
                  </a:lnTo>
                  <a:lnTo>
                    <a:pt x="317" y="756"/>
                  </a:lnTo>
                  <a:lnTo>
                    <a:pt x="279" y="739"/>
                  </a:lnTo>
                  <a:lnTo>
                    <a:pt x="244" y="721"/>
                  </a:lnTo>
                  <a:lnTo>
                    <a:pt x="211" y="704"/>
                  </a:lnTo>
                  <a:lnTo>
                    <a:pt x="181" y="685"/>
                  </a:lnTo>
                  <a:lnTo>
                    <a:pt x="153" y="664"/>
                  </a:lnTo>
                  <a:lnTo>
                    <a:pt x="128" y="643"/>
                  </a:lnTo>
                  <a:lnTo>
                    <a:pt x="107" y="621"/>
                  </a:lnTo>
                  <a:lnTo>
                    <a:pt x="86" y="596"/>
                  </a:lnTo>
                  <a:lnTo>
                    <a:pt x="70" y="572"/>
                  </a:lnTo>
                  <a:lnTo>
                    <a:pt x="55" y="544"/>
                  </a:lnTo>
                  <a:lnTo>
                    <a:pt x="44" y="515"/>
                  </a:lnTo>
                  <a:lnTo>
                    <a:pt x="34" y="483"/>
                  </a:lnTo>
                  <a:lnTo>
                    <a:pt x="27" y="450"/>
                  </a:lnTo>
                  <a:lnTo>
                    <a:pt x="24" y="415"/>
                  </a:lnTo>
                  <a:lnTo>
                    <a:pt x="22" y="377"/>
                  </a:lnTo>
                  <a:lnTo>
                    <a:pt x="25" y="329"/>
                  </a:lnTo>
                  <a:lnTo>
                    <a:pt x="33" y="286"/>
                  </a:lnTo>
                  <a:lnTo>
                    <a:pt x="44" y="244"/>
                  </a:lnTo>
                  <a:lnTo>
                    <a:pt x="61" y="207"/>
                  </a:lnTo>
                  <a:lnTo>
                    <a:pt x="82" y="173"/>
                  </a:lnTo>
                  <a:lnTo>
                    <a:pt x="106" y="142"/>
                  </a:lnTo>
                  <a:lnTo>
                    <a:pt x="134" y="115"/>
                  </a:lnTo>
                  <a:lnTo>
                    <a:pt x="165" y="90"/>
                  </a:lnTo>
                  <a:lnTo>
                    <a:pt x="199" y="69"/>
                  </a:lnTo>
                  <a:lnTo>
                    <a:pt x="235" y="50"/>
                  </a:lnTo>
                  <a:lnTo>
                    <a:pt x="274" y="34"/>
                  </a:lnTo>
                  <a:lnTo>
                    <a:pt x="315" y="22"/>
                  </a:lnTo>
                  <a:lnTo>
                    <a:pt x="357" y="12"/>
                  </a:lnTo>
                  <a:lnTo>
                    <a:pt x="401" y="5"/>
                  </a:lnTo>
                  <a:lnTo>
                    <a:pt x="446" y="2"/>
                  </a:lnTo>
                  <a:lnTo>
                    <a:pt x="492" y="0"/>
                  </a:lnTo>
                  <a:lnTo>
                    <a:pt x="539" y="2"/>
                  </a:lnTo>
                  <a:lnTo>
                    <a:pt x="587" y="5"/>
                  </a:lnTo>
                  <a:lnTo>
                    <a:pt x="631" y="13"/>
                  </a:lnTo>
                  <a:lnTo>
                    <a:pt x="674" y="22"/>
                  </a:lnTo>
                  <a:lnTo>
                    <a:pt x="716" y="35"/>
                  </a:lnTo>
                  <a:lnTo>
                    <a:pt x="754" y="51"/>
                  </a:lnTo>
                  <a:lnTo>
                    <a:pt x="791" y="71"/>
                  </a:lnTo>
                  <a:lnTo>
                    <a:pt x="825" y="93"/>
                  </a:lnTo>
                  <a:lnTo>
                    <a:pt x="855" y="119"/>
                  </a:lnTo>
                  <a:lnTo>
                    <a:pt x="882" y="149"/>
                  </a:lnTo>
                  <a:lnTo>
                    <a:pt x="906" y="183"/>
                  </a:lnTo>
                  <a:lnTo>
                    <a:pt x="926" y="220"/>
                  </a:lnTo>
                  <a:lnTo>
                    <a:pt x="942" y="261"/>
                  </a:lnTo>
                  <a:lnTo>
                    <a:pt x="953" y="306"/>
                  </a:lnTo>
                  <a:lnTo>
                    <a:pt x="960" y="355"/>
                  </a:lnTo>
                  <a:lnTo>
                    <a:pt x="963" y="408"/>
                  </a:lnTo>
                  <a:lnTo>
                    <a:pt x="963" y="44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4"/>
            <p:cNvSpPr>
              <a:spLocks noEditPoints="1"/>
            </p:cNvSpPr>
            <p:nvPr/>
          </p:nvSpPr>
          <p:spPr bwMode="auto">
            <a:xfrm>
              <a:off x="3635375" y="4519613"/>
              <a:ext cx="219075" cy="388938"/>
            </a:xfrm>
            <a:custGeom>
              <a:avLst/>
              <a:gdLst/>
              <a:ahLst/>
              <a:cxnLst>
                <a:cxn ang="0">
                  <a:pos x="398" y="944"/>
                </a:cxn>
                <a:cxn ang="0">
                  <a:pos x="415" y="977"/>
                </a:cxn>
                <a:cxn ang="0">
                  <a:pos x="441" y="998"/>
                </a:cxn>
                <a:cxn ang="0">
                  <a:pos x="473" y="1006"/>
                </a:cxn>
                <a:cxn ang="0">
                  <a:pos x="505" y="1004"/>
                </a:cxn>
                <a:cxn ang="0">
                  <a:pos x="535" y="991"/>
                </a:cxn>
                <a:cxn ang="0">
                  <a:pos x="558" y="965"/>
                </a:cxn>
                <a:cxn ang="0">
                  <a:pos x="570" y="927"/>
                </a:cxn>
                <a:cxn ang="0">
                  <a:pos x="571" y="847"/>
                </a:cxn>
                <a:cxn ang="0">
                  <a:pos x="571" y="672"/>
                </a:cxn>
                <a:cxn ang="0">
                  <a:pos x="571" y="484"/>
                </a:cxn>
                <a:cxn ang="0">
                  <a:pos x="571" y="374"/>
                </a:cxn>
                <a:cxn ang="0">
                  <a:pos x="565" y="336"/>
                </a:cxn>
                <a:cxn ang="0">
                  <a:pos x="547" y="303"/>
                </a:cxn>
                <a:cxn ang="0">
                  <a:pos x="519" y="284"/>
                </a:cxn>
                <a:cxn ang="0">
                  <a:pos x="488" y="277"/>
                </a:cxn>
                <a:cxn ang="0">
                  <a:pos x="455" y="279"/>
                </a:cxn>
                <a:cxn ang="0">
                  <a:pos x="426" y="293"/>
                </a:cxn>
                <a:cxn ang="0">
                  <a:pos x="405" y="320"/>
                </a:cxn>
                <a:cxn ang="0">
                  <a:pos x="395" y="359"/>
                </a:cxn>
                <a:cxn ang="0">
                  <a:pos x="395" y="415"/>
                </a:cxn>
                <a:cxn ang="0">
                  <a:pos x="395" y="569"/>
                </a:cxn>
                <a:cxn ang="0">
                  <a:pos x="395" y="756"/>
                </a:cxn>
                <a:cxn ang="0">
                  <a:pos x="395" y="894"/>
                </a:cxn>
                <a:cxn ang="0">
                  <a:pos x="398" y="1375"/>
                </a:cxn>
                <a:cxn ang="0">
                  <a:pos x="407" y="1407"/>
                </a:cxn>
                <a:cxn ang="0">
                  <a:pos x="426" y="1431"/>
                </a:cxn>
                <a:cxn ang="0">
                  <a:pos x="454" y="1446"/>
                </a:cxn>
                <a:cxn ang="0">
                  <a:pos x="490" y="1449"/>
                </a:cxn>
                <a:cxn ang="0">
                  <a:pos x="522" y="1441"/>
                </a:cxn>
                <a:cxn ang="0">
                  <a:pos x="547" y="1422"/>
                </a:cxn>
                <a:cxn ang="0">
                  <a:pos x="563" y="1393"/>
                </a:cxn>
                <a:cxn ang="0">
                  <a:pos x="568" y="1161"/>
                </a:cxn>
                <a:cxn ang="0">
                  <a:pos x="535" y="1182"/>
                </a:cxn>
                <a:cxn ang="0">
                  <a:pos x="485" y="1211"/>
                </a:cxn>
                <a:cxn ang="0">
                  <a:pos x="418" y="1233"/>
                </a:cxn>
                <a:cxn ang="0">
                  <a:pos x="335" y="1245"/>
                </a:cxn>
                <a:cxn ang="0">
                  <a:pos x="209" y="1231"/>
                </a:cxn>
                <a:cxn ang="0">
                  <a:pos x="102" y="1174"/>
                </a:cxn>
                <a:cxn ang="0">
                  <a:pos x="32" y="1076"/>
                </a:cxn>
                <a:cxn ang="0">
                  <a:pos x="1" y="942"/>
                </a:cxn>
                <a:cxn ang="0">
                  <a:pos x="0" y="802"/>
                </a:cxn>
                <a:cxn ang="0">
                  <a:pos x="0" y="622"/>
                </a:cxn>
                <a:cxn ang="0">
                  <a:pos x="0" y="450"/>
                </a:cxn>
                <a:cxn ang="0">
                  <a:pos x="0" y="354"/>
                </a:cxn>
                <a:cxn ang="0">
                  <a:pos x="11" y="242"/>
                </a:cxn>
                <a:cxn ang="0">
                  <a:pos x="62" y="123"/>
                </a:cxn>
                <a:cxn ang="0">
                  <a:pos x="153" y="41"/>
                </a:cxn>
                <a:cxn ang="0">
                  <a:pos x="281" y="2"/>
                </a:cxn>
                <a:cxn ang="0">
                  <a:pos x="412" y="11"/>
                </a:cxn>
                <a:cxn ang="0">
                  <a:pos x="504" y="46"/>
                </a:cxn>
                <a:cxn ang="0">
                  <a:pos x="563" y="92"/>
                </a:cxn>
                <a:cxn ang="0">
                  <a:pos x="596" y="130"/>
                </a:cxn>
                <a:cxn ang="0">
                  <a:pos x="965" y="38"/>
                </a:cxn>
                <a:cxn ang="0">
                  <a:pos x="951" y="1420"/>
                </a:cxn>
                <a:cxn ang="0">
                  <a:pos x="883" y="1567"/>
                </a:cxn>
                <a:cxn ang="0">
                  <a:pos x="752" y="1666"/>
                </a:cxn>
                <a:cxn ang="0">
                  <a:pos x="546" y="1712"/>
                </a:cxn>
                <a:cxn ang="0">
                  <a:pos x="323" y="1700"/>
                </a:cxn>
                <a:cxn ang="0">
                  <a:pos x="159" y="1639"/>
                </a:cxn>
                <a:cxn ang="0">
                  <a:pos x="51" y="1533"/>
                </a:cxn>
                <a:cxn ang="0">
                  <a:pos x="2" y="1384"/>
                </a:cxn>
              </a:cxnLst>
              <a:rect l="0" t="0" r="r" b="b"/>
              <a:pathLst>
                <a:path w="965" h="1714">
                  <a:moveTo>
                    <a:pt x="395" y="911"/>
                  </a:moveTo>
                  <a:lnTo>
                    <a:pt x="395" y="923"/>
                  </a:lnTo>
                  <a:lnTo>
                    <a:pt x="396" y="934"/>
                  </a:lnTo>
                  <a:lnTo>
                    <a:pt x="398" y="944"/>
                  </a:lnTo>
                  <a:lnTo>
                    <a:pt x="401" y="954"/>
                  </a:lnTo>
                  <a:lnTo>
                    <a:pt x="405" y="963"/>
                  </a:lnTo>
                  <a:lnTo>
                    <a:pt x="409" y="971"/>
                  </a:lnTo>
                  <a:lnTo>
                    <a:pt x="415" y="977"/>
                  </a:lnTo>
                  <a:lnTo>
                    <a:pt x="420" y="984"/>
                  </a:lnTo>
                  <a:lnTo>
                    <a:pt x="427" y="990"/>
                  </a:lnTo>
                  <a:lnTo>
                    <a:pt x="434" y="994"/>
                  </a:lnTo>
                  <a:lnTo>
                    <a:pt x="441" y="998"/>
                  </a:lnTo>
                  <a:lnTo>
                    <a:pt x="449" y="1001"/>
                  </a:lnTo>
                  <a:lnTo>
                    <a:pt x="456" y="1004"/>
                  </a:lnTo>
                  <a:lnTo>
                    <a:pt x="464" y="1005"/>
                  </a:lnTo>
                  <a:lnTo>
                    <a:pt x="473" y="1006"/>
                  </a:lnTo>
                  <a:lnTo>
                    <a:pt x="482" y="1008"/>
                  </a:lnTo>
                  <a:lnTo>
                    <a:pt x="489" y="1006"/>
                  </a:lnTo>
                  <a:lnTo>
                    <a:pt x="497" y="1005"/>
                  </a:lnTo>
                  <a:lnTo>
                    <a:pt x="505" y="1004"/>
                  </a:lnTo>
                  <a:lnTo>
                    <a:pt x="513" y="1002"/>
                  </a:lnTo>
                  <a:lnTo>
                    <a:pt x="521" y="999"/>
                  </a:lnTo>
                  <a:lnTo>
                    <a:pt x="527" y="995"/>
                  </a:lnTo>
                  <a:lnTo>
                    <a:pt x="535" y="991"/>
                  </a:lnTo>
                  <a:lnTo>
                    <a:pt x="542" y="985"/>
                  </a:lnTo>
                  <a:lnTo>
                    <a:pt x="547" y="980"/>
                  </a:lnTo>
                  <a:lnTo>
                    <a:pt x="553" y="972"/>
                  </a:lnTo>
                  <a:lnTo>
                    <a:pt x="558" y="965"/>
                  </a:lnTo>
                  <a:lnTo>
                    <a:pt x="562" y="956"/>
                  </a:lnTo>
                  <a:lnTo>
                    <a:pt x="565" y="947"/>
                  </a:lnTo>
                  <a:lnTo>
                    <a:pt x="569" y="937"/>
                  </a:lnTo>
                  <a:lnTo>
                    <a:pt x="570" y="927"/>
                  </a:lnTo>
                  <a:lnTo>
                    <a:pt x="571" y="916"/>
                  </a:lnTo>
                  <a:lnTo>
                    <a:pt x="571" y="901"/>
                  </a:lnTo>
                  <a:lnTo>
                    <a:pt x="571" y="878"/>
                  </a:lnTo>
                  <a:lnTo>
                    <a:pt x="571" y="847"/>
                  </a:lnTo>
                  <a:lnTo>
                    <a:pt x="571" y="810"/>
                  </a:lnTo>
                  <a:lnTo>
                    <a:pt x="571" y="767"/>
                  </a:lnTo>
                  <a:lnTo>
                    <a:pt x="571" y="721"/>
                  </a:lnTo>
                  <a:lnTo>
                    <a:pt x="571" y="672"/>
                  </a:lnTo>
                  <a:lnTo>
                    <a:pt x="571" y="623"/>
                  </a:lnTo>
                  <a:lnTo>
                    <a:pt x="571" y="575"/>
                  </a:lnTo>
                  <a:lnTo>
                    <a:pt x="571" y="528"/>
                  </a:lnTo>
                  <a:lnTo>
                    <a:pt x="571" y="484"/>
                  </a:lnTo>
                  <a:lnTo>
                    <a:pt x="571" y="446"/>
                  </a:lnTo>
                  <a:lnTo>
                    <a:pt x="571" y="414"/>
                  </a:lnTo>
                  <a:lnTo>
                    <a:pt x="571" y="389"/>
                  </a:lnTo>
                  <a:lnTo>
                    <a:pt x="571" y="374"/>
                  </a:lnTo>
                  <a:lnTo>
                    <a:pt x="571" y="368"/>
                  </a:lnTo>
                  <a:lnTo>
                    <a:pt x="570" y="356"/>
                  </a:lnTo>
                  <a:lnTo>
                    <a:pt x="569" y="346"/>
                  </a:lnTo>
                  <a:lnTo>
                    <a:pt x="565" y="336"/>
                  </a:lnTo>
                  <a:lnTo>
                    <a:pt x="562" y="327"/>
                  </a:lnTo>
                  <a:lnTo>
                    <a:pt x="558" y="318"/>
                  </a:lnTo>
                  <a:lnTo>
                    <a:pt x="553" y="311"/>
                  </a:lnTo>
                  <a:lnTo>
                    <a:pt x="547" y="303"/>
                  </a:lnTo>
                  <a:lnTo>
                    <a:pt x="541" y="298"/>
                  </a:lnTo>
                  <a:lnTo>
                    <a:pt x="534" y="292"/>
                  </a:lnTo>
                  <a:lnTo>
                    <a:pt x="527" y="288"/>
                  </a:lnTo>
                  <a:lnTo>
                    <a:pt x="519" y="284"/>
                  </a:lnTo>
                  <a:lnTo>
                    <a:pt x="512" y="281"/>
                  </a:lnTo>
                  <a:lnTo>
                    <a:pt x="504" y="279"/>
                  </a:lnTo>
                  <a:lnTo>
                    <a:pt x="496" y="278"/>
                  </a:lnTo>
                  <a:lnTo>
                    <a:pt x="488" y="277"/>
                  </a:lnTo>
                  <a:lnTo>
                    <a:pt x="481" y="277"/>
                  </a:lnTo>
                  <a:lnTo>
                    <a:pt x="472" y="277"/>
                  </a:lnTo>
                  <a:lnTo>
                    <a:pt x="463" y="278"/>
                  </a:lnTo>
                  <a:lnTo>
                    <a:pt x="455" y="279"/>
                  </a:lnTo>
                  <a:lnTo>
                    <a:pt x="447" y="282"/>
                  </a:lnTo>
                  <a:lnTo>
                    <a:pt x="440" y="286"/>
                  </a:lnTo>
                  <a:lnTo>
                    <a:pt x="433" y="289"/>
                  </a:lnTo>
                  <a:lnTo>
                    <a:pt x="426" y="293"/>
                  </a:lnTo>
                  <a:lnTo>
                    <a:pt x="420" y="299"/>
                  </a:lnTo>
                  <a:lnTo>
                    <a:pt x="415" y="306"/>
                  </a:lnTo>
                  <a:lnTo>
                    <a:pt x="409" y="312"/>
                  </a:lnTo>
                  <a:lnTo>
                    <a:pt x="405" y="320"/>
                  </a:lnTo>
                  <a:lnTo>
                    <a:pt x="401" y="329"/>
                  </a:lnTo>
                  <a:lnTo>
                    <a:pt x="398" y="338"/>
                  </a:lnTo>
                  <a:lnTo>
                    <a:pt x="396" y="348"/>
                  </a:lnTo>
                  <a:lnTo>
                    <a:pt x="395" y="359"/>
                  </a:lnTo>
                  <a:lnTo>
                    <a:pt x="395" y="372"/>
                  </a:lnTo>
                  <a:lnTo>
                    <a:pt x="395" y="376"/>
                  </a:lnTo>
                  <a:lnTo>
                    <a:pt x="395" y="392"/>
                  </a:lnTo>
                  <a:lnTo>
                    <a:pt x="395" y="415"/>
                  </a:lnTo>
                  <a:lnTo>
                    <a:pt x="395" y="446"/>
                  </a:lnTo>
                  <a:lnTo>
                    <a:pt x="395" y="483"/>
                  </a:lnTo>
                  <a:lnTo>
                    <a:pt x="395" y="525"/>
                  </a:lnTo>
                  <a:lnTo>
                    <a:pt x="395" y="569"/>
                  </a:lnTo>
                  <a:lnTo>
                    <a:pt x="395" y="616"/>
                  </a:lnTo>
                  <a:lnTo>
                    <a:pt x="395" y="664"/>
                  </a:lnTo>
                  <a:lnTo>
                    <a:pt x="395" y="711"/>
                  </a:lnTo>
                  <a:lnTo>
                    <a:pt x="395" y="756"/>
                  </a:lnTo>
                  <a:lnTo>
                    <a:pt x="395" y="799"/>
                  </a:lnTo>
                  <a:lnTo>
                    <a:pt x="395" y="837"/>
                  </a:lnTo>
                  <a:lnTo>
                    <a:pt x="395" y="869"/>
                  </a:lnTo>
                  <a:lnTo>
                    <a:pt x="395" y="894"/>
                  </a:lnTo>
                  <a:lnTo>
                    <a:pt x="395" y="911"/>
                  </a:lnTo>
                  <a:close/>
                  <a:moveTo>
                    <a:pt x="398" y="1342"/>
                  </a:moveTo>
                  <a:lnTo>
                    <a:pt x="398" y="1368"/>
                  </a:lnTo>
                  <a:lnTo>
                    <a:pt x="398" y="1375"/>
                  </a:lnTo>
                  <a:lnTo>
                    <a:pt x="399" y="1384"/>
                  </a:lnTo>
                  <a:lnTo>
                    <a:pt x="400" y="1392"/>
                  </a:lnTo>
                  <a:lnTo>
                    <a:pt x="404" y="1400"/>
                  </a:lnTo>
                  <a:lnTo>
                    <a:pt x="407" y="1407"/>
                  </a:lnTo>
                  <a:lnTo>
                    <a:pt x="410" y="1413"/>
                  </a:lnTo>
                  <a:lnTo>
                    <a:pt x="415" y="1420"/>
                  </a:lnTo>
                  <a:lnTo>
                    <a:pt x="420" y="1426"/>
                  </a:lnTo>
                  <a:lnTo>
                    <a:pt x="426" y="1431"/>
                  </a:lnTo>
                  <a:lnTo>
                    <a:pt x="433" y="1436"/>
                  </a:lnTo>
                  <a:lnTo>
                    <a:pt x="440" y="1440"/>
                  </a:lnTo>
                  <a:lnTo>
                    <a:pt x="446" y="1444"/>
                  </a:lnTo>
                  <a:lnTo>
                    <a:pt x="454" y="1446"/>
                  </a:lnTo>
                  <a:lnTo>
                    <a:pt x="463" y="1448"/>
                  </a:lnTo>
                  <a:lnTo>
                    <a:pt x="472" y="1449"/>
                  </a:lnTo>
                  <a:lnTo>
                    <a:pt x="482" y="1450"/>
                  </a:lnTo>
                  <a:lnTo>
                    <a:pt x="490" y="1449"/>
                  </a:lnTo>
                  <a:lnTo>
                    <a:pt x="498" y="1448"/>
                  </a:lnTo>
                  <a:lnTo>
                    <a:pt x="506" y="1447"/>
                  </a:lnTo>
                  <a:lnTo>
                    <a:pt x="514" y="1444"/>
                  </a:lnTo>
                  <a:lnTo>
                    <a:pt x="522" y="1441"/>
                  </a:lnTo>
                  <a:lnTo>
                    <a:pt x="528" y="1437"/>
                  </a:lnTo>
                  <a:lnTo>
                    <a:pt x="535" y="1432"/>
                  </a:lnTo>
                  <a:lnTo>
                    <a:pt x="542" y="1428"/>
                  </a:lnTo>
                  <a:lnTo>
                    <a:pt x="547" y="1422"/>
                  </a:lnTo>
                  <a:lnTo>
                    <a:pt x="552" y="1416"/>
                  </a:lnTo>
                  <a:lnTo>
                    <a:pt x="556" y="1409"/>
                  </a:lnTo>
                  <a:lnTo>
                    <a:pt x="560" y="1401"/>
                  </a:lnTo>
                  <a:lnTo>
                    <a:pt x="563" y="1393"/>
                  </a:lnTo>
                  <a:lnTo>
                    <a:pt x="565" y="1385"/>
                  </a:lnTo>
                  <a:lnTo>
                    <a:pt x="567" y="1376"/>
                  </a:lnTo>
                  <a:lnTo>
                    <a:pt x="568" y="1368"/>
                  </a:lnTo>
                  <a:lnTo>
                    <a:pt x="568" y="1161"/>
                  </a:lnTo>
                  <a:lnTo>
                    <a:pt x="564" y="1161"/>
                  </a:lnTo>
                  <a:lnTo>
                    <a:pt x="555" y="1167"/>
                  </a:lnTo>
                  <a:lnTo>
                    <a:pt x="545" y="1175"/>
                  </a:lnTo>
                  <a:lnTo>
                    <a:pt x="535" y="1182"/>
                  </a:lnTo>
                  <a:lnTo>
                    <a:pt x="524" y="1190"/>
                  </a:lnTo>
                  <a:lnTo>
                    <a:pt x="512" y="1197"/>
                  </a:lnTo>
                  <a:lnTo>
                    <a:pt x="498" y="1203"/>
                  </a:lnTo>
                  <a:lnTo>
                    <a:pt x="485" y="1211"/>
                  </a:lnTo>
                  <a:lnTo>
                    <a:pt x="469" y="1217"/>
                  </a:lnTo>
                  <a:lnTo>
                    <a:pt x="453" y="1223"/>
                  </a:lnTo>
                  <a:lnTo>
                    <a:pt x="436" y="1228"/>
                  </a:lnTo>
                  <a:lnTo>
                    <a:pt x="418" y="1233"/>
                  </a:lnTo>
                  <a:lnTo>
                    <a:pt x="399" y="1237"/>
                  </a:lnTo>
                  <a:lnTo>
                    <a:pt x="379" y="1240"/>
                  </a:lnTo>
                  <a:lnTo>
                    <a:pt x="358" y="1243"/>
                  </a:lnTo>
                  <a:lnTo>
                    <a:pt x="335" y="1245"/>
                  </a:lnTo>
                  <a:lnTo>
                    <a:pt x="313" y="1246"/>
                  </a:lnTo>
                  <a:lnTo>
                    <a:pt x="276" y="1243"/>
                  </a:lnTo>
                  <a:lnTo>
                    <a:pt x="242" y="1239"/>
                  </a:lnTo>
                  <a:lnTo>
                    <a:pt x="209" y="1231"/>
                  </a:lnTo>
                  <a:lnTo>
                    <a:pt x="179" y="1221"/>
                  </a:lnTo>
                  <a:lnTo>
                    <a:pt x="151" y="1208"/>
                  </a:lnTo>
                  <a:lnTo>
                    <a:pt x="125" y="1192"/>
                  </a:lnTo>
                  <a:lnTo>
                    <a:pt x="102" y="1174"/>
                  </a:lnTo>
                  <a:lnTo>
                    <a:pt x="81" y="1153"/>
                  </a:lnTo>
                  <a:lnTo>
                    <a:pt x="62" y="1129"/>
                  </a:lnTo>
                  <a:lnTo>
                    <a:pt x="45" y="1104"/>
                  </a:lnTo>
                  <a:lnTo>
                    <a:pt x="32" y="1076"/>
                  </a:lnTo>
                  <a:lnTo>
                    <a:pt x="20" y="1046"/>
                  </a:lnTo>
                  <a:lnTo>
                    <a:pt x="11" y="1013"/>
                  </a:lnTo>
                  <a:lnTo>
                    <a:pt x="5" y="979"/>
                  </a:lnTo>
                  <a:lnTo>
                    <a:pt x="1" y="942"/>
                  </a:lnTo>
                  <a:lnTo>
                    <a:pt x="0" y="904"/>
                  </a:lnTo>
                  <a:lnTo>
                    <a:pt x="0" y="875"/>
                  </a:lnTo>
                  <a:lnTo>
                    <a:pt x="0" y="840"/>
                  </a:lnTo>
                  <a:lnTo>
                    <a:pt x="0" y="802"/>
                  </a:lnTo>
                  <a:lnTo>
                    <a:pt x="0" y="759"/>
                  </a:lnTo>
                  <a:lnTo>
                    <a:pt x="0" y="715"/>
                  </a:lnTo>
                  <a:lnTo>
                    <a:pt x="0" y="668"/>
                  </a:lnTo>
                  <a:lnTo>
                    <a:pt x="0" y="622"/>
                  </a:lnTo>
                  <a:lnTo>
                    <a:pt x="0" y="575"/>
                  </a:lnTo>
                  <a:lnTo>
                    <a:pt x="0" y="530"/>
                  </a:lnTo>
                  <a:lnTo>
                    <a:pt x="0" y="489"/>
                  </a:lnTo>
                  <a:lnTo>
                    <a:pt x="0" y="450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0" y="367"/>
                  </a:lnTo>
                  <a:lnTo>
                    <a:pt x="0" y="354"/>
                  </a:lnTo>
                  <a:lnTo>
                    <a:pt x="0" y="349"/>
                  </a:lnTo>
                  <a:lnTo>
                    <a:pt x="1" y="311"/>
                  </a:lnTo>
                  <a:lnTo>
                    <a:pt x="5" y="277"/>
                  </a:lnTo>
                  <a:lnTo>
                    <a:pt x="11" y="242"/>
                  </a:lnTo>
                  <a:lnTo>
                    <a:pt x="20" y="210"/>
                  </a:lnTo>
                  <a:lnTo>
                    <a:pt x="32" y="179"/>
                  </a:lnTo>
                  <a:lnTo>
                    <a:pt x="46" y="150"/>
                  </a:lnTo>
                  <a:lnTo>
                    <a:pt x="62" y="123"/>
                  </a:lnTo>
                  <a:lnTo>
                    <a:pt x="81" y="99"/>
                  </a:lnTo>
                  <a:lnTo>
                    <a:pt x="102" y="78"/>
                  </a:lnTo>
                  <a:lnTo>
                    <a:pt x="126" y="58"/>
                  </a:lnTo>
                  <a:lnTo>
                    <a:pt x="153" y="41"/>
                  </a:lnTo>
                  <a:lnTo>
                    <a:pt x="181" y="26"/>
                  </a:lnTo>
                  <a:lnTo>
                    <a:pt x="213" y="15"/>
                  </a:lnTo>
                  <a:lnTo>
                    <a:pt x="245" y="7"/>
                  </a:lnTo>
                  <a:lnTo>
                    <a:pt x="281" y="2"/>
                  </a:lnTo>
                  <a:lnTo>
                    <a:pt x="319" y="0"/>
                  </a:lnTo>
                  <a:lnTo>
                    <a:pt x="352" y="2"/>
                  </a:lnTo>
                  <a:lnTo>
                    <a:pt x="383" y="5"/>
                  </a:lnTo>
                  <a:lnTo>
                    <a:pt x="412" y="11"/>
                  </a:lnTo>
                  <a:lnTo>
                    <a:pt x="437" y="17"/>
                  </a:lnTo>
                  <a:lnTo>
                    <a:pt x="462" y="26"/>
                  </a:lnTo>
                  <a:lnTo>
                    <a:pt x="483" y="35"/>
                  </a:lnTo>
                  <a:lnTo>
                    <a:pt x="504" y="46"/>
                  </a:lnTo>
                  <a:lnTo>
                    <a:pt x="521" y="58"/>
                  </a:lnTo>
                  <a:lnTo>
                    <a:pt x="536" y="69"/>
                  </a:lnTo>
                  <a:lnTo>
                    <a:pt x="551" y="80"/>
                  </a:lnTo>
                  <a:lnTo>
                    <a:pt x="563" y="92"/>
                  </a:lnTo>
                  <a:lnTo>
                    <a:pt x="573" y="102"/>
                  </a:lnTo>
                  <a:lnTo>
                    <a:pt x="582" y="113"/>
                  </a:lnTo>
                  <a:lnTo>
                    <a:pt x="590" y="122"/>
                  </a:lnTo>
                  <a:lnTo>
                    <a:pt x="596" y="130"/>
                  </a:lnTo>
                  <a:lnTo>
                    <a:pt x="601" y="137"/>
                  </a:lnTo>
                  <a:lnTo>
                    <a:pt x="610" y="137"/>
                  </a:lnTo>
                  <a:lnTo>
                    <a:pt x="617" y="38"/>
                  </a:lnTo>
                  <a:lnTo>
                    <a:pt x="965" y="38"/>
                  </a:lnTo>
                  <a:lnTo>
                    <a:pt x="965" y="1286"/>
                  </a:lnTo>
                  <a:lnTo>
                    <a:pt x="963" y="1333"/>
                  </a:lnTo>
                  <a:lnTo>
                    <a:pt x="959" y="1378"/>
                  </a:lnTo>
                  <a:lnTo>
                    <a:pt x="951" y="1420"/>
                  </a:lnTo>
                  <a:lnTo>
                    <a:pt x="940" y="1460"/>
                  </a:lnTo>
                  <a:lnTo>
                    <a:pt x="925" y="1498"/>
                  </a:lnTo>
                  <a:lnTo>
                    <a:pt x="906" y="1534"/>
                  </a:lnTo>
                  <a:lnTo>
                    <a:pt x="883" y="1567"/>
                  </a:lnTo>
                  <a:lnTo>
                    <a:pt x="858" y="1596"/>
                  </a:lnTo>
                  <a:lnTo>
                    <a:pt x="826" y="1622"/>
                  </a:lnTo>
                  <a:lnTo>
                    <a:pt x="791" y="1646"/>
                  </a:lnTo>
                  <a:lnTo>
                    <a:pt x="752" y="1666"/>
                  </a:lnTo>
                  <a:lnTo>
                    <a:pt x="708" y="1683"/>
                  </a:lnTo>
                  <a:lnTo>
                    <a:pt x="659" y="1696"/>
                  </a:lnTo>
                  <a:lnTo>
                    <a:pt x="605" y="1705"/>
                  </a:lnTo>
                  <a:lnTo>
                    <a:pt x="546" y="1712"/>
                  </a:lnTo>
                  <a:lnTo>
                    <a:pt x="482" y="1714"/>
                  </a:lnTo>
                  <a:lnTo>
                    <a:pt x="425" y="1712"/>
                  </a:lnTo>
                  <a:lnTo>
                    <a:pt x="372" y="1707"/>
                  </a:lnTo>
                  <a:lnTo>
                    <a:pt x="323" y="1700"/>
                  </a:lnTo>
                  <a:lnTo>
                    <a:pt x="277" y="1688"/>
                  </a:lnTo>
                  <a:lnTo>
                    <a:pt x="234" y="1675"/>
                  </a:lnTo>
                  <a:lnTo>
                    <a:pt x="195" y="1658"/>
                  </a:lnTo>
                  <a:lnTo>
                    <a:pt x="159" y="1639"/>
                  </a:lnTo>
                  <a:lnTo>
                    <a:pt x="126" y="1617"/>
                  </a:lnTo>
                  <a:lnTo>
                    <a:pt x="98" y="1591"/>
                  </a:lnTo>
                  <a:lnTo>
                    <a:pt x="72" y="1563"/>
                  </a:lnTo>
                  <a:lnTo>
                    <a:pt x="51" y="1533"/>
                  </a:lnTo>
                  <a:lnTo>
                    <a:pt x="34" y="1499"/>
                  </a:lnTo>
                  <a:lnTo>
                    <a:pt x="19" y="1464"/>
                  </a:lnTo>
                  <a:lnTo>
                    <a:pt x="9" y="1426"/>
                  </a:lnTo>
                  <a:lnTo>
                    <a:pt x="2" y="1384"/>
                  </a:lnTo>
                  <a:lnTo>
                    <a:pt x="0" y="1342"/>
                  </a:lnTo>
                  <a:lnTo>
                    <a:pt x="398" y="134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5"/>
            <p:cNvSpPr>
              <a:spLocks noEditPoints="1"/>
            </p:cNvSpPr>
            <p:nvPr/>
          </p:nvSpPr>
          <p:spPr bwMode="auto">
            <a:xfrm>
              <a:off x="2943225" y="4521200"/>
              <a:ext cx="220663" cy="301625"/>
            </a:xfrm>
            <a:custGeom>
              <a:avLst/>
              <a:gdLst/>
              <a:ahLst/>
              <a:cxnLst>
                <a:cxn ang="0">
                  <a:pos x="9" y="999"/>
                </a:cxn>
                <a:cxn ang="0">
                  <a:pos x="54" y="1125"/>
                </a:cxn>
                <a:cxn ang="0">
                  <a:pos x="135" y="1221"/>
                </a:cxn>
                <a:cxn ang="0">
                  <a:pos x="245" y="1287"/>
                </a:cxn>
                <a:cxn ang="0">
                  <a:pos x="382" y="1322"/>
                </a:cxn>
                <a:cxn ang="0">
                  <a:pos x="544" y="1328"/>
                </a:cxn>
                <a:cxn ang="0">
                  <a:pos x="696" y="1299"/>
                </a:cxn>
                <a:cxn ang="0">
                  <a:pos x="817" y="1237"/>
                </a:cxn>
                <a:cxn ang="0">
                  <a:pos x="903" y="1148"/>
                </a:cxn>
                <a:cxn ang="0">
                  <a:pos x="955" y="1034"/>
                </a:cxn>
                <a:cxn ang="0">
                  <a:pos x="973" y="900"/>
                </a:cxn>
                <a:cxn ang="0">
                  <a:pos x="965" y="338"/>
                </a:cxn>
                <a:cxn ang="0">
                  <a:pos x="923" y="216"/>
                </a:cxn>
                <a:cxn ang="0">
                  <a:pos x="849" y="119"/>
                </a:cxn>
                <a:cxn ang="0">
                  <a:pos x="740" y="47"/>
                </a:cxn>
                <a:cxn ang="0">
                  <a:pos x="599" y="8"/>
                </a:cxn>
                <a:cxn ang="0">
                  <a:pos x="432" y="1"/>
                </a:cxn>
                <a:cxn ang="0">
                  <a:pos x="287" y="27"/>
                </a:cxn>
                <a:cxn ang="0">
                  <a:pos x="168" y="83"/>
                </a:cxn>
                <a:cxn ang="0">
                  <a:pos x="77" y="170"/>
                </a:cxn>
                <a:cxn ang="0">
                  <a:pos x="19" y="285"/>
                </a:cxn>
                <a:cxn ang="0">
                  <a:pos x="0" y="430"/>
                </a:cxn>
                <a:cxn ang="0">
                  <a:pos x="395" y="351"/>
                </a:cxn>
                <a:cxn ang="0">
                  <a:pos x="402" y="325"/>
                </a:cxn>
                <a:cxn ang="0">
                  <a:pos x="415" y="304"/>
                </a:cxn>
                <a:cxn ang="0">
                  <a:pos x="435" y="287"/>
                </a:cxn>
                <a:cxn ang="0">
                  <a:pos x="458" y="276"/>
                </a:cxn>
                <a:cxn ang="0">
                  <a:pos x="486" y="273"/>
                </a:cxn>
                <a:cxn ang="0">
                  <a:pos x="511" y="276"/>
                </a:cxn>
                <a:cxn ang="0">
                  <a:pos x="535" y="286"/>
                </a:cxn>
                <a:cxn ang="0">
                  <a:pos x="555" y="302"/>
                </a:cxn>
                <a:cxn ang="0">
                  <a:pos x="569" y="323"/>
                </a:cxn>
                <a:cxn ang="0">
                  <a:pos x="577" y="349"/>
                </a:cxn>
                <a:cxn ang="0">
                  <a:pos x="578" y="409"/>
                </a:cxn>
                <a:cxn ang="0">
                  <a:pos x="578" y="538"/>
                </a:cxn>
                <a:cxn ang="0">
                  <a:pos x="578" y="696"/>
                </a:cxn>
                <a:cxn ang="0">
                  <a:pos x="578" y="846"/>
                </a:cxn>
                <a:cxn ang="0">
                  <a:pos x="578" y="948"/>
                </a:cxn>
                <a:cxn ang="0">
                  <a:pos x="577" y="980"/>
                </a:cxn>
                <a:cxn ang="0">
                  <a:pos x="569" y="1006"/>
                </a:cxn>
                <a:cxn ang="0">
                  <a:pos x="555" y="1027"/>
                </a:cxn>
                <a:cxn ang="0">
                  <a:pos x="535" y="1043"/>
                </a:cxn>
                <a:cxn ang="0">
                  <a:pos x="511" y="1053"/>
                </a:cxn>
                <a:cxn ang="0">
                  <a:pos x="486" y="1058"/>
                </a:cxn>
                <a:cxn ang="0">
                  <a:pos x="458" y="1053"/>
                </a:cxn>
                <a:cxn ang="0">
                  <a:pos x="435" y="1042"/>
                </a:cxn>
                <a:cxn ang="0">
                  <a:pos x="415" y="1025"/>
                </a:cxn>
                <a:cxn ang="0">
                  <a:pos x="402" y="1004"/>
                </a:cxn>
                <a:cxn ang="0">
                  <a:pos x="395" y="978"/>
                </a:cxn>
                <a:cxn ang="0">
                  <a:pos x="395" y="946"/>
                </a:cxn>
                <a:cxn ang="0">
                  <a:pos x="395" y="841"/>
                </a:cxn>
                <a:cxn ang="0">
                  <a:pos x="395" y="688"/>
                </a:cxn>
                <a:cxn ang="0">
                  <a:pos x="395" y="529"/>
                </a:cxn>
                <a:cxn ang="0">
                  <a:pos x="395" y="404"/>
                </a:cxn>
              </a:cxnLst>
              <a:rect l="0" t="0" r="r" b="b"/>
              <a:pathLst>
                <a:path w="973" h="1330">
                  <a:moveTo>
                    <a:pt x="0" y="900"/>
                  </a:moveTo>
                  <a:lnTo>
                    <a:pt x="2" y="951"/>
                  </a:lnTo>
                  <a:lnTo>
                    <a:pt x="9" y="999"/>
                  </a:lnTo>
                  <a:lnTo>
                    <a:pt x="19" y="1044"/>
                  </a:lnTo>
                  <a:lnTo>
                    <a:pt x="35" y="1085"/>
                  </a:lnTo>
                  <a:lnTo>
                    <a:pt x="54" y="1125"/>
                  </a:lnTo>
                  <a:lnTo>
                    <a:pt x="77" y="1159"/>
                  </a:lnTo>
                  <a:lnTo>
                    <a:pt x="104" y="1192"/>
                  </a:lnTo>
                  <a:lnTo>
                    <a:pt x="135" y="1221"/>
                  </a:lnTo>
                  <a:lnTo>
                    <a:pt x="168" y="1246"/>
                  </a:lnTo>
                  <a:lnTo>
                    <a:pt x="205" y="1268"/>
                  </a:lnTo>
                  <a:lnTo>
                    <a:pt x="245" y="1287"/>
                  </a:lnTo>
                  <a:lnTo>
                    <a:pt x="287" y="1302"/>
                  </a:lnTo>
                  <a:lnTo>
                    <a:pt x="333" y="1315"/>
                  </a:lnTo>
                  <a:lnTo>
                    <a:pt x="382" y="1322"/>
                  </a:lnTo>
                  <a:lnTo>
                    <a:pt x="432" y="1328"/>
                  </a:lnTo>
                  <a:lnTo>
                    <a:pt x="486" y="1330"/>
                  </a:lnTo>
                  <a:lnTo>
                    <a:pt x="544" y="1328"/>
                  </a:lnTo>
                  <a:lnTo>
                    <a:pt x="599" y="1321"/>
                  </a:lnTo>
                  <a:lnTo>
                    <a:pt x="649" y="1312"/>
                  </a:lnTo>
                  <a:lnTo>
                    <a:pt x="696" y="1299"/>
                  </a:lnTo>
                  <a:lnTo>
                    <a:pt x="740" y="1282"/>
                  </a:lnTo>
                  <a:lnTo>
                    <a:pt x="781" y="1261"/>
                  </a:lnTo>
                  <a:lnTo>
                    <a:pt x="817" y="1237"/>
                  </a:lnTo>
                  <a:lnTo>
                    <a:pt x="849" y="1211"/>
                  </a:lnTo>
                  <a:lnTo>
                    <a:pt x="877" y="1182"/>
                  </a:lnTo>
                  <a:lnTo>
                    <a:pt x="903" y="1148"/>
                  </a:lnTo>
                  <a:lnTo>
                    <a:pt x="923" y="1113"/>
                  </a:lnTo>
                  <a:lnTo>
                    <a:pt x="941" y="1075"/>
                  </a:lnTo>
                  <a:lnTo>
                    <a:pt x="955" y="1034"/>
                  </a:lnTo>
                  <a:lnTo>
                    <a:pt x="965" y="992"/>
                  </a:lnTo>
                  <a:lnTo>
                    <a:pt x="971" y="947"/>
                  </a:lnTo>
                  <a:lnTo>
                    <a:pt x="973" y="900"/>
                  </a:lnTo>
                  <a:lnTo>
                    <a:pt x="973" y="430"/>
                  </a:lnTo>
                  <a:lnTo>
                    <a:pt x="971" y="382"/>
                  </a:lnTo>
                  <a:lnTo>
                    <a:pt x="965" y="338"/>
                  </a:lnTo>
                  <a:lnTo>
                    <a:pt x="955" y="295"/>
                  </a:lnTo>
                  <a:lnTo>
                    <a:pt x="941" y="254"/>
                  </a:lnTo>
                  <a:lnTo>
                    <a:pt x="923" y="216"/>
                  </a:lnTo>
                  <a:lnTo>
                    <a:pt x="903" y="181"/>
                  </a:lnTo>
                  <a:lnTo>
                    <a:pt x="877" y="148"/>
                  </a:lnTo>
                  <a:lnTo>
                    <a:pt x="849" y="119"/>
                  </a:lnTo>
                  <a:lnTo>
                    <a:pt x="817" y="92"/>
                  </a:lnTo>
                  <a:lnTo>
                    <a:pt x="781" y="68"/>
                  </a:lnTo>
                  <a:lnTo>
                    <a:pt x="740" y="47"/>
                  </a:lnTo>
                  <a:lnTo>
                    <a:pt x="696" y="30"/>
                  </a:lnTo>
                  <a:lnTo>
                    <a:pt x="649" y="17"/>
                  </a:lnTo>
                  <a:lnTo>
                    <a:pt x="599" y="8"/>
                  </a:lnTo>
                  <a:lnTo>
                    <a:pt x="544" y="1"/>
                  </a:lnTo>
                  <a:lnTo>
                    <a:pt x="486" y="0"/>
                  </a:lnTo>
                  <a:lnTo>
                    <a:pt x="432" y="1"/>
                  </a:lnTo>
                  <a:lnTo>
                    <a:pt x="382" y="7"/>
                  </a:lnTo>
                  <a:lnTo>
                    <a:pt x="333" y="15"/>
                  </a:lnTo>
                  <a:lnTo>
                    <a:pt x="287" y="27"/>
                  </a:lnTo>
                  <a:lnTo>
                    <a:pt x="245" y="43"/>
                  </a:lnTo>
                  <a:lnTo>
                    <a:pt x="205" y="62"/>
                  </a:lnTo>
                  <a:lnTo>
                    <a:pt x="168" y="83"/>
                  </a:lnTo>
                  <a:lnTo>
                    <a:pt x="135" y="109"/>
                  </a:lnTo>
                  <a:lnTo>
                    <a:pt x="104" y="138"/>
                  </a:lnTo>
                  <a:lnTo>
                    <a:pt x="77" y="170"/>
                  </a:lnTo>
                  <a:lnTo>
                    <a:pt x="54" y="205"/>
                  </a:lnTo>
                  <a:lnTo>
                    <a:pt x="35" y="244"/>
                  </a:lnTo>
                  <a:lnTo>
                    <a:pt x="19" y="285"/>
                  </a:lnTo>
                  <a:lnTo>
                    <a:pt x="9" y="330"/>
                  </a:lnTo>
                  <a:lnTo>
                    <a:pt x="2" y="378"/>
                  </a:lnTo>
                  <a:lnTo>
                    <a:pt x="0" y="430"/>
                  </a:lnTo>
                  <a:lnTo>
                    <a:pt x="0" y="900"/>
                  </a:lnTo>
                  <a:close/>
                  <a:moveTo>
                    <a:pt x="395" y="360"/>
                  </a:moveTo>
                  <a:lnTo>
                    <a:pt x="395" y="351"/>
                  </a:lnTo>
                  <a:lnTo>
                    <a:pt x="396" y="342"/>
                  </a:lnTo>
                  <a:lnTo>
                    <a:pt x="399" y="333"/>
                  </a:lnTo>
                  <a:lnTo>
                    <a:pt x="402" y="325"/>
                  </a:lnTo>
                  <a:lnTo>
                    <a:pt x="405" y="318"/>
                  </a:lnTo>
                  <a:lnTo>
                    <a:pt x="410" y="311"/>
                  </a:lnTo>
                  <a:lnTo>
                    <a:pt x="415" y="304"/>
                  </a:lnTo>
                  <a:lnTo>
                    <a:pt x="421" y="297"/>
                  </a:lnTo>
                  <a:lnTo>
                    <a:pt x="427" y="292"/>
                  </a:lnTo>
                  <a:lnTo>
                    <a:pt x="435" y="287"/>
                  </a:lnTo>
                  <a:lnTo>
                    <a:pt x="441" y="283"/>
                  </a:lnTo>
                  <a:lnTo>
                    <a:pt x="449" y="280"/>
                  </a:lnTo>
                  <a:lnTo>
                    <a:pt x="458" y="276"/>
                  </a:lnTo>
                  <a:lnTo>
                    <a:pt x="467" y="274"/>
                  </a:lnTo>
                  <a:lnTo>
                    <a:pt x="476" y="273"/>
                  </a:lnTo>
                  <a:lnTo>
                    <a:pt x="486" y="273"/>
                  </a:lnTo>
                  <a:lnTo>
                    <a:pt x="494" y="273"/>
                  </a:lnTo>
                  <a:lnTo>
                    <a:pt x="503" y="274"/>
                  </a:lnTo>
                  <a:lnTo>
                    <a:pt x="511" y="276"/>
                  </a:lnTo>
                  <a:lnTo>
                    <a:pt x="520" y="278"/>
                  </a:lnTo>
                  <a:lnTo>
                    <a:pt x="528" y="282"/>
                  </a:lnTo>
                  <a:lnTo>
                    <a:pt x="535" y="286"/>
                  </a:lnTo>
                  <a:lnTo>
                    <a:pt x="542" y="291"/>
                  </a:lnTo>
                  <a:lnTo>
                    <a:pt x="549" y="296"/>
                  </a:lnTo>
                  <a:lnTo>
                    <a:pt x="555" y="302"/>
                  </a:lnTo>
                  <a:lnTo>
                    <a:pt x="560" y="309"/>
                  </a:lnTo>
                  <a:lnTo>
                    <a:pt x="566" y="315"/>
                  </a:lnTo>
                  <a:lnTo>
                    <a:pt x="569" y="323"/>
                  </a:lnTo>
                  <a:lnTo>
                    <a:pt x="573" y="331"/>
                  </a:lnTo>
                  <a:lnTo>
                    <a:pt x="576" y="340"/>
                  </a:lnTo>
                  <a:lnTo>
                    <a:pt x="577" y="349"/>
                  </a:lnTo>
                  <a:lnTo>
                    <a:pt x="578" y="359"/>
                  </a:lnTo>
                  <a:lnTo>
                    <a:pt x="578" y="379"/>
                  </a:lnTo>
                  <a:lnTo>
                    <a:pt x="578" y="409"/>
                  </a:lnTo>
                  <a:lnTo>
                    <a:pt x="578" y="446"/>
                  </a:lnTo>
                  <a:lnTo>
                    <a:pt x="578" y="490"/>
                  </a:lnTo>
                  <a:lnTo>
                    <a:pt x="578" y="538"/>
                  </a:lnTo>
                  <a:lnTo>
                    <a:pt x="578" y="589"/>
                  </a:lnTo>
                  <a:lnTo>
                    <a:pt x="578" y="643"/>
                  </a:lnTo>
                  <a:lnTo>
                    <a:pt x="578" y="696"/>
                  </a:lnTo>
                  <a:lnTo>
                    <a:pt x="578" y="749"/>
                  </a:lnTo>
                  <a:lnTo>
                    <a:pt x="578" y="799"/>
                  </a:lnTo>
                  <a:lnTo>
                    <a:pt x="578" y="846"/>
                  </a:lnTo>
                  <a:lnTo>
                    <a:pt x="578" y="886"/>
                  </a:lnTo>
                  <a:lnTo>
                    <a:pt x="578" y="921"/>
                  </a:lnTo>
                  <a:lnTo>
                    <a:pt x="578" y="948"/>
                  </a:lnTo>
                  <a:lnTo>
                    <a:pt x="578" y="965"/>
                  </a:lnTo>
                  <a:lnTo>
                    <a:pt x="578" y="971"/>
                  </a:lnTo>
                  <a:lnTo>
                    <a:pt x="577" y="980"/>
                  </a:lnTo>
                  <a:lnTo>
                    <a:pt x="576" y="989"/>
                  </a:lnTo>
                  <a:lnTo>
                    <a:pt x="573" y="998"/>
                  </a:lnTo>
                  <a:lnTo>
                    <a:pt x="569" y="1006"/>
                  </a:lnTo>
                  <a:lnTo>
                    <a:pt x="566" y="1014"/>
                  </a:lnTo>
                  <a:lnTo>
                    <a:pt x="560" y="1021"/>
                  </a:lnTo>
                  <a:lnTo>
                    <a:pt x="555" y="1027"/>
                  </a:lnTo>
                  <a:lnTo>
                    <a:pt x="549" y="1033"/>
                  </a:lnTo>
                  <a:lnTo>
                    <a:pt x="542" y="1038"/>
                  </a:lnTo>
                  <a:lnTo>
                    <a:pt x="535" y="1043"/>
                  </a:lnTo>
                  <a:lnTo>
                    <a:pt x="528" y="1047"/>
                  </a:lnTo>
                  <a:lnTo>
                    <a:pt x="520" y="1051"/>
                  </a:lnTo>
                  <a:lnTo>
                    <a:pt x="511" y="1053"/>
                  </a:lnTo>
                  <a:lnTo>
                    <a:pt x="503" y="1055"/>
                  </a:lnTo>
                  <a:lnTo>
                    <a:pt x="494" y="1056"/>
                  </a:lnTo>
                  <a:lnTo>
                    <a:pt x="486" y="1058"/>
                  </a:lnTo>
                  <a:lnTo>
                    <a:pt x="476" y="1056"/>
                  </a:lnTo>
                  <a:lnTo>
                    <a:pt x="467" y="1055"/>
                  </a:lnTo>
                  <a:lnTo>
                    <a:pt x="458" y="1053"/>
                  </a:lnTo>
                  <a:lnTo>
                    <a:pt x="449" y="1050"/>
                  </a:lnTo>
                  <a:lnTo>
                    <a:pt x="441" y="1046"/>
                  </a:lnTo>
                  <a:lnTo>
                    <a:pt x="435" y="1042"/>
                  </a:lnTo>
                  <a:lnTo>
                    <a:pt x="427" y="1037"/>
                  </a:lnTo>
                  <a:lnTo>
                    <a:pt x="421" y="1032"/>
                  </a:lnTo>
                  <a:lnTo>
                    <a:pt x="415" y="1025"/>
                  </a:lnTo>
                  <a:lnTo>
                    <a:pt x="410" y="1018"/>
                  </a:lnTo>
                  <a:lnTo>
                    <a:pt x="405" y="1012"/>
                  </a:lnTo>
                  <a:lnTo>
                    <a:pt x="402" y="1004"/>
                  </a:lnTo>
                  <a:lnTo>
                    <a:pt x="399" y="996"/>
                  </a:lnTo>
                  <a:lnTo>
                    <a:pt x="396" y="987"/>
                  </a:lnTo>
                  <a:lnTo>
                    <a:pt x="395" y="978"/>
                  </a:lnTo>
                  <a:lnTo>
                    <a:pt x="395" y="970"/>
                  </a:lnTo>
                  <a:lnTo>
                    <a:pt x="395" y="964"/>
                  </a:lnTo>
                  <a:lnTo>
                    <a:pt x="395" y="946"/>
                  </a:lnTo>
                  <a:lnTo>
                    <a:pt x="395" y="919"/>
                  </a:lnTo>
                  <a:lnTo>
                    <a:pt x="395" y="883"/>
                  </a:lnTo>
                  <a:lnTo>
                    <a:pt x="395" y="841"/>
                  </a:lnTo>
                  <a:lnTo>
                    <a:pt x="395" y="793"/>
                  </a:lnTo>
                  <a:lnTo>
                    <a:pt x="395" y="741"/>
                  </a:lnTo>
                  <a:lnTo>
                    <a:pt x="395" y="688"/>
                  </a:lnTo>
                  <a:lnTo>
                    <a:pt x="395" y="633"/>
                  </a:lnTo>
                  <a:lnTo>
                    <a:pt x="395" y="579"/>
                  </a:lnTo>
                  <a:lnTo>
                    <a:pt x="395" y="529"/>
                  </a:lnTo>
                  <a:lnTo>
                    <a:pt x="395" y="481"/>
                  </a:lnTo>
                  <a:lnTo>
                    <a:pt x="395" y="438"/>
                  </a:lnTo>
                  <a:lnTo>
                    <a:pt x="395" y="404"/>
                  </a:lnTo>
                  <a:lnTo>
                    <a:pt x="395" y="377"/>
                  </a:lnTo>
                  <a:lnTo>
                    <a:pt x="395" y="36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6"/>
            <p:cNvSpPr>
              <a:spLocks noEditPoints="1"/>
            </p:cNvSpPr>
            <p:nvPr/>
          </p:nvSpPr>
          <p:spPr bwMode="auto">
            <a:xfrm>
              <a:off x="3362325" y="4519613"/>
              <a:ext cx="220663" cy="301625"/>
            </a:xfrm>
            <a:custGeom>
              <a:avLst/>
              <a:gdLst/>
              <a:ahLst/>
              <a:cxnLst>
                <a:cxn ang="0">
                  <a:pos x="9" y="999"/>
                </a:cxn>
                <a:cxn ang="0">
                  <a:pos x="54" y="1124"/>
                </a:cxn>
                <a:cxn ang="0">
                  <a:pos x="135" y="1220"/>
                </a:cxn>
                <a:cxn ang="0">
                  <a:pos x="245" y="1286"/>
                </a:cxn>
                <a:cxn ang="0">
                  <a:pos x="382" y="1322"/>
                </a:cxn>
                <a:cxn ang="0">
                  <a:pos x="544" y="1328"/>
                </a:cxn>
                <a:cxn ang="0">
                  <a:pos x="696" y="1298"/>
                </a:cxn>
                <a:cxn ang="0">
                  <a:pos x="817" y="1237"/>
                </a:cxn>
                <a:cxn ang="0">
                  <a:pos x="903" y="1148"/>
                </a:cxn>
                <a:cxn ang="0">
                  <a:pos x="955" y="1034"/>
                </a:cxn>
                <a:cxn ang="0">
                  <a:pos x="973" y="899"/>
                </a:cxn>
                <a:cxn ang="0">
                  <a:pos x="965" y="337"/>
                </a:cxn>
                <a:cxn ang="0">
                  <a:pos x="923" y="215"/>
                </a:cxn>
                <a:cxn ang="0">
                  <a:pos x="849" y="118"/>
                </a:cxn>
                <a:cxn ang="0">
                  <a:pos x="740" y="47"/>
                </a:cxn>
                <a:cxn ang="0">
                  <a:pos x="599" y="7"/>
                </a:cxn>
                <a:cxn ang="0">
                  <a:pos x="432" y="1"/>
                </a:cxn>
                <a:cxn ang="0">
                  <a:pos x="287" y="26"/>
                </a:cxn>
                <a:cxn ang="0">
                  <a:pos x="168" y="82"/>
                </a:cxn>
                <a:cxn ang="0">
                  <a:pos x="77" y="170"/>
                </a:cxn>
                <a:cxn ang="0">
                  <a:pos x="19" y="285"/>
                </a:cxn>
                <a:cxn ang="0">
                  <a:pos x="0" y="430"/>
                </a:cxn>
                <a:cxn ang="0">
                  <a:pos x="395" y="351"/>
                </a:cxn>
                <a:cxn ang="0">
                  <a:pos x="401" y="325"/>
                </a:cxn>
                <a:cxn ang="0">
                  <a:pos x="414" y="304"/>
                </a:cxn>
                <a:cxn ang="0">
                  <a:pos x="434" y="287"/>
                </a:cxn>
                <a:cxn ang="0">
                  <a:pos x="458" y="276"/>
                </a:cxn>
                <a:cxn ang="0">
                  <a:pos x="486" y="272"/>
                </a:cxn>
                <a:cxn ang="0">
                  <a:pos x="511" y="276"/>
                </a:cxn>
                <a:cxn ang="0">
                  <a:pos x="535" y="286"/>
                </a:cxn>
                <a:cxn ang="0">
                  <a:pos x="555" y="301"/>
                </a:cxn>
                <a:cxn ang="0">
                  <a:pos x="569" y="323"/>
                </a:cxn>
                <a:cxn ang="0">
                  <a:pos x="577" y="348"/>
                </a:cxn>
                <a:cxn ang="0">
                  <a:pos x="578" y="409"/>
                </a:cxn>
                <a:cxn ang="0">
                  <a:pos x="578" y="537"/>
                </a:cxn>
                <a:cxn ang="0">
                  <a:pos x="578" y="696"/>
                </a:cxn>
                <a:cxn ang="0">
                  <a:pos x="578" y="846"/>
                </a:cxn>
                <a:cxn ang="0">
                  <a:pos x="578" y="947"/>
                </a:cxn>
                <a:cxn ang="0">
                  <a:pos x="577" y="980"/>
                </a:cxn>
                <a:cxn ang="0">
                  <a:pos x="569" y="1006"/>
                </a:cxn>
                <a:cxn ang="0">
                  <a:pos x="555" y="1027"/>
                </a:cxn>
                <a:cxn ang="0">
                  <a:pos x="535" y="1042"/>
                </a:cxn>
                <a:cxn ang="0">
                  <a:pos x="511" y="1053"/>
                </a:cxn>
                <a:cxn ang="0">
                  <a:pos x="486" y="1057"/>
                </a:cxn>
                <a:cxn ang="0">
                  <a:pos x="458" y="1053"/>
                </a:cxn>
                <a:cxn ang="0">
                  <a:pos x="434" y="1041"/>
                </a:cxn>
                <a:cxn ang="0">
                  <a:pos x="414" y="1025"/>
                </a:cxn>
                <a:cxn ang="0">
                  <a:pos x="401" y="1003"/>
                </a:cxn>
                <a:cxn ang="0">
                  <a:pos x="395" y="978"/>
                </a:cxn>
                <a:cxn ang="0">
                  <a:pos x="395" y="945"/>
                </a:cxn>
                <a:cxn ang="0">
                  <a:pos x="395" y="840"/>
                </a:cxn>
                <a:cxn ang="0">
                  <a:pos x="395" y="687"/>
                </a:cxn>
                <a:cxn ang="0">
                  <a:pos x="395" y="528"/>
                </a:cxn>
                <a:cxn ang="0">
                  <a:pos x="395" y="403"/>
                </a:cxn>
              </a:cxnLst>
              <a:rect l="0" t="0" r="r" b="b"/>
              <a:pathLst>
                <a:path w="973" h="1330">
                  <a:moveTo>
                    <a:pt x="0" y="899"/>
                  </a:moveTo>
                  <a:lnTo>
                    <a:pt x="2" y="951"/>
                  </a:lnTo>
                  <a:lnTo>
                    <a:pt x="9" y="999"/>
                  </a:lnTo>
                  <a:lnTo>
                    <a:pt x="19" y="1044"/>
                  </a:lnTo>
                  <a:lnTo>
                    <a:pt x="35" y="1085"/>
                  </a:lnTo>
                  <a:lnTo>
                    <a:pt x="54" y="1124"/>
                  </a:lnTo>
                  <a:lnTo>
                    <a:pt x="77" y="1159"/>
                  </a:lnTo>
                  <a:lnTo>
                    <a:pt x="104" y="1191"/>
                  </a:lnTo>
                  <a:lnTo>
                    <a:pt x="135" y="1220"/>
                  </a:lnTo>
                  <a:lnTo>
                    <a:pt x="168" y="1246"/>
                  </a:lnTo>
                  <a:lnTo>
                    <a:pt x="205" y="1267"/>
                  </a:lnTo>
                  <a:lnTo>
                    <a:pt x="245" y="1286"/>
                  </a:lnTo>
                  <a:lnTo>
                    <a:pt x="287" y="1302"/>
                  </a:lnTo>
                  <a:lnTo>
                    <a:pt x="334" y="1314"/>
                  </a:lnTo>
                  <a:lnTo>
                    <a:pt x="382" y="1322"/>
                  </a:lnTo>
                  <a:lnTo>
                    <a:pt x="432" y="1328"/>
                  </a:lnTo>
                  <a:lnTo>
                    <a:pt x="486" y="1330"/>
                  </a:lnTo>
                  <a:lnTo>
                    <a:pt x="544" y="1328"/>
                  </a:lnTo>
                  <a:lnTo>
                    <a:pt x="599" y="1321"/>
                  </a:lnTo>
                  <a:lnTo>
                    <a:pt x="649" y="1312"/>
                  </a:lnTo>
                  <a:lnTo>
                    <a:pt x="696" y="1298"/>
                  </a:lnTo>
                  <a:lnTo>
                    <a:pt x="740" y="1282"/>
                  </a:lnTo>
                  <a:lnTo>
                    <a:pt x="781" y="1260"/>
                  </a:lnTo>
                  <a:lnTo>
                    <a:pt x="817" y="1237"/>
                  </a:lnTo>
                  <a:lnTo>
                    <a:pt x="849" y="1210"/>
                  </a:lnTo>
                  <a:lnTo>
                    <a:pt x="877" y="1181"/>
                  </a:lnTo>
                  <a:lnTo>
                    <a:pt x="903" y="1148"/>
                  </a:lnTo>
                  <a:lnTo>
                    <a:pt x="923" y="1113"/>
                  </a:lnTo>
                  <a:lnTo>
                    <a:pt x="941" y="1075"/>
                  </a:lnTo>
                  <a:lnTo>
                    <a:pt x="955" y="1034"/>
                  </a:lnTo>
                  <a:lnTo>
                    <a:pt x="965" y="991"/>
                  </a:lnTo>
                  <a:lnTo>
                    <a:pt x="971" y="946"/>
                  </a:lnTo>
                  <a:lnTo>
                    <a:pt x="973" y="899"/>
                  </a:lnTo>
                  <a:lnTo>
                    <a:pt x="973" y="430"/>
                  </a:lnTo>
                  <a:lnTo>
                    <a:pt x="971" y="382"/>
                  </a:lnTo>
                  <a:lnTo>
                    <a:pt x="965" y="337"/>
                  </a:lnTo>
                  <a:lnTo>
                    <a:pt x="955" y="295"/>
                  </a:lnTo>
                  <a:lnTo>
                    <a:pt x="941" y="253"/>
                  </a:lnTo>
                  <a:lnTo>
                    <a:pt x="923" y="215"/>
                  </a:lnTo>
                  <a:lnTo>
                    <a:pt x="903" y="181"/>
                  </a:lnTo>
                  <a:lnTo>
                    <a:pt x="877" y="147"/>
                  </a:lnTo>
                  <a:lnTo>
                    <a:pt x="849" y="118"/>
                  </a:lnTo>
                  <a:lnTo>
                    <a:pt x="817" y="91"/>
                  </a:lnTo>
                  <a:lnTo>
                    <a:pt x="781" y="68"/>
                  </a:lnTo>
                  <a:lnTo>
                    <a:pt x="740" y="47"/>
                  </a:lnTo>
                  <a:lnTo>
                    <a:pt x="696" y="30"/>
                  </a:lnTo>
                  <a:lnTo>
                    <a:pt x="649" y="16"/>
                  </a:lnTo>
                  <a:lnTo>
                    <a:pt x="599" y="7"/>
                  </a:lnTo>
                  <a:lnTo>
                    <a:pt x="544" y="1"/>
                  </a:lnTo>
                  <a:lnTo>
                    <a:pt x="486" y="0"/>
                  </a:lnTo>
                  <a:lnTo>
                    <a:pt x="432" y="1"/>
                  </a:lnTo>
                  <a:lnTo>
                    <a:pt x="382" y="6"/>
                  </a:lnTo>
                  <a:lnTo>
                    <a:pt x="334" y="14"/>
                  </a:lnTo>
                  <a:lnTo>
                    <a:pt x="287" y="26"/>
                  </a:lnTo>
                  <a:lnTo>
                    <a:pt x="245" y="42"/>
                  </a:lnTo>
                  <a:lnTo>
                    <a:pt x="205" y="61"/>
                  </a:lnTo>
                  <a:lnTo>
                    <a:pt x="168" y="82"/>
                  </a:lnTo>
                  <a:lnTo>
                    <a:pt x="135" y="108"/>
                  </a:lnTo>
                  <a:lnTo>
                    <a:pt x="104" y="137"/>
                  </a:lnTo>
                  <a:lnTo>
                    <a:pt x="77" y="170"/>
                  </a:lnTo>
                  <a:lnTo>
                    <a:pt x="54" y="204"/>
                  </a:lnTo>
                  <a:lnTo>
                    <a:pt x="35" y="243"/>
                  </a:lnTo>
                  <a:lnTo>
                    <a:pt x="19" y="285"/>
                  </a:lnTo>
                  <a:lnTo>
                    <a:pt x="9" y="329"/>
                  </a:lnTo>
                  <a:lnTo>
                    <a:pt x="2" y="377"/>
                  </a:lnTo>
                  <a:lnTo>
                    <a:pt x="0" y="430"/>
                  </a:lnTo>
                  <a:lnTo>
                    <a:pt x="0" y="899"/>
                  </a:lnTo>
                  <a:close/>
                  <a:moveTo>
                    <a:pt x="395" y="360"/>
                  </a:moveTo>
                  <a:lnTo>
                    <a:pt x="395" y="351"/>
                  </a:lnTo>
                  <a:lnTo>
                    <a:pt x="396" y="342"/>
                  </a:lnTo>
                  <a:lnTo>
                    <a:pt x="399" y="333"/>
                  </a:lnTo>
                  <a:lnTo>
                    <a:pt x="401" y="325"/>
                  </a:lnTo>
                  <a:lnTo>
                    <a:pt x="405" y="317"/>
                  </a:lnTo>
                  <a:lnTo>
                    <a:pt x="410" y="310"/>
                  </a:lnTo>
                  <a:lnTo>
                    <a:pt x="414" y="304"/>
                  </a:lnTo>
                  <a:lnTo>
                    <a:pt x="420" y="297"/>
                  </a:lnTo>
                  <a:lnTo>
                    <a:pt x="427" y="291"/>
                  </a:lnTo>
                  <a:lnTo>
                    <a:pt x="434" y="287"/>
                  </a:lnTo>
                  <a:lnTo>
                    <a:pt x="441" y="282"/>
                  </a:lnTo>
                  <a:lnTo>
                    <a:pt x="449" y="279"/>
                  </a:lnTo>
                  <a:lnTo>
                    <a:pt x="458" y="276"/>
                  </a:lnTo>
                  <a:lnTo>
                    <a:pt x="467" y="273"/>
                  </a:lnTo>
                  <a:lnTo>
                    <a:pt x="476" y="272"/>
                  </a:lnTo>
                  <a:lnTo>
                    <a:pt x="486" y="272"/>
                  </a:lnTo>
                  <a:lnTo>
                    <a:pt x="494" y="272"/>
                  </a:lnTo>
                  <a:lnTo>
                    <a:pt x="503" y="273"/>
                  </a:lnTo>
                  <a:lnTo>
                    <a:pt x="511" y="276"/>
                  </a:lnTo>
                  <a:lnTo>
                    <a:pt x="520" y="278"/>
                  </a:lnTo>
                  <a:lnTo>
                    <a:pt x="528" y="281"/>
                  </a:lnTo>
                  <a:lnTo>
                    <a:pt x="535" y="286"/>
                  </a:lnTo>
                  <a:lnTo>
                    <a:pt x="543" y="290"/>
                  </a:lnTo>
                  <a:lnTo>
                    <a:pt x="549" y="296"/>
                  </a:lnTo>
                  <a:lnTo>
                    <a:pt x="555" y="301"/>
                  </a:lnTo>
                  <a:lnTo>
                    <a:pt x="560" y="308"/>
                  </a:lnTo>
                  <a:lnTo>
                    <a:pt x="566" y="315"/>
                  </a:lnTo>
                  <a:lnTo>
                    <a:pt x="569" y="323"/>
                  </a:lnTo>
                  <a:lnTo>
                    <a:pt x="573" y="330"/>
                  </a:lnTo>
                  <a:lnTo>
                    <a:pt x="576" y="339"/>
                  </a:lnTo>
                  <a:lnTo>
                    <a:pt x="577" y="348"/>
                  </a:lnTo>
                  <a:lnTo>
                    <a:pt x="578" y="358"/>
                  </a:lnTo>
                  <a:lnTo>
                    <a:pt x="578" y="379"/>
                  </a:lnTo>
                  <a:lnTo>
                    <a:pt x="578" y="409"/>
                  </a:lnTo>
                  <a:lnTo>
                    <a:pt x="578" y="446"/>
                  </a:lnTo>
                  <a:lnTo>
                    <a:pt x="578" y="489"/>
                  </a:lnTo>
                  <a:lnTo>
                    <a:pt x="578" y="537"/>
                  </a:lnTo>
                  <a:lnTo>
                    <a:pt x="578" y="589"/>
                  </a:lnTo>
                  <a:lnTo>
                    <a:pt x="578" y="642"/>
                  </a:lnTo>
                  <a:lnTo>
                    <a:pt x="578" y="696"/>
                  </a:lnTo>
                  <a:lnTo>
                    <a:pt x="578" y="749"/>
                  </a:lnTo>
                  <a:lnTo>
                    <a:pt x="578" y="799"/>
                  </a:lnTo>
                  <a:lnTo>
                    <a:pt x="578" y="846"/>
                  </a:lnTo>
                  <a:lnTo>
                    <a:pt x="578" y="886"/>
                  </a:lnTo>
                  <a:lnTo>
                    <a:pt x="578" y="921"/>
                  </a:lnTo>
                  <a:lnTo>
                    <a:pt x="578" y="947"/>
                  </a:lnTo>
                  <a:lnTo>
                    <a:pt x="578" y="964"/>
                  </a:lnTo>
                  <a:lnTo>
                    <a:pt x="578" y="971"/>
                  </a:lnTo>
                  <a:lnTo>
                    <a:pt x="577" y="980"/>
                  </a:lnTo>
                  <a:lnTo>
                    <a:pt x="576" y="989"/>
                  </a:lnTo>
                  <a:lnTo>
                    <a:pt x="573" y="998"/>
                  </a:lnTo>
                  <a:lnTo>
                    <a:pt x="569" y="1006"/>
                  </a:lnTo>
                  <a:lnTo>
                    <a:pt x="566" y="1013"/>
                  </a:lnTo>
                  <a:lnTo>
                    <a:pt x="560" y="1020"/>
                  </a:lnTo>
                  <a:lnTo>
                    <a:pt x="555" y="1027"/>
                  </a:lnTo>
                  <a:lnTo>
                    <a:pt x="549" y="1032"/>
                  </a:lnTo>
                  <a:lnTo>
                    <a:pt x="541" y="1038"/>
                  </a:lnTo>
                  <a:lnTo>
                    <a:pt x="535" y="1042"/>
                  </a:lnTo>
                  <a:lnTo>
                    <a:pt x="527" y="1047"/>
                  </a:lnTo>
                  <a:lnTo>
                    <a:pt x="519" y="1050"/>
                  </a:lnTo>
                  <a:lnTo>
                    <a:pt x="511" y="1053"/>
                  </a:lnTo>
                  <a:lnTo>
                    <a:pt x="503" y="1055"/>
                  </a:lnTo>
                  <a:lnTo>
                    <a:pt x="494" y="1056"/>
                  </a:lnTo>
                  <a:lnTo>
                    <a:pt x="486" y="1057"/>
                  </a:lnTo>
                  <a:lnTo>
                    <a:pt x="476" y="1056"/>
                  </a:lnTo>
                  <a:lnTo>
                    <a:pt x="467" y="1055"/>
                  </a:lnTo>
                  <a:lnTo>
                    <a:pt x="458" y="1053"/>
                  </a:lnTo>
                  <a:lnTo>
                    <a:pt x="449" y="1049"/>
                  </a:lnTo>
                  <a:lnTo>
                    <a:pt x="441" y="1046"/>
                  </a:lnTo>
                  <a:lnTo>
                    <a:pt x="434" y="1041"/>
                  </a:lnTo>
                  <a:lnTo>
                    <a:pt x="427" y="1037"/>
                  </a:lnTo>
                  <a:lnTo>
                    <a:pt x="420" y="1031"/>
                  </a:lnTo>
                  <a:lnTo>
                    <a:pt x="414" y="1025"/>
                  </a:lnTo>
                  <a:lnTo>
                    <a:pt x="410" y="1018"/>
                  </a:lnTo>
                  <a:lnTo>
                    <a:pt x="405" y="1011"/>
                  </a:lnTo>
                  <a:lnTo>
                    <a:pt x="401" y="1003"/>
                  </a:lnTo>
                  <a:lnTo>
                    <a:pt x="399" y="996"/>
                  </a:lnTo>
                  <a:lnTo>
                    <a:pt x="396" y="987"/>
                  </a:lnTo>
                  <a:lnTo>
                    <a:pt x="395" y="978"/>
                  </a:lnTo>
                  <a:lnTo>
                    <a:pt x="395" y="970"/>
                  </a:lnTo>
                  <a:lnTo>
                    <a:pt x="395" y="963"/>
                  </a:lnTo>
                  <a:lnTo>
                    <a:pt x="395" y="945"/>
                  </a:lnTo>
                  <a:lnTo>
                    <a:pt x="395" y="918"/>
                  </a:lnTo>
                  <a:lnTo>
                    <a:pt x="395" y="883"/>
                  </a:lnTo>
                  <a:lnTo>
                    <a:pt x="395" y="840"/>
                  </a:lnTo>
                  <a:lnTo>
                    <a:pt x="395" y="792"/>
                  </a:lnTo>
                  <a:lnTo>
                    <a:pt x="395" y="741"/>
                  </a:lnTo>
                  <a:lnTo>
                    <a:pt x="395" y="687"/>
                  </a:lnTo>
                  <a:lnTo>
                    <a:pt x="395" y="632"/>
                  </a:lnTo>
                  <a:lnTo>
                    <a:pt x="395" y="579"/>
                  </a:lnTo>
                  <a:lnTo>
                    <a:pt x="395" y="528"/>
                  </a:lnTo>
                  <a:lnTo>
                    <a:pt x="395" y="480"/>
                  </a:lnTo>
                  <a:lnTo>
                    <a:pt x="395" y="438"/>
                  </a:lnTo>
                  <a:lnTo>
                    <a:pt x="395" y="403"/>
                  </a:lnTo>
                  <a:lnTo>
                    <a:pt x="395" y="376"/>
                  </a:lnTo>
                  <a:lnTo>
                    <a:pt x="395" y="36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7"/>
            <p:cNvSpPr>
              <a:spLocks/>
            </p:cNvSpPr>
            <p:nvPr/>
          </p:nvSpPr>
          <p:spPr bwMode="auto">
            <a:xfrm>
              <a:off x="2386013" y="4432300"/>
              <a:ext cx="223838" cy="381000"/>
            </a:xfrm>
            <a:custGeom>
              <a:avLst/>
              <a:gdLst/>
              <a:ahLst/>
              <a:cxnLst>
                <a:cxn ang="0">
                  <a:pos x="406" y="500"/>
                </a:cxn>
                <a:cxn ang="0">
                  <a:pos x="417" y="489"/>
                </a:cxn>
                <a:cxn ang="0">
                  <a:pos x="437" y="470"/>
                </a:cxn>
                <a:cxn ang="0">
                  <a:pos x="463" y="451"/>
                </a:cxn>
                <a:cxn ang="0">
                  <a:pos x="492" y="434"/>
                </a:cxn>
                <a:cxn ang="0">
                  <a:pos x="525" y="416"/>
                </a:cxn>
                <a:cxn ang="0">
                  <a:pos x="562" y="402"/>
                </a:cxn>
                <a:cxn ang="0">
                  <a:pos x="603" y="391"/>
                </a:cxn>
                <a:cxn ang="0">
                  <a:pos x="648" y="385"/>
                </a:cxn>
                <a:cxn ang="0">
                  <a:pos x="711" y="387"/>
                </a:cxn>
                <a:cxn ang="0">
                  <a:pos x="783" y="400"/>
                </a:cxn>
                <a:cxn ang="0">
                  <a:pos x="843" y="426"/>
                </a:cxn>
                <a:cxn ang="0">
                  <a:pos x="892" y="463"/>
                </a:cxn>
                <a:cxn ang="0">
                  <a:pos x="930" y="507"/>
                </a:cxn>
                <a:cxn ang="0">
                  <a:pos x="958" y="561"/>
                </a:cxn>
                <a:cxn ang="0">
                  <a:pos x="978" y="621"/>
                </a:cxn>
                <a:cxn ang="0">
                  <a:pos x="987" y="686"/>
                </a:cxn>
                <a:cxn ang="0">
                  <a:pos x="988" y="753"/>
                </a:cxn>
                <a:cxn ang="0">
                  <a:pos x="988" y="858"/>
                </a:cxn>
                <a:cxn ang="0">
                  <a:pos x="988" y="1003"/>
                </a:cxn>
                <a:cxn ang="0">
                  <a:pos x="988" y="1166"/>
                </a:cxn>
                <a:cxn ang="0">
                  <a:pos x="988" y="1331"/>
                </a:cxn>
                <a:cxn ang="0">
                  <a:pos x="988" y="1482"/>
                </a:cxn>
                <a:cxn ang="0">
                  <a:pos x="988" y="1601"/>
                </a:cxn>
                <a:cxn ang="0">
                  <a:pos x="988" y="1668"/>
                </a:cxn>
                <a:cxn ang="0">
                  <a:pos x="582" y="1678"/>
                </a:cxn>
                <a:cxn ang="0">
                  <a:pos x="582" y="1642"/>
                </a:cxn>
                <a:cxn ang="0">
                  <a:pos x="582" y="1549"/>
                </a:cxn>
                <a:cxn ang="0">
                  <a:pos x="582" y="1417"/>
                </a:cxn>
                <a:cxn ang="0">
                  <a:pos x="582" y="1264"/>
                </a:cxn>
                <a:cxn ang="0">
                  <a:pos x="582" y="1106"/>
                </a:cxn>
                <a:cxn ang="0">
                  <a:pos x="582" y="965"/>
                </a:cxn>
                <a:cxn ang="0">
                  <a:pos x="582" y="856"/>
                </a:cxn>
                <a:cxn ang="0">
                  <a:pos x="582" y="800"/>
                </a:cxn>
                <a:cxn ang="0">
                  <a:pos x="580" y="777"/>
                </a:cxn>
                <a:cxn ang="0">
                  <a:pos x="574" y="757"/>
                </a:cxn>
                <a:cxn ang="0">
                  <a:pos x="566" y="740"/>
                </a:cxn>
                <a:cxn ang="0">
                  <a:pos x="555" y="726"/>
                </a:cxn>
                <a:cxn ang="0">
                  <a:pos x="543" y="715"/>
                </a:cxn>
                <a:cxn ang="0">
                  <a:pos x="527" y="707"/>
                </a:cxn>
                <a:cxn ang="0">
                  <a:pos x="511" y="703"/>
                </a:cxn>
                <a:cxn ang="0">
                  <a:pos x="494" y="702"/>
                </a:cxn>
                <a:cxn ang="0">
                  <a:pos x="479" y="703"/>
                </a:cxn>
                <a:cxn ang="0">
                  <a:pos x="463" y="707"/>
                </a:cxn>
                <a:cxn ang="0">
                  <a:pos x="448" y="714"/>
                </a:cxn>
                <a:cxn ang="0">
                  <a:pos x="435" y="725"/>
                </a:cxn>
                <a:cxn ang="0">
                  <a:pos x="422" y="739"/>
                </a:cxn>
                <a:cxn ang="0">
                  <a:pos x="413" y="754"/>
                </a:cxn>
                <a:cxn ang="0">
                  <a:pos x="407" y="773"/>
                </a:cxn>
                <a:cxn ang="0">
                  <a:pos x="406" y="797"/>
                </a:cxn>
                <a:cxn ang="0">
                  <a:pos x="406" y="848"/>
                </a:cxn>
                <a:cxn ang="0">
                  <a:pos x="406" y="954"/>
                </a:cxn>
                <a:cxn ang="0">
                  <a:pos x="406" y="1096"/>
                </a:cxn>
                <a:cxn ang="0">
                  <a:pos x="406" y="1255"/>
                </a:cxn>
                <a:cxn ang="0">
                  <a:pos x="406" y="1412"/>
                </a:cxn>
                <a:cxn ang="0">
                  <a:pos x="406" y="1546"/>
                </a:cxn>
                <a:cxn ang="0">
                  <a:pos x="406" y="1641"/>
                </a:cxn>
                <a:cxn ang="0">
                  <a:pos x="406" y="1678"/>
                </a:cxn>
                <a:cxn ang="0">
                  <a:pos x="0" y="0"/>
                </a:cxn>
              </a:cxnLst>
              <a:rect l="0" t="0" r="r" b="b"/>
              <a:pathLst>
                <a:path w="988" h="1678">
                  <a:moveTo>
                    <a:pt x="406" y="0"/>
                  </a:moveTo>
                  <a:lnTo>
                    <a:pt x="406" y="500"/>
                  </a:lnTo>
                  <a:lnTo>
                    <a:pt x="409" y="500"/>
                  </a:lnTo>
                  <a:lnTo>
                    <a:pt x="417" y="489"/>
                  </a:lnTo>
                  <a:lnTo>
                    <a:pt x="427" y="481"/>
                  </a:lnTo>
                  <a:lnTo>
                    <a:pt x="437" y="470"/>
                  </a:lnTo>
                  <a:lnTo>
                    <a:pt x="449" y="462"/>
                  </a:lnTo>
                  <a:lnTo>
                    <a:pt x="463" y="451"/>
                  </a:lnTo>
                  <a:lnTo>
                    <a:pt x="476" y="443"/>
                  </a:lnTo>
                  <a:lnTo>
                    <a:pt x="492" y="434"/>
                  </a:lnTo>
                  <a:lnTo>
                    <a:pt x="508" y="425"/>
                  </a:lnTo>
                  <a:lnTo>
                    <a:pt x="525" y="416"/>
                  </a:lnTo>
                  <a:lnTo>
                    <a:pt x="543" y="409"/>
                  </a:lnTo>
                  <a:lnTo>
                    <a:pt x="562" y="402"/>
                  </a:lnTo>
                  <a:lnTo>
                    <a:pt x="582" y="397"/>
                  </a:lnTo>
                  <a:lnTo>
                    <a:pt x="603" y="391"/>
                  </a:lnTo>
                  <a:lnTo>
                    <a:pt x="625" y="388"/>
                  </a:lnTo>
                  <a:lnTo>
                    <a:pt x="648" y="385"/>
                  </a:lnTo>
                  <a:lnTo>
                    <a:pt x="672" y="385"/>
                  </a:lnTo>
                  <a:lnTo>
                    <a:pt x="711" y="387"/>
                  </a:lnTo>
                  <a:lnTo>
                    <a:pt x="748" y="392"/>
                  </a:lnTo>
                  <a:lnTo>
                    <a:pt x="783" y="400"/>
                  </a:lnTo>
                  <a:lnTo>
                    <a:pt x="815" y="411"/>
                  </a:lnTo>
                  <a:lnTo>
                    <a:pt x="843" y="426"/>
                  </a:lnTo>
                  <a:lnTo>
                    <a:pt x="869" y="443"/>
                  </a:lnTo>
                  <a:lnTo>
                    <a:pt x="892" y="463"/>
                  </a:lnTo>
                  <a:lnTo>
                    <a:pt x="912" y="484"/>
                  </a:lnTo>
                  <a:lnTo>
                    <a:pt x="930" y="507"/>
                  </a:lnTo>
                  <a:lnTo>
                    <a:pt x="946" y="534"/>
                  </a:lnTo>
                  <a:lnTo>
                    <a:pt x="958" y="561"/>
                  </a:lnTo>
                  <a:lnTo>
                    <a:pt x="969" y="590"/>
                  </a:lnTo>
                  <a:lnTo>
                    <a:pt x="978" y="621"/>
                  </a:lnTo>
                  <a:lnTo>
                    <a:pt x="983" y="654"/>
                  </a:lnTo>
                  <a:lnTo>
                    <a:pt x="987" y="686"/>
                  </a:lnTo>
                  <a:lnTo>
                    <a:pt x="988" y="721"/>
                  </a:lnTo>
                  <a:lnTo>
                    <a:pt x="988" y="753"/>
                  </a:lnTo>
                  <a:lnTo>
                    <a:pt x="988" y="800"/>
                  </a:lnTo>
                  <a:lnTo>
                    <a:pt x="988" y="858"/>
                  </a:lnTo>
                  <a:lnTo>
                    <a:pt x="988" y="926"/>
                  </a:lnTo>
                  <a:lnTo>
                    <a:pt x="988" y="1003"/>
                  </a:lnTo>
                  <a:lnTo>
                    <a:pt x="988" y="1083"/>
                  </a:lnTo>
                  <a:lnTo>
                    <a:pt x="988" y="1166"/>
                  </a:lnTo>
                  <a:lnTo>
                    <a:pt x="988" y="1250"/>
                  </a:lnTo>
                  <a:lnTo>
                    <a:pt x="988" y="1331"/>
                  </a:lnTo>
                  <a:lnTo>
                    <a:pt x="988" y="1410"/>
                  </a:lnTo>
                  <a:lnTo>
                    <a:pt x="988" y="1482"/>
                  </a:lnTo>
                  <a:lnTo>
                    <a:pt x="988" y="1547"/>
                  </a:lnTo>
                  <a:lnTo>
                    <a:pt x="988" y="1601"/>
                  </a:lnTo>
                  <a:lnTo>
                    <a:pt x="988" y="1642"/>
                  </a:lnTo>
                  <a:lnTo>
                    <a:pt x="988" y="1668"/>
                  </a:lnTo>
                  <a:lnTo>
                    <a:pt x="988" y="1678"/>
                  </a:lnTo>
                  <a:lnTo>
                    <a:pt x="582" y="1678"/>
                  </a:lnTo>
                  <a:lnTo>
                    <a:pt x="582" y="1668"/>
                  </a:lnTo>
                  <a:lnTo>
                    <a:pt x="582" y="1642"/>
                  </a:lnTo>
                  <a:lnTo>
                    <a:pt x="582" y="1602"/>
                  </a:lnTo>
                  <a:lnTo>
                    <a:pt x="582" y="1549"/>
                  </a:lnTo>
                  <a:lnTo>
                    <a:pt x="582" y="1488"/>
                  </a:lnTo>
                  <a:lnTo>
                    <a:pt x="582" y="1417"/>
                  </a:lnTo>
                  <a:lnTo>
                    <a:pt x="582" y="1342"/>
                  </a:lnTo>
                  <a:lnTo>
                    <a:pt x="582" y="1264"/>
                  </a:lnTo>
                  <a:lnTo>
                    <a:pt x="582" y="1185"/>
                  </a:lnTo>
                  <a:lnTo>
                    <a:pt x="582" y="1106"/>
                  </a:lnTo>
                  <a:lnTo>
                    <a:pt x="582" y="1033"/>
                  </a:lnTo>
                  <a:lnTo>
                    <a:pt x="582" y="965"/>
                  </a:lnTo>
                  <a:lnTo>
                    <a:pt x="582" y="905"/>
                  </a:lnTo>
                  <a:lnTo>
                    <a:pt x="582" y="856"/>
                  </a:lnTo>
                  <a:lnTo>
                    <a:pt x="582" y="820"/>
                  </a:lnTo>
                  <a:lnTo>
                    <a:pt x="582" y="800"/>
                  </a:lnTo>
                  <a:lnTo>
                    <a:pt x="581" y="788"/>
                  </a:lnTo>
                  <a:lnTo>
                    <a:pt x="580" y="777"/>
                  </a:lnTo>
                  <a:lnTo>
                    <a:pt x="578" y="767"/>
                  </a:lnTo>
                  <a:lnTo>
                    <a:pt x="574" y="757"/>
                  </a:lnTo>
                  <a:lnTo>
                    <a:pt x="571" y="748"/>
                  </a:lnTo>
                  <a:lnTo>
                    <a:pt x="566" y="740"/>
                  </a:lnTo>
                  <a:lnTo>
                    <a:pt x="561" y="733"/>
                  </a:lnTo>
                  <a:lnTo>
                    <a:pt x="555" y="726"/>
                  </a:lnTo>
                  <a:lnTo>
                    <a:pt x="549" y="721"/>
                  </a:lnTo>
                  <a:lnTo>
                    <a:pt x="543" y="715"/>
                  </a:lnTo>
                  <a:lnTo>
                    <a:pt x="535" y="711"/>
                  </a:lnTo>
                  <a:lnTo>
                    <a:pt x="527" y="707"/>
                  </a:lnTo>
                  <a:lnTo>
                    <a:pt x="519" y="705"/>
                  </a:lnTo>
                  <a:lnTo>
                    <a:pt x="511" y="703"/>
                  </a:lnTo>
                  <a:lnTo>
                    <a:pt x="502" y="702"/>
                  </a:lnTo>
                  <a:lnTo>
                    <a:pt x="494" y="702"/>
                  </a:lnTo>
                  <a:lnTo>
                    <a:pt x="487" y="702"/>
                  </a:lnTo>
                  <a:lnTo>
                    <a:pt x="479" y="703"/>
                  </a:lnTo>
                  <a:lnTo>
                    <a:pt x="471" y="704"/>
                  </a:lnTo>
                  <a:lnTo>
                    <a:pt x="463" y="707"/>
                  </a:lnTo>
                  <a:lnTo>
                    <a:pt x="455" y="711"/>
                  </a:lnTo>
                  <a:lnTo>
                    <a:pt x="448" y="714"/>
                  </a:lnTo>
                  <a:lnTo>
                    <a:pt x="440" y="720"/>
                  </a:lnTo>
                  <a:lnTo>
                    <a:pt x="435" y="725"/>
                  </a:lnTo>
                  <a:lnTo>
                    <a:pt x="428" y="731"/>
                  </a:lnTo>
                  <a:lnTo>
                    <a:pt x="422" y="739"/>
                  </a:lnTo>
                  <a:lnTo>
                    <a:pt x="418" y="747"/>
                  </a:lnTo>
                  <a:lnTo>
                    <a:pt x="413" y="754"/>
                  </a:lnTo>
                  <a:lnTo>
                    <a:pt x="410" y="763"/>
                  </a:lnTo>
                  <a:lnTo>
                    <a:pt x="407" y="773"/>
                  </a:lnTo>
                  <a:lnTo>
                    <a:pt x="406" y="785"/>
                  </a:lnTo>
                  <a:lnTo>
                    <a:pt x="406" y="797"/>
                  </a:lnTo>
                  <a:lnTo>
                    <a:pt x="406" y="814"/>
                  </a:lnTo>
                  <a:lnTo>
                    <a:pt x="406" y="848"/>
                  </a:lnTo>
                  <a:lnTo>
                    <a:pt x="406" y="895"/>
                  </a:lnTo>
                  <a:lnTo>
                    <a:pt x="406" y="954"/>
                  </a:lnTo>
                  <a:lnTo>
                    <a:pt x="406" y="1022"/>
                  </a:lnTo>
                  <a:lnTo>
                    <a:pt x="406" y="1096"/>
                  </a:lnTo>
                  <a:lnTo>
                    <a:pt x="406" y="1175"/>
                  </a:lnTo>
                  <a:lnTo>
                    <a:pt x="406" y="1255"/>
                  </a:lnTo>
                  <a:lnTo>
                    <a:pt x="406" y="1334"/>
                  </a:lnTo>
                  <a:lnTo>
                    <a:pt x="406" y="1412"/>
                  </a:lnTo>
                  <a:lnTo>
                    <a:pt x="406" y="1482"/>
                  </a:lnTo>
                  <a:lnTo>
                    <a:pt x="406" y="1546"/>
                  </a:lnTo>
                  <a:lnTo>
                    <a:pt x="406" y="1599"/>
                  </a:lnTo>
                  <a:lnTo>
                    <a:pt x="406" y="1641"/>
                  </a:lnTo>
                  <a:lnTo>
                    <a:pt x="406" y="1668"/>
                  </a:lnTo>
                  <a:lnTo>
                    <a:pt x="406" y="1678"/>
                  </a:lnTo>
                  <a:lnTo>
                    <a:pt x="0" y="1678"/>
                  </a:lnTo>
                  <a:lnTo>
                    <a:pt x="0" y="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2668588" y="4519613"/>
              <a:ext cx="223838" cy="293688"/>
            </a:xfrm>
            <a:custGeom>
              <a:avLst/>
              <a:gdLst/>
              <a:ahLst/>
              <a:cxnLst>
                <a:cxn ang="0">
                  <a:pos x="367" y="154"/>
                </a:cxn>
                <a:cxn ang="0">
                  <a:pos x="382" y="142"/>
                </a:cxn>
                <a:cxn ang="0">
                  <a:pos x="401" y="119"/>
                </a:cxn>
                <a:cxn ang="0">
                  <a:pos x="426" y="94"/>
                </a:cxn>
                <a:cxn ang="0">
                  <a:pos x="456" y="69"/>
                </a:cxn>
                <a:cxn ang="0">
                  <a:pos x="494" y="45"/>
                </a:cxn>
                <a:cxn ang="0">
                  <a:pos x="537" y="25"/>
                </a:cxn>
                <a:cxn ang="0">
                  <a:pos x="587" y="9"/>
                </a:cxn>
                <a:cxn ang="0">
                  <a:pos x="642" y="1"/>
                </a:cxn>
                <a:cxn ang="0">
                  <a:pos x="710" y="1"/>
                </a:cxn>
                <a:cxn ang="0">
                  <a:pos x="779" y="15"/>
                </a:cxn>
                <a:cxn ang="0">
                  <a:pos x="837" y="41"/>
                </a:cxn>
                <a:cxn ang="0">
                  <a:pos x="887" y="76"/>
                </a:cxn>
                <a:cxn ang="0">
                  <a:pos x="927" y="121"/>
                </a:cxn>
                <a:cxn ang="0">
                  <a:pos x="957" y="174"/>
                </a:cxn>
                <a:cxn ang="0">
                  <a:pos x="977" y="234"/>
                </a:cxn>
                <a:cxn ang="0">
                  <a:pos x="987" y="298"/>
                </a:cxn>
                <a:cxn ang="0">
                  <a:pos x="989" y="365"/>
                </a:cxn>
                <a:cxn ang="0">
                  <a:pos x="989" y="471"/>
                </a:cxn>
                <a:cxn ang="0">
                  <a:pos x="989" y="615"/>
                </a:cxn>
                <a:cxn ang="0">
                  <a:pos x="989" y="779"/>
                </a:cxn>
                <a:cxn ang="0">
                  <a:pos x="989" y="946"/>
                </a:cxn>
                <a:cxn ang="0">
                  <a:pos x="989" y="1098"/>
                </a:cxn>
                <a:cxn ang="0">
                  <a:pos x="989" y="1217"/>
                </a:cxn>
                <a:cxn ang="0">
                  <a:pos x="989" y="1284"/>
                </a:cxn>
                <a:cxn ang="0">
                  <a:pos x="582" y="1294"/>
                </a:cxn>
                <a:cxn ang="0">
                  <a:pos x="582" y="1258"/>
                </a:cxn>
                <a:cxn ang="0">
                  <a:pos x="582" y="1165"/>
                </a:cxn>
                <a:cxn ang="0">
                  <a:pos x="582" y="1033"/>
                </a:cxn>
                <a:cxn ang="0">
                  <a:pos x="582" y="880"/>
                </a:cxn>
                <a:cxn ang="0">
                  <a:pos x="582" y="722"/>
                </a:cxn>
                <a:cxn ang="0">
                  <a:pos x="582" y="581"/>
                </a:cxn>
                <a:cxn ang="0">
                  <a:pos x="582" y="472"/>
                </a:cxn>
                <a:cxn ang="0">
                  <a:pos x="582" y="416"/>
                </a:cxn>
                <a:cxn ang="0">
                  <a:pos x="580" y="393"/>
                </a:cxn>
                <a:cxn ang="0">
                  <a:pos x="574" y="373"/>
                </a:cxn>
                <a:cxn ang="0">
                  <a:pos x="567" y="356"/>
                </a:cxn>
                <a:cxn ang="0">
                  <a:pos x="555" y="342"/>
                </a:cxn>
                <a:cxn ang="0">
                  <a:pos x="543" y="331"/>
                </a:cxn>
                <a:cxn ang="0">
                  <a:pos x="528" y="323"/>
                </a:cxn>
                <a:cxn ang="0">
                  <a:pos x="513" y="319"/>
                </a:cxn>
                <a:cxn ang="0">
                  <a:pos x="496" y="318"/>
                </a:cxn>
                <a:cxn ang="0">
                  <a:pos x="480" y="319"/>
                </a:cxn>
                <a:cxn ang="0">
                  <a:pos x="464" y="323"/>
                </a:cxn>
                <a:cxn ang="0">
                  <a:pos x="450" y="330"/>
                </a:cxn>
                <a:cxn ang="0">
                  <a:pos x="436" y="341"/>
                </a:cxn>
                <a:cxn ang="0">
                  <a:pos x="424" y="355"/>
                </a:cxn>
                <a:cxn ang="0">
                  <a:pos x="415" y="370"/>
                </a:cxn>
                <a:cxn ang="0">
                  <a:pos x="408" y="389"/>
                </a:cxn>
                <a:cxn ang="0">
                  <a:pos x="407" y="413"/>
                </a:cxn>
                <a:cxn ang="0">
                  <a:pos x="407" y="464"/>
                </a:cxn>
                <a:cxn ang="0">
                  <a:pos x="407" y="570"/>
                </a:cxn>
                <a:cxn ang="0">
                  <a:pos x="407" y="712"/>
                </a:cxn>
                <a:cxn ang="0">
                  <a:pos x="407" y="871"/>
                </a:cxn>
                <a:cxn ang="0">
                  <a:pos x="407" y="1028"/>
                </a:cxn>
                <a:cxn ang="0">
                  <a:pos x="407" y="1162"/>
                </a:cxn>
                <a:cxn ang="0">
                  <a:pos x="407" y="1257"/>
                </a:cxn>
                <a:cxn ang="0">
                  <a:pos x="407" y="1294"/>
                </a:cxn>
                <a:cxn ang="0">
                  <a:pos x="0" y="39"/>
                </a:cxn>
              </a:cxnLst>
              <a:rect l="0" t="0" r="r" b="b"/>
              <a:pathLst>
                <a:path w="989" h="1294">
                  <a:moveTo>
                    <a:pt x="360" y="39"/>
                  </a:moveTo>
                  <a:lnTo>
                    <a:pt x="367" y="154"/>
                  </a:lnTo>
                  <a:lnTo>
                    <a:pt x="376" y="154"/>
                  </a:lnTo>
                  <a:lnTo>
                    <a:pt x="382" y="142"/>
                  </a:lnTo>
                  <a:lnTo>
                    <a:pt x="391" y="131"/>
                  </a:lnTo>
                  <a:lnTo>
                    <a:pt x="401" y="119"/>
                  </a:lnTo>
                  <a:lnTo>
                    <a:pt x="413" y="107"/>
                  </a:lnTo>
                  <a:lnTo>
                    <a:pt x="426" y="94"/>
                  </a:lnTo>
                  <a:lnTo>
                    <a:pt x="441" y="81"/>
                  </a:lnTo>
                  <a:lnTo>
                    <a:pt x="456" y="69"/>
                  </a:lnTo>
                  <a:lnTo>
                    <a:pt x="474" y="56"/>
                  </a:lnTo>
                  <a:lnTo>
                    <a:pt x="494" y="45"/>
                  </a:lnTo>
                  <a:lnTo>
                    <a:pt x="515" y="34"/>
                  </a:lnTo>
                  <a:lnTo>
                    <a:pt x="537" y="25"/>
                  </a:lnTo>
                  <a:lnTo>
                    <a:pt x="561" y="16"/>
                  </a:lnTo>
                  <a:lnTo>
                    <a:pt x="587" y="9"/>
                  </a:lnTo>
                  <a:lnTo>
                    <a:pt x="614" y="4"/>
                  </a:lnTo>
                  <a:lnTo>
                    <a:pt x="642" y="1"/>
                  </a:lnTo>
                  <a:lnTo>
                    <a:pt x="673" y="0"/>
                  </a:lnTo>
                  <a:lnTo>
                    <a:pt x="710" y="1"/>
                  </a:lnTo>
                  <a:lnTo>
                    <a:pt x="746" y="7"/>
                  </a:lnTo>
                  <a:lnTo>
                    <a:pt x="779" y="15"/>
                  </a:lnTo>
                  <a:lnTo>
                    <a:pt x="809" y="26"/>
                  </a:lnTo>
                  <a:lnTo>
                    <a:pt x="837" y="41"/>
                  </a:lnTo>
                  <a:lnTo>
                    <a:pt x="863" y="56"/>
                  </a:lnTo>
                  <a:lnTo>
                    <a:pt x="887" y="76"/>
                  </a:lnTo>
                  <a:lnTo>
                    <a:pt x="908" y="98"/>
                  </a:lnTo>
                  <a:lnTo>
                    <a:pt x="927" y="121"/>
                  </a:lnTo>
                  <a:lnTo>
                    <a:pt x="943" y="147"/>
                  </a:lnTo>
                  <a:lnTo>
                    <a:pt x="957" y="174"/>
                  </a:lnTo>
                  <a:lnTo>
                    <a:pt x="968" y="203"/>
                  </a:lnTo>
                  <a:lnTo>
                    <a:pt x="977" y="234"/>
                  </a:lnTo>
                  <a:lnTo>
                    <a:pt x="983" y="265"/>
                  </a:lnTo>
                  <a:lnTo>
                    <a:pt x="987" y="298"/>
                  </a:lnTo>
                  <a:lnTo>
                    <a:pt x="989" y="332"/>
                  </a:lnTo>
                  <a:lnTo>
                    <a:pt x="989" y="365"/>
                  </a:lnTo>
                  <a:lnTo>
                    <a:pt x="989" y="412"/>
                  </a:lnTo>
                  <a:lnTo>
                    <a:pt x="989" y="471"/>
                  </a:lnTo>
                  <a:lnTo>
                    <a:pt x="989" y="539"/>
                  </a:lnTo>
                  <a:lnTo>
                    <a:pt x="989" y="615"/>
                  </a:lnTo>
                  <a:lnTo>
                    <a:pt x="989" y="696"/>
                  </a:lnTo>
                  <a:lnTo>
                    <a:pt x="989" y="779"/>
                  </a:lnTo>
                  <a:lnTo>
                    <a:pt x="989" y="863"/>
                  </a:lnTo>
                  <a:lnTo>
                    <a:pt x="989" y="946"/>
                  </a:lnTo>
                  <a:lnTo>
                    <a:pt x="989" y="1025"/>
                  </a:lnTo>
                  <a:lnTo>
                    <a:pt x="989" y="1098"/>
                  </a:lnTo>
                  <a:lnTo>
                    <a:pt x="989" y="1162"/>
                  </a:lnTo>
                  <a:lnTo>
                    <a:pt x="989" y="1217"/>
                  </a:lnTo>
                  <a:lnTo>
                    <a:pt x="989" y="1258"/>
                  </a:lnTo>
                  <a:lnTo>
                    <a:pt x="989" y="1284"/>
                  </a:lnTo>
                  <a:lnTo>
                    <a:pt x="989" y="1294"/>
                  </a:lnTo>
                  <a:lnTo>
                    <a:pt x="582" y="1294"/>
                  </a:lnTo>
                  <a:lnTo>
                    <a:pt x="582" y="1284"/>
                  </a:lnTo>
                  <a:lnTo>
                    <a:pt x="582" y="1258"/>
                  </a:lnTo>
                  <a:lnTo>
                    <a:pt x="582" y="1218"/>
                  </a:lnTo>
                  <a:lnTo>
                    <a:pt x="582" y="1165"/>
                  </a:lnTo>
                  <a:lnTo>
                    <a:pt x="582" y="1104"/>
                  </a:lnTo>
                  <a:lnTo>
                    <a:pt x="582" y="1033"/>
                  </a:lnTo>
                  <a:lnTo>
                    <a:pt x="582" y="958"/>
                  </a:lnTo>
                  <a:lnTo>
                    <a:pt x="582" y="880"/>
                  </a:lnTo>
                  <a:lnTo>
                    <a:pt x="582" y="801"/>
                  </a:lnTo>
                  <a:lnTo>
                    <a:pt x="582" y="722"/>
                  </a:lnTo>
                  <a:lnTo>
                    <a:pt x="582" y="649"/>
                  </a:lnTo>
                  <a:lnTo>
                    <a:pt x="582" y="581"/>
                  </a:lnTo>
                  <a:lnTo>
                    <a:pt x="582" y="521"/>
                  </a:lnTo>
                  <a:lnTo>
                    <a:pt x="582" y="472"/>
                  </a:lnTo>
                  <a:lnTo>
                    <a:pt x="582" y="436"/>
                  </a:lnTo>
                  <a:lnTo>
                    <a:pt x="582" y="416"/>
                  </a:lnTo>
                  <a:lnTo>
                    <a:pt x="581" y="404"/>
                  </a:lnTo>
                  <a:lnTo>
                    <a:pt x="580" y="393"/>
                  </a:lnTo>
                  <a:lnTo>
                    <a:pt x="578" y="383"/>
                  </a:lnTo>
                  <a:lnTo>
                    <a:pt x="574" y="373"/>
                  </a:lnTo>
                  <a:lnTo>
                    <a:pt x="571" y="364"/>
                  </a:lnTo>
                  <a:lnTo>
                    <a:pt x="567" y="356"/>
                  </a:lnTo>
                  <a:lnTo>
                    <a:pt x="561" y="349"/>
                  </a:lnTo>
                  <a:lnTo>
                    <a:pt x="555" y="342"/>
                  </a:lnTo>
                  <a:lnTo>
                    <a:pt x="550" y="337"/>
                  </a:lnTo>
                  <a:lnTo>
                    <a:pt x="543" y="331"/>
                  </a:lnTo>
                  <a:lnTo>
                    <a:pt x="536" y="327"/>
                  </a:lnTo>
                  <a:lnTo>
                    <a:pt x="528" y="323"/>
                  </a:lnTo>
                  <a:lnTo>
                    <a:pt x="521" y="321"/>
                  </a:lnTo>
                  <a:lnTo>
                    <a:pt x="513" y="319"/>
                  </a:lnTo>
                  <a:lnTo>
                    <a:pt x="504" y="318"/>
                  </a:lnTo>
                  <a:lnTo>
                    <a:pt x="496" y="318"/>
                  </a:lnTo>
                  <a:lnTo>
                    <a:pt x="488" y="318"/>
                  </a:lnTo>
                  <a:lnTo>
                    <a:pt x="480" y="319"/>
                  </a:lnTo>
                  <a:lnTo>
                    <a:pt x="472" y="320"/>
                  </a:lnTo>
                  <a:lnTo>
                    <a:pt x="464" y="323"/>
                  </a:lnTo>
                  <a:lnTo>
                    <a:pt x="456" y="327"/>
                  </a:lnTo>
                  <a:lnTo>
                    <a:pt x="450" y="330"/>
                  </a:lnTo>
                  <a:lnTo>
                    <a:pt x="442" y="336"/>
                  </a:lnTo>
                  <a:lnTo>
                    <a:pt x="436" y="341"/>
                  </a:lnTo>
                  <a:lnTo>
                    <a:pt x="429" y="347"/>
                  </a:lnTo>
                  <a:lnTo>
                    <a:pt x="424" y="355"/>
                  </a:lnTo>
                  <a:lnTo>
                    <a:pt x="419" y="363"/>
                  </a:lnTo>
                  <a:lnTo>
                    <a:pt x="415" y="370"/>
                  </a:lnTo>
                  <a:lnTo>
                    <a:pt x="412" y="379"/>
                  </a:lnTo>
                  <a:lnTo>
                    <a:pt x="408" y="389"/>
                  </a:lnTo>
                  <a:lnTo>
                    <a:pt x="407" y="401"/>
                  </a:lnTo>
                  <a:lnTo>
                    <a:pt x="407" y="413"/>
                  </a:lnTo>
                  <a:lnTo>
                    <a:pt x="407" y="430"/>
                  </a:lnTo>
                  <a:lnTo>
                    <a:pt x="407" y="464"/>
                  </a:lnTo>
                  <a:lnTo>
                    <a:pt x="407" y="511"/>
                  </a:lnTo>
                  <a:lnTo>
                    <a:pt x="407" y="570"/>
                  </a:lnTo>
                  <a:lnTo>
                    <a:pt x="407" y="638"/>
                  </a:lnTo>
                  <a:lnTo>
                    <a:pt x="407" y="712"/>
                  </a:lnTo>
                  <a:lnTo>
                    <a:pt x="407" y="791"/>
                  </a:lnTo>
                  <a:lnTo>
                    <a:pt x="407" y="871"/>
                  </a:lnTo>
                  <a:lnTo>
                    <a:pt x="407" y="950"/>
                  </a:lnTo>
                  <a:lnTo>
                    <a:pt x="407" y="1028"/>
                  </a:lnTo>
                  <a:lnTo>
                    <a:pt x="407" y="1098"/>
                  </a:lnTo>
                  <a:lnTo>
                    <a:pt x="407" y="1162"/>
                  </a:lnTo>
                  <a:lnTo>
                    <a:pt x="407" y="1215"/>
                  </a:lnTo>
                  <a:lnTo>
                    <a:pt x="407" y="1257"/>
                  </a:lnTo>
                  <a:lnTo>
                    <a:pt x="407" y="1284"/>
                  </a:lnTo>
                  <a:lnTo>
                    <a:pt x="407" y="1294"/>
                  </a:lnTo>
                  <a:lnTo>
                    <a:pt x="0" y="1294"/>
                  </a:lnTo>
                  <a:lnTo>
                    <a:pt x="0" y="39"/>
                  </a:lnTo>
                  <a:lnTo>
                    <a:pt x="360" y="3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407988" y="3924300"/>
              <a:ext cx="936625" cy="931863"/>
            </a:xfrm>
            <a:custGeom>
              <a:avLst/>
              <a:gdLst/>
              <a:ahLst/>
              <a:cxnLst>
                <a:cxn ang="0">
                  <a:pos x="2841" y="1856"/>
                </a:cxn>
                <a:cxn ang="0">
                  <a:pos x="4065" y="1534"/>
                </a:cxn>
                <a:cxn ang="0">
                  <a:pos x="4085" y="1629"/>
                </a:cxn>
                <a:cxn ang="0">
                  <a:pos x="2772" y="1682"/>
                </a:cxn>
                <a:cxn ang="0">
                  <a:pos x="3904" y="1119"/>
                </a:cxn>
                <a:cxn ang="0">
                  <a:pos x="3852" y="1024"/>
                </a:cxn>
                <a:cxn ang="0">
                  <a:pos x="3571" y="648"/>
                </a:cxn>
                <a:cxn ang="0">
                  <a:pos x="2585" y="1450"/>
                </a:cxn>
                <a:cxn ang="0">
                  <a:pos x="2663" y="1526"/>
                </a:cxn>
                <a:cxn ang="0">
                  <a:pos x="2436" y="1350"/>
                </a:cxn>
                <a:cxn ang="0">
                  <a:pos x="2539" y="1414"/>
                </a:cxn>
                <a:cxn ang="0">
                  <a:pos x="3110" y="281"/>
                </a:cxn>
                <a:cxn ang="0">
                  <a:pos x="2214" y="1275"/>
                </a:cxn>
                <a:cxn ang="0">
                  <a:pos x="2335" y="1307"/>
                </a:cxn>
                <a:cxn ang="0">
                  <a:pos x="2626" y="76"/>
                </a:cxn>
                <a:cxn ang="0">
                  <a:pos x="2179" y="6"/>
                </a:cxn>
                <a:cxn ang="0">
                  <a:pos x="2102" y="0"/>
                </a:cxn>
                <a:cxn ang="0">
                  <a:pos x="2029" y="0"/>
                </a:cxn>
                <a:cxn ang="0">
                  <a:pos x="1977" y="1269"/>
                </a:cxn>
                <a:cxn ang="0">
                  <a:pos x="2041" y="1263"/>
                </a:cxn>
                <a:cxn ang="0">
                  <a:pos x="2108" y="1263"/>
                </a:cxn>
                <a:cxn ang="0">
                  <a:pos x="2179" y="6"/>
                </a:cxn>
                <a:cxn ang="0">
                  <a:pos x="3147" y="3807"/>
                </a:cxn>
                <a:cxn ang="0">
                  <a:pos x="3113" y="3268"/>
                </a:cxn>
                <a:cxn ang="0">
                  <a:pos x="3658" y="3365"/>
                </a:cxn>
                <a:cxn ang="0">
                  <a:pos x="3868" y="3059"/>
                </a:cxn>
                <a:cxn ang="0">
                  <a:pos x="4009" y="2758"/>
                </a:cxn>
                <a:cxn ang="0">
                  <a:pos x="4104" y="2393"/>
                </a:cxn>
                <a:cxn ang="0">
                  <a:pos x="4130" y="2055"/>
                </a:cxn>
                <a:cxn ang="0">
                  <a:pos x="2515" y="2707"/>
                </a:cxn>
                <a:cxn ang="0">
                  <a:pos x="1694" y="2746"/>
                </a:cxn>
                <a:cxn ang="0">
                  <a:pos x="1278" y="2052"/>
                </a:cxn>
                <a:cxn ang="0">
                  <a:pos x="1633" y="1394"/>
                </a:cxn>
                <a:cxn ang="0">
                  <a:pos x="1574" y="59"/>
                </a:cxn>
                <a:cxn ang="0">
                  <a:pos x="1424" y="104"/>
                </a:cxn>
                <a:cxn ang="0">
                  <a:pos x="1024" y="280"/>
                </a:cxn>
                <a:cxn ang="0">
                  <a:pos x="690" y="527"/>
                </a:cxn>
                <a:cxn ang="0">
                  <a:pos x="563" y="644"/>
                </a:cxn>
                <a:cxn ang="0">
                  <a:pos x="321" y="957"/>
                </a:cxn>
                <a:cxn ang="0">
                  <a:pos x="227" y="1120"/>
                </a:cxn>
                <a:cxn ang="0">
                  <a:pos x="82" y="1482"/>
                </a:cxn>
                <a:cxn ang="0">
                  <a:pos x="976" y="1885"/>
                </a:cxn>
                <a:cxn ang="0">
                  <a:pos x="3" y="1987"/>
                </a:cxn>
                <a:cxn ang="0">
                  <a:pos x="0" y="2090"/>
                </a:cxn>
                <a:cxn ang="0">
                  <a:pos x="8" y="2192"/>
                </a:cxn>
                <a:cxn ang="0">
                  <a:pos x="64" y="2562"/>
                </a:cxn>
                <a:cxn ang="0">
                  <a:pos x="942" y="2523"/>
                </a:cxn>
                <a:cxn ang="0">
                  <a:pos x="296" y="3110"/>
                </a:cxn>
                <a:cxn ang="0">
                  <a:pos x="516" y="3410"/>
                </a:cxn>
                <a:cxn ang="0">
                  <a:pos x="679" y="3576"/>
                </a:cxn>
                <a:cxn ang="0">
                  <a:pos x="976" y="3798"/>
                </a:cxn>
                <a:cxn ang="0">
                  <a:pos x="1189" y="3913"/>
                </a:cxn>
                <a:cxn ang="0">
                  <a:pos x="1533" y="4040"/>
                </a:cxn>
                <a:cxn ang="0">
                  <a:pos x="1894" y="4100"/>
                </a:cxn>
                <a:cxn ang="0">
                  <a:pos x="2012" y="4108"/>
                </a:cxn>
                <a:cxn ang="0">
                  <a:pos x="2145" y="4108"/>
                </a:cxn>
                <a:cxn ang="0">
                  <a:pos x="2275" y="3551"/>
                </a:cxn>
                <a:cxn ang="0">
                  <a:pos x="2671" y="4021"/>
                </a:cxn>
              </a:cxnLst>
              <a:rect l="0" t="0" r="r" b="b"/>
              <a:pathLst>
                <a:path w="4130" h="4110">
                  <a:moveTo>
                    <a:pt x="2856" y="1927"/>
                  </a:moveTo>
                  <a:lnTo>
                    <a:pt x="2854" y="1919"/>
                  </a:lnTo>
                  <a:lnTo>
                    <a:pt x="2852" y="1913"/>
                  </a:lnTo>
                  <a:lnTo>
                    <a:pt x="2851" y="1905"/>
                  </a:lnTo>
                  <a:lnTo>
                    <a:pt x="2850" y="1898"/>
                  </a:lnTo>
                  <a:lnTo>
                    <a:pt x="2849" y="1891"/>
                  </a:lnTo>
                  <a:lnTo>
                    <a:pt x="2848" y="1884"/>
                  </a:lnTo>
                  <a:lnTo>
                    <a:pt x="2846" y="1877"/>
                  </a:lnTo>
                  <a:lnTo>
                    <a:pt x="2844" y="1870"/>
                  </a:lnTo>
                  <a:lnTo>
                    <a:pt x="2842" y="1862"/>
                  </a:lnTo>
                  <a:lnTo>
                    <a:pt x="2841" y="1856"/>
                  </a:lnTo>
                  <a:lnTo>
                    <a:pt x="2839" y="1849"/>
                  </a:lnTo>
                  <a:lnTo>
                    <a:pt x="2837" y="1841"/>
                  </a:lnTo>
                  <a:lnTo>
                    <a:pt x="2834" y="1834"/>
                  </a:lnTo>
                  <a:lnTo>
                    <a:pt x="2832" y="1828"/>
                  </a:lnTo>
                  <a:lnTo>
                    <a:pt x="2831" y="1821"/>
                  </a:lnTo>
                  <a:lnTo>
                    <a:pt x="2829" y="1814"/>
                  </a:lnTo>
                  <a:lnTo>
                    <a:pt x="4056" y="1503"/>
                  </a:lnTo>
                  <a:lnTo>
                    <a:pt x="4058" y="1510"/>
                  </a:lnTo>
                  <a:lnTo>
                    <a:pt x="4060" y="1518"/>
                  </a:lnTo>
                  <a:lnTo>
                    <a:pt x="4062" y="1526"/>
                  </a:lnTo>
                  <a:lnTo>
                    <a:pt x="4065" y="1534"/>
                  </a:lnTo>
                  <a:lnTo>
                    <a:pt x="4067" y="1543"/>
                  </a:lnTo>
                  <a:lnTo>
                    <a:pt x="4069" y="1550"/>
                  </a:lnTo>
                  <a:lnTo>
                    <a:pt x="4071" y="1559"/>
                  </a:lnTo>
                  <a:lnTo>
                    <a:pt x="4074" y="1568"/>
                  </a:lnTo>
                  <a:lnTo>
                    <a:pt x="4076" y="1577"/>
                  </a:lnTo>
                  <a:lnTo>
                    <a:pt x="4077" y="1586"/>
                  </a:lnTo>
                  <a:lnTo>
                    <a:pt x="4079" y="1595"/>
                  </a:lnTo>
                  <a:lnTo>
                    <a:pt x="4082" y="1604"/>
                  </a:lnTo>
                  <a:lnTo>
                    <a:pt x="4083" y="1612"/>
                  </a:lnTo>
                  <a:lnTo>
                    <a:pt x="4084" y="1621"/>
                  </a:lnTo>
                  <a:lnTo>
                    <a:pt x="4085" y="1629"/>
                  </a:lnTo>
                  <a:lnTo>
                    <a:pt x="4087" y="1636"/>
                  </a:lnTo>
                  <a:lnTo>
                    <a:pt x="2856" y="1927"/>
                  </a:lnTo>
                  <a:close/>
                  <a:moveTo>
                    <a:pt x="2743" y="1629"/>
                  </a:moveTo>
                  <a:lnTo>
                    <a:pt x="2747" y="1635"/>
                  </a:lnTo>
                  <a:lnTo>
                    <a:pt x="2751" y="1642"/>
                  </a:lnTo>
                  <a:lnTo>
                    <a:pt x="2754" y="1649"/>
                  </a:lnTo>
                  <a:lnTo>
                    <a:pt x="2758" y="1655"/>
                  </a:lnTo>
                  <a:lnTo>
                    <a:pt x="2762" y="1662"/>
                  </a:lnTo>
                  <a:lnTo>
                    <a:pt x="2766" y="1669"/>
                  </a:lnTo>
                  <a:lnTo>
                    <a:pt x="2769" y="1676"/>
                  </a:lnTo>
                  <a:lnTo>
                    <a:pt x="2772" y="1682"/>
                  </a:lnTo>
                  <a:lnTo>
                    <a:pt x="2776" y="1689"/>
                  </a:lnTo>
                  <a:lnTo>
                    <a:pt x="2780" y="1696"/>
                  </a:lnTo>
                  <a:lnTo>
                    <a:pt x="2784" y="1702"/>
                  </a:lnTo>
                  <a:lnTo>
                    <a:pt x="2786" y="1709"/>
                  </a:lnTo>
                  <a:lnTo>
                    <a:pt x="2789" y="1716"/>
                  </a:lnTo>
                  <a:lnTo>
                    <a:pt x="2793" y="1723"/>
                  </a:lnTo>
                  <a:lnTo>
                    <a:pt x="2796" y="1729"/>
                  </a:lnTo>
                  <a:lnTo>
                    <a:pt x="2799" y="1737"/>
                  </a:lnTo>
                  <a:lnTo>
                    <a:pt x="3912" y="1135"/>
                  </a:lnTo>
                  <a:lnTo>
                    <a:pt x="3909" y="1127"/>
                  </a:lnTo>
                  <a:lnTo>
                    <a:pt x="3904" y="1119"/>
                  </a:lnTo>
                  <a:lnTo>
                    <a:pt x="3901" y="1110"/>
                  </a:lnTo>
                  <a:lnTo>
                    <a:pt x="3896" y="1102"/>
                  </a:lnTo>
                  <a:lnTo>
                    <a:pt x="3892" y="1093"/>
                  </a:lnTo>
                  <a:lnTo>
                    <a:pt x="3887" y="1084"/>
                  </a:lnTo>
                  <a:lnTo>
                    <a:pt x="3883" y="1075"/>
                  </a:lnTo>
                  <a:lnTo>
                    <a:pt x="3878" y="1066"/>
                  </a:lnTo>
                  <a:lnTo>
                    <a:pt x="3873" y="1057"/>
                  </a:lnTo>
                  <a:lnTo>
                    <a:pt x="3868" y="1049"/>
                  </a:lnTo>
                  <a:lnTo>
                    <a:pt x="3862" y="1041"/>
                  </a:lnTo>
                  <a:lnTo>
                    <a:pt x="3858" y="1032"/>
                  </a:lnTo>
                  <a:lnTo>
                    <a:pt x="3852" y="1024"/>
                  </a:lnTo>
                  <a:lnTo>
                    <a:pt x="3848" y="1016"/>
                  </a:lnTo>
                  <a:lnTo>
                    <a:pt x="3843" y="1009"/>
                  </a:lnTo>
                  <a:lnTo>
                    <a:pt x="3839" y="1003"/>
                  </a:lnTo>
                  <a:lnTo>
                    <a:pt x="2743" y="1629"/>
                  </a:lnTo>
                  <a:close/>
                  <a:moveTo>
                    <a:pt x="3615" y="699"/>
                  </a:moveTo>
                  <a:lnTo>
                    <a:pt x="3608" y="691"/>
                  </a:lnTo>
                  <a:lnTo>
                    <a:pt x="3602" y="682"/>
                  </a:lnTo>
                  <a:lnTo>
                    <a:pt x="3595" y="674"/>
                  </a:lnTo>
                  <a:lnTo>
                    <a:pt x="3587" y="666"/>
                  </a:lnTo>
                  <a:lnTo>
                    <a:pt x="3579" y="657"/>
                  </a:lnTo>
                  <a:lnTo>
                    <a:pt x="3571" y="648"/>
                  </a:lnTo>
                  <a:lnTo>
                    <a:pt x="3564" y="639"/>
                  </a:lnTo>
                  <a:lnTo>
                    <a:pt x="3556" y="632"/>
                  </a:lnTo>
                  <a:lnTo>
                    <a:pt x="3547" y="623"/>
                  </a:lnTo>
                  <a:lnTo>
                    <a:pt x="3539" y="614"/>
                  </a:lnTo>
                  <a:lnTo>
                    <a:pt x="3530" y="606"/>
                  </a:lnTo>
                  <a:lnTo>
                    <a:pt x="3522" y="598"/>
                  </a:lnTo>
                  <a:lnTo>
                    <a:pt x="3514" y="590"/>
                  </a:lnTo>
                  <a:lnTo>
                    <a:pt x="3505" y="582"/>
                  </a:lnTo>
                  <a:lnTo>
                    <a:pt x="3497" y="576"/>
                  </a:lnTo>
                  <a:lnTo>
                    <a:pt x="3490" y="569"/>
                  </a:lnTo>
                  <a:lnTo>
                    <a:pt x="2585" y="1450"/>
                  </a:lnTo>
                  <a:lnTo>
                    <a:pt x="2592" y="1455"/>
                  </a:lnTo>
                  <a:lnTo>
                    <a:pt x="2599" y="1462"/>
                  </a:lnTo>
                  <a:lnTo>
                    <a:pt x="2607" y="1469"/>
                  </a:lnTo>
                  <a:lnTo>
                    <a:pt x="2614" y="1476"/>
                  </a:lnTo>
                  <a:lnTo>
                    <a:pt x="2622" y="1482"/>
                  </a:lnTo>
                  <a:lnTo>
                    <a:pt x="2629" y="1490"/>
                  </a:lnTo>
                  <a:lnTo>
                    <a:pt x="2635" y="1497"/>
                  </a:lnTo>
                  <a:lnTo>
                    <a:pt x="2643" y="1503"/>
                  </a:lnTo>
                  <a:lnTo>
                    <a:pt x="2650" y="1511"/>
                  </a:lnTo>
                  <a:lnTo>
                    <a:pt x="2657" y="1518"/>
                  </a:lnTo>
                  <a:lnTo>
                    <a:pt x="2663" y="1526"/>
                  </a:lnTo>
                  <a:lnTo>
                    <a:pt x="2670" y="1533"/>
                  </a:lnTo>
                  <a:lnTo>
                    <a:pt x="2677" y="1540"/>
                  </a:lnTo>
                  <a:lnTo>
                    <a:pt x="2683" y="1548"/>
                  </a:lnTo>
                  <a:lnTo>
                    <a:pt x="2689" y="1556"/>
                  </a:lnTo>
                  <a:lnTo>
                    <a:pt x="2696" y="1564"/>
                  </a:lnTo>
                  <a:lnTo>
                    <a:pt x="3615" y="699"/>
                  </a:lnTo>
                  <a:close/>
                  <a:moveTo>
                    <a:pt x="2397" y="1332"/>
                  </a:moveTo>
                  <a:lnTo>
                    <a:pt x="2406" y="1337"/>
                  </a:lnTo>
                  <a:lnTo>
                    <a:pt x="2416" y="1341"/>
                  </a:lnTo>
                  <a:lnTo>
                    <a:pt x="2426" y="1346"/>
                  </a:lnTo>
                  <a:lnTo>
                    <a:pt x="2436" y="1350"/>
                  </a:lnTo>
                  <a:lnTo>
                    <a:pt x="2447" y="1356"/>
                  </a:lnTo>
                  <a:lnTo>
                    <a:pt x="2456" y="1362"/>
                  </a:lnTo>
                  <a:lnTo>
                    <a:pt x="2466" y="1366"/>
                  </a:lnTo>
                  <a:lnTo>
                    <a:pt x="2475" y="1372"/>
                  </a:lnTo>
                  <a:lnTo>
                    <a:pt x="2484" y="1377"/>
                  </a:lnTo>
                  <a:lnTo>
                    <a:pt x="2494" y="1383"/>
                  </a:lnTo>
                  <a:lnTo>
                    <a:pt x="2503" y="1389"/>
                  </a:lnTo>
                  <a:lnTo>
                    <a:pt x="2512" y="1395"/>
                  </a:lnTo>
                  <a:lnTo>
                    <a:pt x="2521" y="1401"/>
                  </a:lnTo>
                  <a:lnTo>
                    <a:pt x="2530" y="1407"/>
                  </a:lnTo>
                  <a:lnTo>
                    <a:pt x="2539" y="1414"/>
                  </a:lnTo>
                  <a:lnTo>
                    <a:pt x="2548" y="1421"/>
                  </a:lnTo>
                  <a:lnTo>
                    <a:pt x="3203" y="341"/>
                  </a:lnTo>
                  <a:lnTo>
                    <a:pt x="3193" y="334"/>
                  </a:lnTo>
                  <a:lnTo>
                    <a:pt x="3184" y="328"/>
                  </a:lnTo>
                  <a:lnTo>
                    <a:pt x="3174" y="321"/>
                  </a:lnTo>
                  <a:lnTo>
                    <a:pt x="3164" y="314"/>
                  </a:lnTo>
                  <a:lnTo>
                    <a:pt x="3153" y="307"/>
                  </a:lnTo>
                  <a:lnTo>
                    <a:pt x="3142" y="301"/>
                  </a:lnTo>
                  <a:lnTo>
                    <a:pt x="3132" y="294"/>
                  </a:lnTo>
                  <a:lnTo>
                    <a:pt x="3121" y="287"/>
                  </a:lnTo>
                  <a:lnTo>
                    <a:pt x="3110" y="281"/>
                  </a:lnTo>
                  <a:lnTo>
                    <a:pt x="3098" y="274"/>
                  </a:lnTo>
                  <a:lnTo>
                    <a:pt x="3087" y="267"/>
                  </a:lnTo>
                  <a:lnTo>
                    <a:pt x="3076" y="262"/>
                  </a:lnTo>
                  <a:lnTo>
                    <a:pt x="3066" y="256"/>
                  </a:lnTo>
                  <a:lnTo>
                    <a:pt x="3055" y="250"/>
                  </a:lnTo>
                  <a:lnTo>
                    <a:pt x="3044" y="246"/>
                  </a:lnTo>
                  <a:lnTo>
                    <a:pt x="3034" y="242"/>
                  </a:lnTo>
                  <a:lnTo>
                    <a:pt x="2397" y="1332"/>
                  </a:lnTo>
                  <a:close/>
                  <a:moveTo>
                    <a:pt x="2192" y="1272"/>
                  </a:moveTo>
                  <a:lnTo>
                    <a:pt x="2203" y="1273"/>
                  </a:lnTo>
                  <a:lnTo>
                    <a:pt x="2214" y="1275"/>
                  </a:lnTo>
                  <a:lnTo>
                    <a:pt x="2225" y="1278"/>
                  </a:lnTo>
                  <a:lnTo>
                    <a:pt x="2236" y="1280"/>
                  </a:lnTo>
                  <a:lnTo>
                    <a:pt x="2248" y="1282"/>
                  </a:lnTo>
                  <a:lnTo>
                    <a:pt x="2259" y="1284"/>
                  </a:lnTo>
                  <a:lnTo>
                    <a:pt x="2270" y="1287"/>
                  </a:lnTo>
                  <a:lnTo>
                    <a:pt x="2281" y="1290"/>
                  </a:lnTo>
                  <a:lnTo>
                    <a:pt x="2292" y="1293"/>
                  </a:lnTo>
                  <a:lnTo>
                    <a:pt x="2303" y="1297"/>
                  </a:lnTo>
                  <a:lnTo>
                    <a:pt x="2314" y="1300"/>
                  </a:lnTo>
                  <a:lnTo>
                    <a:pt x="2324" y="1303"/>
                  </a:lnTo>
                  <a:lnTo>
                    <a:pt x="2335" y="1307"/>
                  </a:lnTo>
                  <a:lnTo>
                    <a:pt x="2347" y="1310"/>
                  </a:lnTo>
                  <a:lnTo>
                    <a:pt x="2357" y="1315"/>
                  </a:lnTo>
                  <a:lnTo>
                    <a:pt x="2368" y="1319"/>
                  </a:lnTo>
                  <a:lnTo>
                    <a:pt x="2712" y="104"/>
                  </a:lnTo>
                  <a:lnTo>
                    <a:pt x="2701" y="100"/>
                  </a:lnTo>
                  <a:lnTo>
                    <a:pt x="2688" y="95"/>
                  </a:lnTo>
                  <a:lnTo>
                    <a:pt x="2677" y="92"/>
                  </a:lnTo>
                  <a:lnTo>
                    <a:pt x="2665" y="87"/>
                  </a:lnTo>
                  <a:lnTo>
                    <a:pt x="2652" y="84"/>
                  </a:lnTo>
                  <a:lnTo>
                    <a:pt x="2639" y="81"/>
                  </a:lnTo>
                  <a:lnTo>
                    <a:pt x="2626" y="76"/>
                  </a:lnTo>
                  <a:lnTo>
                    <a:pt x="2614" y="73"/>
                  </a:lnTo>
                  <a:lnTo>
                    <a:pt x="2601" y="69"/>
                  </a:lnTo>
                  <a:lnTo>
                    <a:pt x="2588" y="66"/>
                  </a:lnTo>
                  <a:lnTo>
                    <a:pt x="2575" y="64"/>
                  </a:lnTo>
                  <a:lnTo>
                    <a:pt x="2562" y="60"/>
                  </a:lnTo>
                  <a:lnTo>
                    <a:pt x="2550" y="58"/>
                  </a:lnTo>
                  <a:lnTo>
                    <a:pt x="2538" y="55"/>
                  </a:lnTo>
                  <a:lnTo>
                    <a:pt x="2525" y="53"/>
                  </a:lnTo>
                  <a:lnTo>
                    <a:pt x="2514" y="51"/>
                  </a:lnTo>
                  <a:lnTo>
                    <a:pt x="2192" y="1272"/>
                  </a:lnTo>
                  <a:close/>
                  <a:moveTo>
                    <a:pt x="2179" y="6"/>
                  </a:moveTo>
                  <a:lnTo>
                    <a:pt x="2172" y="5"/>
                  </a:lnTo>
                  <a:lnTo>
                    <a:pt x="2166" y="3"/>
                  </a:lnTo>
                  <a:lnTo>
                    <a:pt x="2159" y="3"/>
                  </a:lnTo>
                  <a:lnTo>
                    <a:pt x="2152" y="2"/>
                  </a:lnTo>
                  <a:lnTo>
                    <a:pt x="2145" y="2"/>
                  </a:lnTo>
                  <a:lnTo>
                    <a:pt x="2138" y="2"/>
                  </a:lnTo>
                  <a:lnTo>
                    <a:pt x="2131" y="1"/>
                  </a:lnTo>
                  <a:lnTo>
                    <a:pt x="2124" y="1"/>
                  </a:lnTo>
                  <a:lnTo>
                    <a:pt x="2116" y="1"/>
                  </a:lnTo>
                  <a:lnTo>
                    <a:pt x="2109" y="0"/>
                  </a:lnTo>
                  <a:lnTo>
                    <a:pt x="2102" y="0"/>
                  </a:lnTo>
                  <a:lnTo>
                    <a:pt x="2095" y="0"/>
                  </a:lnTo>
                  <a:lnTo>
                    <a:pt x="2088" y="0"/>
                  </a:lnTo>
                  <a:lnTo>
                    <a:pt x="2081" y="0"/>
                  </a:lnTo>
                  <a:lnTo>
                    <a:pt x="2075" y="0"/>
                  </a:lnTo>
                  <a:lnTo>
                    <a:pt x="2069" y="0"/>
                  </a:lnTo>
                  <a:lnTo>
                    <a:pt x="2062" y="0"/>
                  </a:lnTo>
                  <a:lnTo>
                    <a:pt x="2056" y="0"/>
                  </a:lnTo>
                  <a:lnTo>
                    <a:pt x="2049" y="0"/>
                  </a:lnTo>
                  <a:lnTo>
                    <a:pt x="2043" y="0"/>
                  </a:lnTo>
                  <a:lnTo>
                    <a:pt x="2036" y="0"/>
                  </a:lnTo>
                  <a:lnTo>
                    <a:pt x="2029" y="0"/>
                  </a:lnTo>
                  <a:lnTo>
                    <a:pt x="2022" y="1"/>
                  </a:lnTo>
                  <a:lnTo>
                    <a:pt x="2015" y="1"/>
                  </a:lnTo>
                  <a:lnTo>
                    <a:pt x="2008" y="1"/>
                  </a:lnTo>
                  <a:lnTo>
                    <a:pt x="2002" y="2"/>
                  </a:lnTo>
                  <a:lnTo>
                    <a:pt x="1995" y="2"/>
                  </a:lnTo>
                  <a:lnTo>
                    <a:pt x="1988" y="2"/>
                  </a:lnTo>
                  <a:lnTo>
                    <a:pt x="1983" y="3"/>
                  </a:lnTo>
                  <a:lnTo>
                    <a:pt x="1976" y="3"/>
                  </a:lnTo>
                  <a:lnTo>
                    <a:pt x="1970" y="5"/>
                  </a:lnTo>
                  <a:lnTo>
                    <a:pt x="1965" y="6"/>
                  </a:lnTo>
                  <a:lnTo>
                    <a:pt x="1977" y="1269"/>
                  </a:lnTo>
                  <a:lnTo>
                    <a:pt x="1983" y="1268"/>
                  </a:lnTo>
                  <a:lnTo>
                    <a:pt x="1988" y="1267"/>
                  </a:lnTo>
                  <a:lnTo>
                    <a:pt x="1994" y="1267"/>
                  </a:lnTo>
                  <a:lnTo>
                    <a:pt x="1999" y="1265"/>
                  </a:lnTo>
                  <a:lnTo>
                    <a:pt x="2005" y="1265"/>
                  </a:lnTo>
                  <a:lnTo>
                    <a:pt x="2012" y="1265"/>
                  </a:lnTo>
                  <a:lnTo>
                    <a:pt x="2017" y="1264"/>
                  </a:lnTo>
                  <a:lnTo>
                    <a:pt x="2023" y="1264"/>
                  </a:lnTo>
                  <a:lnTo>
                    <a:pt x="2030" y="1264"/>
                  </a:lnTo>
                  <a:lnTo>
                    <a:pt x="2035" y="1263"/>
                  </a:lnTo>
                  <a:lnTo>
                    <a:pt x="2041" y="1263"/>
                  </a:lnTo>
                  <a:lnTo>
                    <a:pt x="2048" y="1263"/>
                  </a:lnTo>
                  <a:lnTo>
                    <a:pt x="2053" y="1263"/>
                  </a:lnTo>
                  <a:lnTo>
                    <a:pt x="2060" y="1263"/>
                  </a:lnTo>
                  <a:lnTo>
                    <a:pt x="2066" y="1263"/>
                  </a:lnTo>
                  <a:lnTo>
                    <a:pt x="2072" y="1263"/>
                  </a:lnTo>
                  <a:lnTo>
                    <a:pt x="2078" y="1263"/>
                  </a:lnTo>
                  <a:lnTo>
                    <a:pt x="2084" y="1263"/>
                  </a:lnTo>
                  <a:lnTo>
                    <a:pt x="2090" y="1263"/>
                  </a:lnTo>
                  <a:lnTo>
                    <a:pt x="2096" y="1263"/>
                  </a:lnTo>
                  <a:lnTo>
                    <a:pt x="2102" y="1263"/>
                  </a:lnTo>
                  <a:lnTo>
                    <a:pt x="2108" y="1263"/>
                  </a:lnTo>
                  <a:lnTo>
                    <a:pt x="2114" y="1264"/>
                  </a:lnTo>
                  <a:lnTo>
                    <a:pt x="2120" y="1264"/>
                  </a:lnTo>
                  <a:lnTo>
                    <a:pt x="2126" y="1264"/>
                  </a:lnTo>
                  <a:lnTo>
                    <a:pt x="2132" y="1265"/>
                  </a:lnTo>
                  <a:lnTo>
                    <a:pt x="2138" y="1265"/>
                  </a:lnTo>
                  <a:lnTo>
                    <a:pt x="2143" y="1265"/>
                  </a:lnTo>
                  <a:lnTo>
                    <a:pt x="2150" y="1267"/>
                  </a:lnTo>
                  <a:lnTo>
                    <a:pt x="2156" y="1267"/>
                  </a:lnTo>
                  <a:lnTo>
                    <a:pt x="2161" y="1268"/>
                  </a:lnTo>
                  <a:lnTo>
                    <a:pt x="2168" y="1269"/>
                  </a:lnTo>
                  <a:lnTo>
                    <a:pt x="2179" y="6"/>
                  </a:lnTo>
                  <a:close/>
                  <a:moveTo>
                    <a:pt x="2832" y="3963"/>
                  </a:moveTo>
                  <a:lnTo>
                    <a:pt x="2697" y="3480"/>
                  </a:lnTo>
                  <a:lnTo>
                    <a:pt x="2714" y="3473"/>
                  </a:lnTo>
                  <a:lnTo>
                    <a:pt x="2979" y="3897"/>
                  </a:lnTo>
                  <a:lnTo>
                    <a:pt x="3003" y="3884"/>
                  </a:lnTo>
                  <a:lnTo>
                    <a:pt x="3028" y="3873"/>
                  </a:lnTo>
                  <a:lnTo>
                    <a:pt x="3051" y="3861"/>
                  </a:lnTo>
                  <a:lnTo>
                    <a:pt x="3076" y="3847"/>
                  </a:lnTo>
                  <a:lnTo>
                    <a:pt x="3099" y="3834"/>
                  </a:lnTo>
                  <a:lnTo>
                    <a:pt x="3123" y="3821"/>
                  </a:lnTo>
                  <a:lnTo>
                    <a:pt x="3147" y="3807"/>
                  </a:lnTo>
                  <a:lnTo>
                    <a:pt x="3170" y="3793"/>
                  </a:lnTo>
                  <a:lnTo>
                    <a:pt x="3193" y="3778"/>
                  </a:lnTo>
                  <a:lnTo>
                    <a:pt x="3215" y="3763"/>
                  </a:lnTo>
                  <a:lnTo>
                    <a:pt x="3238" y="3748"/>
                  </a:lnTo>
                  <a:lnTo>
                    <a:pt x="3259" y="3732"/>
                  </a:lnTo>
                  <a:lnTo>
                    <a:pt x="3280" y="3717"/>
                  </a:lnTo>
                  <a:lnTo>
                    <a:pt x="3302" y="3700"/>
                  </a:lnTo>
                  <a:lnTo>
                    <a:pt x="3322" y="3684"/>
                  </a:lnTo>
                  <a:lnTo>
                    <a:pt x="3342" y="3669"/>
                  </a:lnTo>
                  <a:lnTo>
                    <a:pt x="3099" y="3280"/>
                  </a:lnTo>
                  <a:lnTo>
                    <a:pt x="3113" y="3268"/>
                  </a:lnTo>
                  <a:lnTo>
                    <a:pt x="3458" y="3570"/>
                  </a:lnTo>
                  <a:lnTo>
                    <a:pt x="3479" y="3551"/>
                  </a:lnTo>
                  <a:lnTo>
                    <a:pt x="3501" y="3532"/>
                  </a:lnTo>
                  <a:lnTo>
                    <a:pt x="3521" y="3512"/>
                  </a:lnTo>
                  <a:lnTo>
                    <a:pt x="3542" y="3492"/>
                  </a:lnTo>
                  <a:lnTo>
                    <a:pt x="3562" y="3472"/>
                  </a:lnTo>
                  <a:lnTo>
                    <a:pt x="3583" y="3451"/>
                  </a:lnTo>
                  <a:lnTo>
                    <a:pt x="3602" y="3429"/>
                  </a:lnTo>
                  <a:lnTo>
                    <a:pt x="3621" y="3408"/>
                  </a:lnTo>
                  <a:lnTo>
                    <a:pt x="3640" y="3387"/>
                  </a:lnTo>
                  <a:lnTo>
                    <a:pt x="3658" y="3365"/>
                  </a:lnTo>
                  <a:lnTo>
                    <a:pt x="3676" y="3342"/>
                  </a:lnTo>
                  <a:lnTo>
                    <a:pt x="3693" y="3320"/>
                  </a:lnTo>
                  <a:lnTo>
                    <a:pt x="3710" y="3298"/>
                  </a:lnTo>
                  <a:lnTo>
                    <a:pt x="3725" y="3275"/>
                  </a:lnTo>
                  <a:lnTo>
                    <a:pt x="3741" y="3253"/>
                  </a:lnTo>
                  <a:lnTo>
                    <a:pt x="3757" y="3232"/>
                  </a:lnTo>
                  <a:lnTo>
                    <a:pt x="3442" y="2952"/>
                  </a:lnTo>
                  <a:lnTo>
                    <a:pt x="3451" y="2936"/>
                  </a:lnTo>
                  <a:lnTo>
                    <a:pt x="3837" y="3110"/>
                  </a:lnTo>
                  <a:lnTo>
                    <a:pt x="3852" y="3084"/>
                  </a:lnTo>
                  <a:lnTo>
                    <a:pt x="3868" y="3059"/>
                  </a:lnTo>
                  <a:lnTo>
                    <a:pt x="3883" y="3034"/>
                  </a:lnTo>
                  <a:lnTo>
                    <a:pt x="3897" y="3007"/>
                  </a:lnTo>
                  <a:lnTo>
                    <a:pt x="3912" y="2980"/>
                  </a:lnTo>
                  <a:lnTo>
                    <a:pt x="3926" y="2953"/>
                  </a:lnTo>
                  <a:lnTo>
                    <a:pt x="3940" y="2926"/>
                  </a:lnTo>
                  <a:lnTo>
                    <a:pt x="3952" y="2898"/>
                  </a:lnTo>
                  <a:lnTo>
                    <a:pt x="3965" y="2871"/>
                  </a:lnTo>
                  <a:lnTo>
                    <a:pt x="3977" y="2843"/>
                  </a:lnTo>
                  <a:lnTo>
                    <a:pt x="3988" y="2815"/>
                  </a:lnTo>
                  <a:lnTo>
                    <a:pt x="3998" y="2787"/>
                  </a:lnTo>
                  <a:lnTo>
                    <a:pt x="4009" y="2758"/>
                  </a:lnTo>
                  <a:lnTo>
                    <a:pt x="4018" y="2730"/>
                  </a:lnTo>
                  <a:lnTo>
                    <a:pt x="4026" y="2701"/>
                  </a:lnTo>
                  <a:lnTo>
                    <a:pt x="4035" y="2673"/>
                  </a:lnTo>
                  <a:lnTo>
                    <a:pt x="3685" y="2512"/>
                  </a:lnTo>
                  <a:lnTo>
                    <a:pt x="3689" y="2494"/>
                  </a:lnTo>
                  <a:lnTo>
                    <a:pt x="4073" y="2540"/>
                  </a:lnTo>
                  <a:lnTo>
                    <a:pt x="4079" y="2511"/>
                  </a:lnTo>
                  <a:lnTo>
                    <a:pt x="4086" y="2482"/>
                  </a:lnTo>
                  <a:lnTo>
                    <a:pt x="4093" y="2452"/>
                  </a:lnTo>
                  <a:lnTo>
                    <a:pt x="4098" y="2422"/>
                  </a:lnTo>
                  <a:lnTo>
                    <a:pt x="4104" y="2393"/>
                  </a:lnTo>
                  <a:lnTo>
                    <a:pt x="4109" y="2363"/>
                  </a:lnTo>
                  <a:lnTo>
                    <a:pt x="4113" y="2333"/>
                  </a:lnTo>
                  <a:lnTo>
                    <a:pt x="4118" y="2303"/>
                  </a:lnTo>
                  <a:lnTo>
                    <a:pt x="4121" y="2271"/>
                  </a:lnTo>
                  <a:lnTo>
                    <a:pt x="4123" y="2241"/>
                  </a:lnTo>
                  <a:lnTo>
                    <a:pt x="4125" y="2210"/>
                  </a:lnTo>
                  <a:lnTo>
                    <a:pt x="4128" y="2179"/>
                  </a:lnTo>
                  <a:lnTo>
                    <a:pt x="4129" y="2148"/>
                  </a:lnTo>
                  <a:lnTo>
                    <a:pt x="4129" y="2117"/>
                  </a:lnTo>
                  <a:lnTo>
                    <a:pt x="4130" y="2086"/>
                  </a:lnTo>
                  <a:lnTo>
                    <a:pt x="4130" y="2055"/>
                  </a:lnTo>
                  <a:lnTo>
                    <a:pt x="2866" y="2055"/>
                  </a:lnTo>
                  <a:lnTo>
                    <a:pt x="2861" y="2135"/>
                  </a:lnTo>
                  <a:lnTo>
                    <a:pt x="2849" y="2212"/>
                  </a:lnTo>
                  <a:lnTo>
                    <a:pt x="2829" y="2288"/>
                  </a:lnTo>
                  <a:lnTo>
                    <a:pt x="2802" y="2361"/>
                  </a:lnTo>
                  <a:lnTo>
                    <a:pt x="2769" y="2429"/>
                  </a:lnTo>
                  <a:lnTo>
                    <a:pt x="2729" y="2495"/>
                  </a:lnTo>
                  <a:lnTo>
                    <a:pt x="2684" y="2555"/>
                  </a:lnTo>
                  <a:lnTo>
                    <a:pt x="2632" y="2611"/>
                  </a:lnTo>
                  <a:lnTo>
                    <a:pt x="2576" y="2661"/>
                  </a:lnTo>
                  <a:lnTo>
                    <a:pt x="2515" y="2707"/>
                  </a:lnTo>
                  <a:lnTo>
                    <a:pt x="2449" y="2746"/>
                  </a:lnTo>
                  <a:lnTo>
                    <a:pt x="2380" y="2780"/>
                  </a:lnTo>
                  <a:lnTo>
                    <a:pt x="2307" y="2807"/>
                  </a:lnTo>
                  <a:lnTo>
                    <a:pt x="2231" y="2826"/>
                  </a:lnTo>
                  <a:lnTo>
                    <a:pt x="2153" y="2838"/>
                  </a:lnTo>
                  <a:lnTo>
                    <a:pt x="2072" y="2843"/>
                  </a:lnTo>
                  <a:lnTo>
                    <a:pt x="1990" y="2838"/>
                  </a:lnTo>
                  <a:lnTo>
                    <a:pt x="1912" y="2826"/>
                  </a:lnTo>
                  <a:lnTo>
                    <a:pt x="1835" y="2807"/>
                  </a:lnTo>
                  <a:lnTo>
                    <a:pt x="1763" y="2780"/>
                  </a:lnTo>
                  <a:lnTo>
                    <a:pt x="1694" y="2746"/>
                  </a:lnTo>
                  <a:lnTo>
                    <a:pt x="1627" y="2707"/>
                  </a:lnTo>
                  <a:lnTo>
                    <a:pt x="1567" y="2661"/>
                  </a:lnTo>
                  <a:lnTo>
                    <a:pt x="1511" y="2610"/>
                  </a:lnTo>
                  <a:lnTo>
                    <a:pt x="1459" y="2554"/>
                  </a:lnTo>
                  <a:lnTo>
                    <a:pt x="1413" y="2494"/>
                  </a:lnTo>
                  <a:lnTo>
                    <a:pt x="1373" y="2428"/>
                  </a:lnTo>
                  <a:lnTo>
                    <a:pt x="1340" y="2360"/>
                  </a:lnTo>
                  <a:lnTo>
                    <a:pt x="1313" y="2287"/>
                  </a:lnTo>
                  <a:lnTo>
                    <a:pt x="1294" y="2211"/>
                  </a:lnTo>
                  <a:lnTo>
                    <a:pt x="1281" y="2133"/>
                  </a:lnTo>
                  <a:lnTo>
                    <a:pt x="1278" y="2052"/>
                  </a:lnTo>
                  <a:lnTo>
                    <a:pt x="1281" y="1977"/>
                  </a:lnTo>
                  <a:lnTo>
                    <a:pt x="1291" y="1906"/>
                  </a:lnTo>
                  <a:lnTo>
                    <a:pt x="1307" y="1835"/>
                  </a:lnTo>
                  <a:lnTo>
                    <a:pt x="1330" y="1768"/>
                  </a:lnTo>
                  <a:lnTo>
                    <a:pt x="1359" y="1705"/>
                  </a:lnTo>
                  <a:lnTo>
                    <a:pt x="1393" y="1643"/>
                  </a:lnTo>
                  <a:lnTo>
                    <a:pt x="1431" y="1585"/>
                  </a:lnTo>
                  <a:lnTo>
                    <a:pt x="1476" y="1531"/>
                  </a:lnTo>
                  <a:lnTo>
                    <a:pt x="1524" y="1481"/>
                  </a:lnTo>
                  <a:lnTo>
                    <a:pt x="1576" y="1435"/>
                  </a:lnTo>
                  <a:lnTo>
                    <a:pt x="1633" y="1394"/>
                  </a:lnTo>
                  <a:lnTo>
                    <a:pt x="1693" y="1358"/>
                  </a:lnTo>
                  <a:lnTo>
                    <a:pt x="1756" y="1327"/>
                  </a:lnTo>
                  <a:lnTo>
                    <a:pt x="1823" y="1302"/>
                  </a:lnTo>
                  <a:lnTo>
                    <a:pt x="1892" y="1282"/>
                  </a:lnTo>
                  <a:lnTo>
                    <a:pt x="1963" y="1270"/>
                  </a:lnTo>
                  <a:lnTo>
                    <a:pt x="1642" y="46"/>
                  </a:lnTo>
                  <a:lnTo>
                    <a:pt x="1629" y="47"/>
                  </a:lnTo>
                  <a:lnTo>
                    <a:pt x="1615" y="50"/>
                  </a:lnTo>
                  <a:lnTo>
                    <a:pt x="1602" y="53"/>
                  </a:lnTo>
                  <a:lnTo>
                    <a:pt x="1587" y="56"/>
                  </a:lnTo>
                  <a:lnTo>
                    <a:pt x="1574" y="59"/>
                  </a:lnTo>
                  <a:lnTo>
                    <a:pt x="1559" y="63"/>
                  </a:lnTo>
                  <a:lnTo>
                    <a:pt x="1545" y="66"/>
                  </a:lnTo>
                  <a:lnTo>
                    <a:pt x="1531" y="69"/>
                  </a:lnTo>
                  <a:lnTo>
                    <a:pt x="1516" y="73"/>
                  </a:lnTo>
                  <a:lnTo>
                    <a:pt x="1503" y="77"/>
                  </a:lnTo>
                  <a:lnTo>
                    <a:pt x="1488" y="82"/>
                  </a:lnTo>
                  <a:lnTo>
                    <a:pt x="1475" y="86"/>
                  </a:lnTo>
                  <a:lnTo>
                    <a:pt x="1461" y="89"/>
                  </a:lnTo>
                  <a:lnTo>
                    <a:pt x="1449" y="94"/>
                  </a:lnTo>
                  <a:lnTo>
                    <a:pt x="1435" y="98"/>
                  </a:lnTo>
                  <a:lnTo>
                    <a:pt x="1424" y="104"/>
                  </a:lnTo>
                  <a:lnTo>
                    <a:pt x="1743" y="1251"/>
                  </a:lnTo>
                  <a:lnTo>
                    <a:pt x="1725" y="1256"/>
                  </a:lnTo>
                  <a:lnTo>
                    <a:pt x="1134" y="224"/>
                  </a:lnTo>
                  <a:lnTo>
                    <a:pt x="1121" y="229"/>
                  </a:lnTo>
                  <a:lnTo>
                    <a:pt x="1107" y="236"/>
                  </a:lnTo>
                  <a:lnTo>
                    <a:pt x="1093" y="243"/>
                  </a:lnTo>
                  <a:lnTo>
                    <a:pt x="1079" y="249"/>
                  </a:lnTo>
                  <a:lnTo>
                    <a:pt x="1066" y="256"/>
                  </a:lnTo>
                  <a:lnTo>
                    <a:pt x="1052" y="264"/>
                  </a:lnTo>
                  <a:lnTo>
                    <a:pt x="1038" y="272"/>
                  </a:lnTo>
                  <a:lnTo>
                    <a:pt x="1024" y="280"/>
                  </a:lnTo>
                  <a:lnTo>
                    <a:pt x="1011" y="287"/>
                  </a:lnTo>
                  <a:lnTo>
                    <a:pt x="997" y="296"/>
                  </a:lnTo>
                  <a:lnTo>
                    <a:pt x="985" y="304"/>
                  </a:lnTo>
                  <a:lnTo>
                    <a:pt x="971" y="312"/>
                  </a:lnTo>
                  <a:lnTo>
                    <a:pt x="959" y="321"/>
                  </a:lnTo>
                  <a:lnTo>
                    <a:pt x="946" y="329"/>
                  </a:lnTo>
                  <a:lnTo>
                    <a:pt x="935" y="338"/>
                  </a:lnTo>
                  <a:lnTo>
                    <a:pt x="924" y="347"/>
                  </a:lnTo>
                  <a:lnTo>
                    <a:pt x="1509" y="1309"/>
                  </a:lnTo>
                  <a:lnTo>
                    <a:pt x="1495" y="1320"/>
                  </a:lnTo>
                  <a:lnTo>
                    <a:pt x="690" y="527"/>
                  </a:lnTo>
                  <a:lnTo>
                    <a:pt x="678" y="535"/>
                  </a:lnTo>
                  <a:lnTo>
                    <a:pt x="667" y="544"/>
                  </a:lnTo>
                  <a:lnTo>
                    <a:pt x="655" y="554"/>
                  </a:lnTo>
                  <a:lnTo>
                    <a:pt x="644" y="566"/>
                  </a:lnTo>
                  <a:lnTo>
                    <a:pt x="632" y="576"/>
                  </a:lnTo>
                  <a:lnTo>
                    <a:pt x="621" y="587"/>
                  </a:lnTo>
                  <a:lnTo>
                    <a:pt x="608" y="598"/>
                  </a:lnTo>
                  <a:lnTo>
                    <a:pt x="597" y="609"/>
                  </a:lnTo>
                  <a:lnTo>
                    <a:pt x="586" y="622"/>
                  </a:lnTo>
                  <a:lnTo>
                    <a:pt x="575" y="633"/>
                  </a:lnTo>
                  <a:lnTo>
                    <a:pt x="563" y="644"/>
                  </a:lnTo>
                  <a:lnTo>
                    <a:pt x="553" y="656"/>
                  </a:lnTo>
                  <a:lnTo>
                    <a:pt x="543" y="667"/>
                  </a:lnTo>
                  <a:lnTo>
                    <a:pt x="533" y="679"/>
                  </a:lnTo>
                  <a:lnTo>
                    <a:pt x="523" y="690"/>
                  </a:lnTo>
                  <a:lnTo>
                    <a:pt x="515" y="702"/>
                  </a:lnTo>
                  <a:lnTo>
                    <a:pt x="1291" y="1438"/>
                  </a:lnTo>
                  <a:lnTo>
                    <a:pt x="1279" y="1452"/>
                  </a:lnTo>
                  <a:lnTo>
                    <a:pt x="350" y="918"/>
                  </a:lnTo>
                  <a:lnTo>
                    <a:pt x="340" y="930"/>
                  </a:lnTo>
                  <a:lnTo>
                    <a:pt x="331" y="943"/>
                  </a:lnTo>
                  <a:lnTo>
                    <a:pt x="321" y="957"/>
                  </a:lnTo>
                  <a:lnTo>
                    <a:pt x="312" y="970"/>
                  </a:lnTo>
                  <a:lnTo>
                    <a:pt x="303" y="985"/>
                  </a:lnTo>
                  <a:lnTo>
                    <a:pt x="294" y="999"/>
                  </a:lnTo>
                  <a:lnTo>
                    <a:pt x="285" y="1015"/>
                  </a:lnTo>
                  <a:lnTo>
                    <a:pt x="276" y="1030"/>
                  </a:lnTo>
                  <a:lnTo>
                    <a:pt x="267" y="1045"/>
                  </a:lnTo>
                  <a:lnTo>
                    <a:pt x="259" y="1060"/>
                  </a:lnTo>
                  <a:lnTo>
                    <a:pt x="251" y="1075"/>
                  </a:lnTo>
                  <a:lnTo>
                    <a:pt x="243" y="1091"/>
                  </a:lnTo>
                  <a:lnTo>
                    <a:pt x="235" y="1106"/>
                  </a:lnTo>
                  <a:lnTo>
                    <a:pt x="227" y="1120"/>
                  </a:lnTo>
                  <a:lnTo>
                    <a:pt x="221" y="1136"/>
                  </a:lnTo>
                  <a:lnTo>
                    <a:pt x="215" y="1150"/>
                  </a:lnTo>
                  <a:lnTo>
                    <a:pt x="1104" y="1636"/>
                  </a:lnTo>
                  <a:lnTo>
                    <a:pt x="1097" y="1654"/>
                  </a:lnTo>
                  <a:lnTo>
                    <a:pt x="117" y="1383"/>
                  </a:lnTo>
                  <a:lnTo>
                    <a:pt x="110" y="1397"/>
                  </a:lnTo>
                  <a:lnTo>
                    <a:pt x="105" y="1414"/>
                  </a:lnTo>
                  <a:lnTo>
                    <a:pt x="99" y="1431"/>
                  </a:lnTo>
                  <a:lnTo>
                    <a:pt x="92" y="1448"/>
                  </a:lnTo>
                  <a:lnTo>
                    <a:pt x="88" y="1464"/>
                  </a:lnTo>
                  <a:lnTo>
                    <a:pt x="82" y="1482"/>
                  </a:lnTo>
                  <a:lnTo>
                    <a:pt x="77" y="1499"/>
                  </a:lnTo>
                  <a:lnTo>
                    <a:pt x="72" y="1517"/>
                  </a:lnTo>
                  <a:lnTo>
                    <a:pt x="67" y="1535"/>
                  </a:lnTo>
                  <a:lnTo>
                    <a:pt x="62" y="1553"/>
                  </a:lnTo>
                  <a:lnTo>
                    <a:pt x="59" y="1571"/>
                  </a:lnTo>
                  <a:lnTo>
                    <a:pt x="54" y="1588"/>
                  </a:lnTo>
                  <a:lnTo>
                    <a:pt x="51" y="1606"/>
                  </a:lnTo>
                  <a:lnTo>
                    <a:pt x="48" y="1623"/>
                  </a:lnTo>
                  <a:lnTo>
                    <a:pt x="44" y="1641"/>
                  </a:lnTo>
                  <a:lnTo>
                    <a:pt x="42" y="1658"/>
                  </a:lnTo>
                  <a:lnTo>
                    <a:pt x="976" y="1885"/>
                  </a:lnTo>
                  <a:lnTo>
                    <a:pt x="972" y="1903"/>
                  </a:lnTo>
                  <a:lnTo>
                    <a:pt x="9" y="1904"/>
                  </a:lnTo>
                  <a:lnTo>
                    <a:pt x="8" y="1911"/>
                  </a:lnTo>
                  <a:lnTo>
                    <a:pt x="7" y="1920"/>
                  </a:lnTo>
                  <a:lnTo>
                    <a:pt x="7" y="1930"/>
                  </a:lnTo>
                  <a:lnTo>
                    <a:pt x="6" y="1939"/>
                  </a:lnTo>
                  <a:lnTo>
                    <a:pt x="5" y="1949"/>
                  </a:lnTo>
                  <a:lnTo>
                    <a:pt x="5" y="1958"/>
                  </a:lnTo>
                  <a:lnTo>
                    <a:pt x="4" y="1968"/>
                  </a:lnTo>
                  <a:lnTo>
                    <a:pt x="3" y="1979"/>
                  </a:lnTo>
                  <a:lnTo>
                    <a:pt x="3" y="1987"/>
                  </a:lnTo>
                  <a:lnTo>
                    <a:pt x="1" y="1998"/>
                  </a:lnTo>
                  <a:lnTo>
                    <a:pt x="1" y="2008"/>
                  </a:lnTo>
                  <a:lnTo>
                    <a:pt x="0" y="2017"/>
                  </a:lnTo>
                  <a:lnTo>
                    <a:pt x="0" y="2027"/>
                  </a:lnTo>
                  <a:lnTo>
                    <a:pt x="0" y="2036"/>
                  </a:lnTo>
                  <a:lnTo>
                    <a:pt x="0" y="2046"/>
                  </a:lnTo>
                  <a:lnTo>
                    <a:pt x="0" y="2055"/>
                  </a:lnTo>
                  <a:lnTo>
                    <a:pt x="0" y="2062"/>
                  </a:lnTo>
                  <a:lnTo>
                    <a:pt x="0" y="2071"/>
                  </a:lnTo>
                  <a:lnTo>
                    <a:pt x="0" y="2080"/>
                  </a:lnTo>
                  <a:lnTo>
                    <a:pt x="0" y="2090"/>
                  </a:lnTo>
                  <a:lnTo>
                    <a:pt x="1" y="2099"/>
                  </a:lnTo>
                  <a:lnTo>
                    <a:pt x="1" y="2108"/>
                  </a:lnTo>
                  <a:lnTo>
                    <a:pt x="3" y="2118"/>
                  </a:lnTo>
                  <a:lnTo>
                    <a:pt x="3" y="2127"/>
                  </a:lnTo>
                  <a:lnTo>
                    <a:pt x="4" y="2136"/>
                  </a:lnTo>
                  <a:lnTo>
                    <a:pt x="5" y="2146"/>
                  </a:lnTo>
                  <a:lnTo>
                    <a:pt x="5" y="2155"/>
                  </a:lnTo>
                  <a:lnTo>
                    <a:pt x="6" y="2165"/>
                  </a:lnTo>
                  <a:lnTo>
                    <a:pt x="7" y="2174"/>
                  </a:lnTo>
                  <a:lnTo>
                    <a:pt x="7" y="2183"/>
                  </a:lnTo>
                  <a:lnTo>
                    <a:pt x="8" y="2192"/>
                  </a:lnTo>
                  <a:lnTo>
                    <a:pt x="9" y="2201"/>
                  </a:lnTo>
                  <a:lnTo>
                    <a:pt x="915" y="2193"/>
                  </a:lnTo>
                  <a:lnTo>
                    <a:pt x="917" y="2211"/>
                  </a:lnTo>
                  <a:lnTo>
                    <a:pt x="37" y="2428"/>
                  </a:lnTo>
                  <a:lnTo>
                    <a:pt x="40" y="2447"/>
                  </a:lnTo>
                  <a:lnTo>
                    <a:pt x="44" y="2466"/>
                  </a:lnTo>
                  <a:lnTo>
                    <a:pt x="48" y="2486"/>
                  </a:lnTo>
                  <a:lnTo>
                    <a:pt x="51" y="2505"/>
                  </a:lnTo>
                  <a:lnTo>
                    <a:pt x="55" y="2524"/>
                  </a:lnTo>
                  <a:lnTo>
                    <a:pt x="60" y="2543"/>
                  </a:lnTo>
                  <a:lnTo>
                    <a:pt x="64" y="2562"/>
                  </a:lnTo>
                  <a:lnTo>
                    <a:pt x="69" y="2581"/>
                  </a:lnTo>
                  <a:lnTo>
                    <a:pt x="75" y="2600"/>
                  </a:lnTo>
                  <a:lnTo>
                    <a:pt x="79" y="2619"/>
                  </a:lnTo>
                  <a:lnTo>
                    <a:pt x="85" y="2637"/>
                  </a:lnTo>
                  <a:lnTo>
                    <a:pt x="91" y="2656"/>
                  </a:lnTo>
                  <a:lnTo>
                    <a:pt x="97" y="2674"/>
                  </a:lnTo>
                  <a:lnTo>
                    <a:pt x="104" y="2692"/>
                  </a:lnTo>
                  <a:lnTo>
                    <a:pt x="109" y="2710"/>
                  </a:lnTo>
                  <a:lnTo>
                    <a:pt x="117" y="2729"/>
                  </a:lnTo>
                  <a:lnTo>
                    <a:pt x="935" y="2506"/>
                  </a:lnTo>
                  <a:lnTo>
                    <a:pt x="942" y="2523"/>
                  </a:lnTo>
                  <a:lnTo>
                    <a:pt x="200" y="2931"/>
                  </a:lnTo>
                  <a:lnTo>
                    <a:pt x="208" y="2949"/>
                  </a:lnTo>
                  <a:lnTo>
                    <a:pt x="217" y="2967"/>
                  </a:lnTo>
                  <a:lnTo>
                    <a:pt x="226" y="2986"/>
                  </a:lnTo>
                  <a:lnTo>
                    <a:pt x="235" y="3004"/>
                  </a:lnTo>
                  <a:lnTo>
                    <a:pt x="245" y="3021"/>
                  </a:lnTo>
                  <a:lnTo>
                    <a:pt x="254" y="3039"/>
                  </a:lnTo>
                  <a:lnTo>
                    <a:pt x="264" y="3057"/>
                  </a:lnTo>
                  <a:lnTo>
                    <a:pt x="275" y="3075"/>
                  </a:lnTo>
                  <a:lnTo>
                    <a:pt x="285" y="3093"/>
                  </a:lnTo>
                  <a:lnTo>
                    <a:pt x="296" y="3110"/>
                  </a:lnTo>
                  <a:lnTo>
                    <a:pt x="306" y="3128"/>
                  </a:lnTo>
                  <a:lnTo>
                    <a:pt x="317" y="3144"/>
                  </a:lnTo>
                  <a:lnTo>
                    <a:pt x="328" y="3161"/>
                  </a:lnTo>
                  <a:lnTo>
                    <a:pt x="340" y="3179"/>
                  </a:lnTo>
                  <a:lnTo>
                    <a:pt x="351" y="3196"/>
                  </a:lnTo>
                  <a:lnTo>
                    <a:pt x="363" y="3213"/>
                  </a:lnTo>
                  <a:lnTo>
                    <a:pt x="1035" y="2827"/>
                  </a:lnTo>
                  <a:lnTo>
                    <a:pt x="1047" y="2840"/>
                  </a:lnTo>
                  <a:lnTo>
                    <a:pt x="490" y="3379"/>
                  </a:lnTo>
                  <a:lnTo>
                    <a:pt x="503" y="3395"/>
                  </a:lnTo>
                  <a:lnTo>
                    <a:pt x="516" y="3410"/>
                  </a:lnTo>
                  <a:lnTo>
                    <a:pt x="530" y="3426"/>
                  </a:lnTo>
                  <a:lnTo>
                    <a:pt x="544" y="3442"/>
                  </a:lnTo>
                  <a:lnTo>
                    <a:pt x="558" y="3457"/>
                  </a:lnTo>
                  <a:lnTo>
                    <a:pt x="572" y="3473"/>
                  </a:lnTo>
                  <a:lnTo>
                    <a:pt x="587" y="3488"/>
                  </a:lnTo>
                  <a:lnTo>
                    <a:pt x="602" y="3503"/>
                  </a:lnTo>
                  <a:lnTo>
                    <a:pt x="617" y="3518"/>
                  </a:lnTo>
                  <a:lnTo>
                    <a:pt x="632" y="3532"/>
                  </a:lnTo>
                  <a:lnTo>
                    <a:pt x="648" y="3547"/>
                  </a:lnTo>
                  <a:lnTo>
                    <a:pt x="663" y="3561"/>
                  </a:lnTo>
                  <a:lnTo>
                    <a:pt x="679" y="3576"/>
                  </a:lnTo>
                  <a:lnTo>
                    <a:pt x="695" y="3589"/>
                  </a:lnTo>
                  <a:lnTo>
                    <a:pt x="711" y="3603"/>
                  </a:lnTo>
                  <a:lnTo>
                    <a:pt x="727" y="3617"/>
                  </a:lnTo>
                  <a:lnTo>
                    <a:pt x="1229" y="3124"/>
                  </a:lnTo>
                  <a:lnTo>
                    <a:pt x="1243" y="3134"/>
                  </a:lnTo>
                  <a:lnTo>
                    <a:pt x="886" y="3738"/>
                  </a:lnTo>
                  <a:lnTo>
                    <a:pt x="903" y="3750"/>
                  </a:lnTo>
                  <a:lnTo>
                    <a:pt x="921" y="3763"/>
                  </a:lnTo>
                  <a:lnTo>
                    <a:pt x="939" y="3775"/>
                  </a:lnTo>
                  <a:lnTo>
                    <a:pt x="957" y="3787"/>
                  </a:lnTo>
                  <a:lnTo>
                    <a:pt x="976" y="3798"/>
                  </a:lnTo>
                  <a:lnTo>
                    <a:pt x="994" y="3811"/>
                  </a:lnTo>
                  <a:lnTo>
                    <a:pt x="1013" y="3822"/>
                  </a:lnTo>
                  <a:lnTo>
                    <a:pt x="1032" y="3833"/>
                  </a:lnTo>
                  <a:lnTo>
                    <a:pt x="1051" y="3843"/>
                  </a:lnTo>
                  <a:lnTo>
                    <a:pt x="1070" y="3854"/>
                  </a:lnTo>
                  <a:lnTo>
                    <a:pt x="1089" y="3864"/>
                  </a:lnTo>
                  <a:lnTo>
                    <a:pt x="1108" y="3874"/>
                  </a:lnTo>
                  <a:lnTo>
                    <a:pt x="1129" y="3884"/>
                  </a:lnTo>
                  <a:lnTo>
                    <a:pt x="1148" y="3894"/>
                  </a:lnTo>
                  <a:lnTo>
                    <a:pt x="1168" y="3903"/>
                  </a:lnTo>
                  <a:lnTo>
                    <a:pt x="1189" y="3913"/>
                  </a:lnTo>
                  <a:lnTo>
                    <a:pt x="1514" y="3362"/>
                  </a:lnTo>
                  <a:lnTo>
                    <a:pt x="1531" y="3369"/>
                  </a:lnTo>
                  <a:lnTo>
                    <a:pt x="1362" y="3985"/>
                  </a:lnTo>
                  <a:lnTo>
                    <a:pt x="1382" y="3993"/>
                  </a:lnTo>
                  <a:lnTo>
                    <a:pt x="1404" y="4001"/>
                  </a:lnTo>
                  <a:lnTo>
                    <a:pt x="1424" y="4007"/>
                  </a:lnTo>
                  <a:lnTo>
                    <a:pt x="1445" y="4015"/>
                  </a:lnTo>
                  <a:lnTo>
                    <a:pt x="1468" y="4022"/>
                  </a:lnTo>
                  <a:lnTo>
                    <a:pt x="1489" y="4027"/>
                  </a:lnTo>
                  <a:lnTo>
                    <a:pt x="1511" y="4034"/>
                  </a:lnTo>
                  <a:lnTo>
                    <a:pt x="1533" y="4040"/>
                  </a:lnTo>
                  <a:lnTo>
                    <a:pt x="1556" y="4045"/>
                  </a:lnTo>
                  <a:lnTo>
                    <a:pt x="1578" y="4051"/>
                  </a:lnTo>
                  <a:lnTo>
                    <a:pt x="1600" y="4056"/>
                  </a:lnTo>
                  <a:lnTo>
                    <a:pt x="1623" y="4061"/>
                  </a:lnTo>
                  <a:lnTo>
                    <a:pt x="1647" y="4065"/>
                  </a:lnTo>
                  <a:lnTo>
                    <a:pt x="1669" y="4070"/>
                  </a:lnTo>
                  <a:lnTo>
                    <a:pt x="1693" y="4073"/>
                  </a:lnTo>
                  <a:lnTo>
                    <a:pt x="1716" y="4078"/>
                  </a:lnTo>
                  <a:lnTo>
                    <a:pt x="1872" y="3509"/>
                  </a:lnTo>
                  <a:lnTo>
                    <a:pt x="1889" y="3511"/>
                  </a:lnTo>
                  <a:lnTo>
                    <a:pt x="1894" y="4100"/>
                  </a:lnTo>
                  <a:lnTo>
                    <a:pt x="1904" y="4100"/>
                  </a:lnTo>
                  <a:lnTo>
                    <a:pt x="1915" y="4101"/>
                  </a:lnTo>
                  <a:lnTo>
                    <a:pt x="1925" y="4102"/>
                  </a:lnTo>
                  <a:lnTo>
                    <a:pt x="1936" y="4103"/>
                  </a:lnTo>
                  <a:lnTo>
                    <a:pt x="1947" y="4105"/>
                  </a:lnTo>
                  <a:lnTo>
                    <a:pt x="1958" y="4106"/>
                  </a:lnTo>
                  <a:lnTo>
                    <a:pt x="1969" y="4106"/>
                  </a:lnTo>
                  <a:lnTo>
                    <a:pt x="1979" y="4107"/>
                  </a:lnTo>
                  <a:lnTo>
                    <a:pt x="1990" y="4107"/>
                  </a:lnTo>
                  <a:lnTo>
                    <a:pt x="2002" y="4108"/>
                  </a:lnTo>
                  <a:lnTo>
                    <a:pt x="2012" y="4108"/>
                  </a:lnTo>
                  <a:lnTo>
                    <a:pt x="2023" y="4109"/>
                  </a:lnTo>
                  <a:lnTo>
                    <a:pt x="2034" y="4109"/>
                  </a:lnTo>
                  <a:lnTo>
                    <a:pt x="2045" y="4109"/>
                  </a:lnTo>
                  <a:lnTo>
                    <a:pt x="2057" y="4109"/>
                  </a:lnTo>
                  <a:lnTo>
                    <a:pt x="2068" y="4110"/>
                  </a:lnTo>
                  <a:lnTo>
                    <a:pt x="2080" y="4109"/>
                  </a:lnTo>
                  <a:lnTo>
                    <a:pt x="2094" y="4109"/>
                  </a:lnTo>
                  <a:lnTo>
                    <a:pt x="2106" y="4109"/>
                  </a:lnTo>
                  <a:lnTo>
                    <a:pt x="2120" y="4109"/>
                  </a:lnTo>
                  <a:lnTo>
                    <a:pt x="2132" y="4108"/>
                  </a:lnTo>
                  <a:lnTo>
                    <a:pt x="2145" y="4108"/>
                  </a:lnTo>
                  <a:lnTo>
                    <a:pt x="2158" y="4107"/>
                  </a:lnTo>
                  <a:lnTo>
                    <a:pt x="2171" y="4106"/>
                  </a:lnTo>
                  <a:lnTo>
                    <a:pt x="2184" y="4105"/>
                  </a:lnTo>
                  <a:lnTo>
                    <a:pt x="2197" y="4105"/>
                  </a:lnTo>
                  <a:lnTo>
                    <a:pt x="2210" y="4103"/>
                  </a:lnTo>
                  <a:lnTo>
                    <a:pt x="2223" y="4102"/>
                  </a:lnTo>
                  <a:lnTo>
                    <a:pt x="2235" y="4101"/>
                  </a:lnTo>
                  <a:lnTo>
                    <a:pt x="2249" y="4100"/>
                  </a:lnTo>
                  <a:lnTo>
                    <a:pt x="2261" y="4099"/>
                  </a:lnTo>
                  <a:lnTo>
                    <a:pt x="2275" y="4098"/>
                  </a:lnTo>
                  <a:lnTo>
                    <a:pt x="2275" y="3551"/>
                  </a:lnTo>
                  <a:lnTo>
                    <a:pt x="2293" y="3548"/>
                  </a:lnTo>
                  <a:lnTo>
                    <a:pt x="2443" y="4073"/>
                  </a:lnTo>
                  <a:lnTo>
                    <a:pt x="2469" y="4069"/>
                  </a:lnTo>
                  <a:lnTo>
                    <a:pt x="2495" y="4064"/>
                  </a:lnTo>
                  <a:lnTo>
                    <a:pt x="2521" y="4059"/>
                  </a:lnTo>
                  <a:lnTo>
                    <a:pt x="2547" y="4053"/>
                  </a:lnTo>
                  <a:lnTo>
                    <a:pt x="2572" y="4048"/>
                  </a:lnTo>
                  <a:lnTo>
                    <a:pt x="2597" y="4041"/>
                  </a:lnTo>
                  <a:lnTo>
                    <a:pt x="2622" y="4035"/>
                  </a:lnTo>
                  <a:lnTo>
                    <a:pt x="2647" y="4027"/>
                  </a:lnTo>
                  <a:lnTo>
                    <a:pt x="2671" y="4021"/>
                  </a:lnTo>
                  <a:lnTo>
                    <a:pt x="2695" y="4013"/>
                  </a:lnTo>
                  <a:lnTo>
                    <a:pt x="2719" y="4005"/>
                  </a:lnTo>
                  <a:lnTo>
                    <a:pt x="2742" y="3997"/>
                  </a:lnTo>
                  <a:lnTo>
                    <a:pt x="2765" y="3988"/>
                  </a:lnTo>
                  <a:lnTo>
                    <a:pt x="2787" y="3980"/>
                  </a:lnTo>
                  <a:lnTo>
                    <a:pt x="2810" y="3972"/>
                  </a:lnTo>
                  <a:lnTo>
                    <a:pt x="2832" y="3963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Pictures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7" y="350838"/>
            <a:ext cx="8558784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7" y="3962400"/>
            <a:ext cx="3858031" cy="22402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92606" y="916959"/>
            <a:ext cx="8555035" cy="548640"/>
          </a:xfrm>
        </p:spPr>
        <p:txBody>
          <a:bodyPr lIns="18288" rIns="18288">
            <a:noAutofit/>
          </a:bodyPr>
          <a:lstStyle>
            <a:lvl1pPr marL="0" indent="0">
              <a:buFontTx/>
              <a:buNone/>
              <a:defRPr sz="3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992815" y="3962239"/>
            <a:ext cx="3854826" cy="22402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292607" y="1600200"/>
            <a:ext cx="3858768" cy="2240280"/>
          </a:xfr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988873" y="1600200"/>
            <a:ext cx="3858768" cy="2240280"/>
          </a:xfr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7" y="350838"/>
            <a:ext cx="8558784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92606" y="916959"/>
            <a:ext cx="8555035" cy="548640"/>
          </a:xfrm>
        </p:spPr>
        <p:txBody>
          <a:bodyPr vert="horz" lIns="18288" tIns="45720" rIns="18288" bIns="45720" rtlCol="0">
            <a:noAutofit/>
          </a:bodyPr>
          <a:lstStyle>
            <a:lvl1pPr marL="0" indent="0">
              <a:buFontTx/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1200"/>
              </a:spcBef>
              <a:buFontTx/>
              <a:buNone/>
            </a:pPr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749808" y="557784"/>
            <a:ext cx="7644384" cy="5742432"/>
          </a:xfr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40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5626782"/>
            <a:ext cx="7315200" cy="563562"/>
          </a:xfrm>
        </p:spPr>
        <p:txBody>
          <a:bodyPr/>
          <a:lstStyle>
            <a:lvl1pPr>
              <a:defRPr sz="30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Add picture title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6" y="350838"/>
            <a:ext cx="8558783" cy="563562"/>
          </a:xfr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cap="all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150" y="1611313"/>
            <a:ext cx="5111750" cy="4614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863" y="1611312"/>
            <a:ext cx="3008313" cy="4614863"/>
          </a:xfrm>
        </p:spPr>
        <p:txBody>
          <a:bodyPr lIns="0" r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6" y="350838"/>
            <a:ext cx="8558783" cy="563562"/>
          </a:xfr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cap="all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40150" y="1611312"/>
            <a:ext cx="5111750" cy="4614863"/>
          </a:xfr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lang="en-US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863" y="1611312"/>
            <a:ext cx="3008312" cy="461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6" y="350838"/>
            <a:ext cx="8558783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orient="vert" hasCustomPrompt="1"/>
          </p:nvPr>
        </p:nvSpPr>
        <p:spPr>
          <a:xfrm>
            <a:off x="8077200" y="374649"/>
            <a:ext cx="769314" cy="5852160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863" y="374649"/>
            <a:ext cx="6866162" cy="585216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607" y="6383121"/>
            <a:ext cx="6870194" cy="192024"/>
          </a:xfrm>
        </p:spPr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151119" y="3300729"/>
            <a:ext cx="58521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7" y="350838"/>
            <a:ext cx="8558784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92607" y="916961"/>
            <a:ext cx="8555037" cy="548640"/>
          </a:xfrm>
        </p:spPr>
        <p:txBody>
          <a:bodyPr lIns="18288" rIns="18288">
            <a:noAutofit/>
          </a:bodyPr>
          <a:lstStyle>
            <a:lvl1pPr marL="0" indent="0">
              <a:buFontTx/>
              <a:buNone/>
              <a:defRPr sz="3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7" y="350838"/>
            <a:ext cx="8558784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981200"/>
            <a:ext cx="7936991" cy="4237038"/>
          </a:xfrm>
        </p:spPr>
        <p:txBody>
          <a:bodyPr/>
          <a:lstStyle>
            <a:lvl1pPr marL="0" indent="0">
              <a:buFont typeface="Arial" pitchFamily="34" charset="0"/>
              <a:buNone/>
              <a:defRPr sz="2400"/>
            </a:lvl1pPr>
            <a:lvl2pPr marL="0" indent="0">
              <a:buFont typeface="Arial" pitchFamily="34" charset="0"/>
              <a:buNone/>
              <a:defRPr sz="2200"/>
            </a:lvl2pPr>
            <a:lvl3pPr marL="0" indent="0">
              <a:buFont typeface="Arial" pitchFamily="34" charset="0"/>
              <a:buNone/>
              <a:defRPr sz="2000"/>
            </a:lvl3pPr>
            <a:lvl4pPr marL="0" indent="0">
              <a:buFont typeface="Arial" pitchFamily="34" charset="0"/>
              <a:buNone/>
              <a:defRPr sz="1800"/>
            </a:lvl4pPr>
            <a:lvl5pPr marL="0" indent="0">
              <a:buFont typeface="Arial" pitchFamily="34" charset="0"/>
              <a:buNone/>
              <a:defRPr sz="1800"/>
            </a:lvl5pPr>
            <a:lvl6pPr marL="0" indent="0">
              <a:buNone/>
              <a:defRPr sz="1800"/>
            </a:lvl6pPr>
            <a:lvl7pPr marL="0" indent="0">
              <a:buNone/>
              <a:defRPr sz="1800"/>
            </a:lvl7pPr>
            <a:lvl8pPr marL="0" indent="0">
              <a:buNone/>
              <a:defRPr sz="1800"/>
            </a:lvl8pPr>
            <a:lvl9pPr marL="0" indent="0">
              <a:buNone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92607" y="916961"/>
            <a:ext cx="8555037" cy="548640"/>
          </a:xfrm>
        </p:spPr>
        <p:txBody>
          <a:bodyPr vert="horz" lIns="18288" tIns="45720" rIns="18288" bIns="45720" rtlCol="0">
            <a:noAutofit/>
          </a:bodyPr>
          <a:lstStyle>
            <a:lvl1pPr marL="0" indent="0">
              <a:buFontTx/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1200"/>
              </a:spcBef>
              <a:buFontTx/>
              <a:buNone/>
            </a:pPr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8" y="3352800"/>
            <a:ext cx="8558784" cy="1057275"/>
          </a:xfrm>
        </p:spPr>
        <p:txBody>
          <a:bodyPr lIns="0" rIns="0" anchor="b" anchorCtr="0"/>
          <a:lstStyle>
            <a:lvl1pPr algn="l">
              <a:defRPr sz="3200" b="1" cap="all"/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292608" y="4448860"/>
            <a:ext cx="8558784" cy="961339"/>
          </a:xfrm>
        </p:spPr>
        <p:txBody>
          <a:bodyPr lIns="0" rIns="0" anchor="t" anchorCtr="0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2608" y="4419600"/>
            <a:ext cx="855878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7" y="350838"/>
            <a:ext cx="8558784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7" y="1600200"/>
            <a:ext cx="3858031" cy="461803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92606" y="916959"/>
            <a:ext cx="8555035" cy="548640"/>
          </a:xfrm>
        </p:spPr>
        <p:txBody>
          <a:bodyPr vert="horz" lIns="18288" tIns="45720" rIns="18288" bIns="45720" rtlCol="0">
            <a:noAutofit/>
          </a:bodyPr>
          <a:lstStyle>
            <a:lvl1pPr marL="0" indent="0">
              <a:buFontTx/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1200"/>
              </a:spcBef>
              <a:buFontTx/>
              <a:buNone/>
            </a:pPr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79574" y="1600200"/>
            <a:ext cx="3854826" cy="461772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6" y="350838"/>
            <a:ext cx="8558783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7" y="1611314"/>
            <a:ext cx="3886200" cy="4614862"/>
          </a:xfrm>
        </p:spPr>
        <p:txBody>
          <a:bodyPr lIns="0" r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5191" y="1611314"/>
            <a:ext cx="3886200" cy="4614862"/>
          </a:xfrm>
        </p:spPr>
        <p:txBody>
          <a:bodyPr lIns="0" r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6" y="350838"/>
            <a:ext cx="8558783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A"/>
          <p:cNvSpPr>
            <a:spLocks noGrp="1"/>
          </p:cNvSpPr>
          <p:nvPr>
            <p:ph type="body" idx="1" hasCustomPrompt="1"/>
          </p:nvPr>
        </p:nvSpPr>
        <p:spPr>
          <a:xfrm>
            <a:off x="292607" y="1066800"/>
            <a:ext cx="3886200" cy="792162"/>
          </a:xfrm>
        </p:spPr>
        <p:txBody>
          <a:bodyPr anchor="b">
            <a:normAutofit/>
          </a:bodyPr>
          <a:lstStyle>
            <a:lvl1pPr marL="0" indent="0">
              <a:buNone/>
              <a:defRPr sz="3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7" y="2057400"/>
            <a:ext cx="3886200" cy="4168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3" hasCustomPrompt="1"/>
          </p:nvPr>
        </p:nvSpPr>
        <p:spPr>
          <a:xfrm>
            <a:off x="4965191" y="1066800"/>
            <a:ext cx="3886200" cy="792162"/>
          </a:xfrm>
        </p:spPr>
        <p:txBody>
          <a:bodyPr anchor="b">
            <a:normAutofit/>
          </a:bodyPr>
          <a:lstStyle>
            <a:lvl1pPr marL="0" indent="0">
              <a:buNone/>
              <a:defRPr sz="3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5191" y="2057400"/>
            <a:ext cx="3886200" cy="4168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7" y="350838"/>
            <a:ext cx="8558784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6" y="3962400"/>
            <a:ext cx="3858031" cy="22402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92606" y="916959"/>
            <a:ext cx="8555035" cy="548640"/>
          </a:xfrm>
        </p:spPr>
        <p:txBody>
          <a:bodyPr vert="horz" lIns="18288" tIns="45720" rIns="18288" bIns="45720" rtlCol="0">
            <a:noAutofit/>
          </a:bodyPr>
          <a:lstStyle>
            <a:lvl1pPr marL="0" indent="0">
              <a:buFontTx/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1200"/>
              </a:spcBef>
              <a:buFontTx/>
              <a:buNone/>
            </a:pPr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992815" y="3962400"/>
            <a:ext cx="3854826" cy="22402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292606" y="1600738"/>
            <a:ext cx="3858031" cy="22402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992815" y="1600738"/>
            <a:ext cx="3854826" cy="22402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7" y="350838"/>
            <a:ext cx="8558784" cy="5635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7" y="1600200"/>
            <a:ext cx="8558784" cy="46180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7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0" y="6622086"/>
            <a:ext cx="762000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r>
              <a:rPr lang="en-US" smtClean="0"/>
              <a:t>July 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606" y="6383121"/>
            <a:ext cx="7251193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199" y="6385205"/>
            <a:ext cx="774191" cy="19339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</a:lstStyle>
          <a:p>
            <a:fld id="{789DF654-7552-4B9D-9287-15EA6E658D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2608" y="914400"/>
            <a:ext cx="855878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6" r:id="rId4"/>
    <p:sldLayoutId id="2147483651" r:id="rId5"/>
    <p:sldLayoutId id="2147483661" r:id="rId6"/>
    <p:sldLayoutId id="2147483652" r:id="rId7"/>
    <p:sldLayoutId id="2147483653" r:id="rId8"/>
    <p:sldLayoutId id="2147483662" r:id="rId9"/>
    <p:sldLayoutId id="2147483663" r:id="rId10"/>
    <p:sldLayoutId id="2147483664" r:id="rId11"/>
    <p:sldLayoutId id="2147483654" r:id="rId12"/>
    <p:sldLayoutId id="2147483655" r:id="rId13"/>
    <p:sldLayoutId id="2147483665" r:id="rId14"/>
    <p:sldLayoutId id="2147483656" r:id="rId15"/>
    <p:sldLayoutId id="2147483657" r:id="rId16"/>
    <p:sldLayoutId id="2147483658" r:id="rId17"/>
    <p:sldLayoutId id="2147483659" r:id="rId1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1200"/>
        </a:spcBef>
        <a:buFont typeface="Times New Roman" pitchFamily="18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1200"/>
        </a:spcBef>
        <a:buFont typeface="Times New Roman" pitchFamily="18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3124200"/>
          </a:xfrm>
        </p:spPr>
        <p:txBody>
          <a:bodyPr/>
          <a:lstStyle/>
          <a:p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2400" dirty="0" smtClean="0"/>
              <a:t>Design </a:t>
            </a:r>
            <a:r>
              <a:rPr lang="en-GB" sz="2400" dirty="0"/>
              <a:t>for Control System Performance Requirements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GB" sz="2400" dirty="0"/>
              <a:t>Validation &amp; Verification: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GB" sz="2400" dirty="0"/>
              <a:t>A synthesis framework from natural language requirements to simulation monitors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Marco </a:t>
            </a:r>
            <a:r>
              <a:rPr lang="en-US" sz="1800" b="1" dirty="0" smtClean="0"/>
              <a:t>Celia</a:t>
            </a:r>
            <a:br>
              <a:rPr lang="en-US" sz="1800" b="1" dirty="0" smtClean="0"/>
            </a:br>
            <a:r>
              <a:rPr lang="en-US" sz="1800" b="1" dirty="0" smtClean="0"/>
              <a:t>Vassilios </a:t>
            </a:r>
            <a:r>
              <a:rPr lang="en-US" sz="1800" b="1" dirty="0"/>
              <a:t>A. Tsachouridis (PI</a:t>
            </a:r>
            <a:r>
              <a:rPr lang="en-US" sz="1800" b="1" dirty="0" smtClean="0"/>
              <a:t>)</a:t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July 7, 2017</a:t>
            </a:r>
            <a:endParaRPr lang="en-US" sz="18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74" y="5532719"/>
            <a:ext cx="1328005" cy="8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informal to formal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7" y="1524000"/>
            <a:ext cx="8558784" cy="46180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Bridging the gap between informal and formal languages by identifying </a:t>
            </a:r>
            <a:r>
              <a:rPr lang="en-GB" sz="1800" i="1" dirty="0"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i="1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sz="1800" i="1" dirty="0">
                <a:ea typeface="Lato" panose="020F0502020204030203" pitchFamily="34" charset="0"/>
                <a:cs typeface="Lato" panose="020F0502020204030203" pitchFamily="34" charset="0"/>
              </a:rPr>
              <a:t>Patterns are </a:t>
            </a:r>
            <a:r>
              <a:rPr lang="en-GB" sz="1800" i="1" u="sng" dirty="0">
                <a:ea typeface="Lato" panose="020F0502020204030203" pitchFamily="34" charset="0"/>
                <a:cs typeface="Lato" panose="020F0502020204030203" pitchFamily="34" charset="0"/>
              </a:rPr>
              <a:t>parameterizable</a:t>
            </a:r>
            <a:r>
              <a:rPr lang="en-GB" sz="1800" i="1" dirty="0">
                <a:ea typeface="Lato" panose="020F0502020204030203" pitchFamily="34" charset="0"/>
                <a:cs typeface="Lato" panose="020F0502020204030203" pitchFamily="34" charset="0"/>
              </a:rPr>
              <a:t> forms of properties having a </a:t>
            </a:r>
            <a:r>
              <a:rPr lang="en-GB" sz="1800" i="1" u="sng" dirty="0">
                <a:ea typeface="Lato" panose="020F0502020204030203" pitchFamily="34" charset="0"/>
                <a:cs typeface="Lato" panose="020F0502020204030203" pitchFamily="34" charset="0"/>
              </a:rPr>
              <a:t>well-defined</a:t>
            </a:r>
            <a:r>
              <a:rPr lang="en-GB" sz="1800" i="1" dirty="0"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GB" sz="1800" i="1" u="sng" dirty="0">
                <a:ea typeface="Lato" panose="020F0502020204030203" pitchFamily="34" charset="0"/>
                <a:cs typeface="Lato" panose="020F0502020204030203" pitchFamily="34" charset="0"/>
              </a:rPr>
              <a:t>independent</a:t>
            </a:r>
            <a:r>
              <a:rPr lang="en-GB" sz="1800" i="1" dirty="0">
                <a:ea typeface="Lato" panose="020F0502020204030203" pitchFamily="34" charset="0"/>
                <a:cs typeface="Lato" panose="020F0502020204030203" pitchFamily="34" charset="0"/>
              </a:rPr>
              <a:t> semantic. </a:t>
            </a:r>
            <a:r>
              <a:rPr lang="en-GB" sz="1800" i="1" u="sng" dirty="0">
                <a:ea typeface="Lato" panose="020F0502020204030203" pitchFamily="34" charset="0"/>
                <a:cs typeface="Lato" panose="020F0502020204030203" pitchFamily="34" charset="0"/>
              </a:rPr>
              <a:t>They allow to achieve formal specification from properties expressed in informal language </a:t>
            </a:r>
            <a:endParaRPr lang="en-US" sz="1800" i="1" u="sng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  <p:sp>
        <p:nvSpPr>
          <p:cNvPr id="6" name="Flowchart: Process 5"/>
          <p:cNvSpPr/>
          <p:nvPr/>
        </p:nvSpPr>
        <p:spPr>
          <a:xfrm>
            <a:off x="386631" y="3522397"/>
            <a:ext cx="1620181" cy="864096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7083375" y="3522397"/>
            <a:ext cx="1533147" cy="864096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83175" y="3688605"/>
            <a:ext cx="1800200" cy="50405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Formalization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3698999" y="3522397"/>
            <a:ext cx="1584176" cy="864096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14275" y="3690153"/>
            <a:ext cx="1684724" cy="50405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Identification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663" y="4818541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Property:</a:t>
            </a:r>
          </a:p>
          <a:p>
            <a:pPr algn="ctr"/>
            <a:endParaRPr lang="en-GB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after (before)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7111" y="4818541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Specific </a:t>
            </a:r>
            <a:b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e.g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Control systems):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Overshoot (Undershoot)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Rise-time (Fall-time)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Settling-time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91088" y="4799928"/>
            <a:ext cx="4320480" cy="1905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>
            <a:off x="4319972" y="2392524"/>
            <a:ext cx="504056" cy="4464496"/>
          </a:xfrm>
          <a:prstGeom prst="rightBrace">
            <a:avLst>
              <a:gd name="adj1" fmla="val 914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Signal temporal Logic (Stl)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97873" y="1369396"/>
                <a:ext cx="8534400" cy="5059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i="1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Signal Temporal Logic (STL) </a:t>
                </a:r>
                <a:r>
                  <a:rPr lang="en-GB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is a rigorous formalism allowing to express property referring signals in continuous </a:t>
                </a:r>
                <a:r>
                  <a:rPr lang="en-GB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time </a:t>
                </a:r>
                <a:r>
                  <a:rPr lang="en-GB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domain.</a:t>
                </a:r>
              </a:p>
              <a:p>
                <a:endParaRPr lang="en-GB" i="1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STL participant</a:t>
                </a:r>
                <a:r>
                  <a:rPr lang="en-GB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𝑇</m:t>
                        </m:r>
                        <m:r>
                          <m:rPr>
                            <m:lit/>
                          </m:rP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−</m:t>
                        </m:r>
                        <m: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𝑂𝑃</m:t>
                        </m:r>
                      </m:e>
                      <m:sub>
                        <m: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[</m:t>
                        </m:r>
                        <m: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  <m: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</m:t>
                        </m:r>
                        <m: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𝑏</m:t>
                        </m:r>
                        <m: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]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+mj-lt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 </m:t>
                        </m:r>
                        <m:r>
                          <a:rPr lang="en-GB" i="1">
                            <a:latin typeface="+mj-lt"/>
                            <a:ea typeface="Cambria Math"/>
                            <a:cs typeface="Lato" panose="020F0502020204030203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GB" i="1">
                                <a:latin typeface="+mj-lt"/>
                                <a:ea typeface="Cambria Math"/>
                                <a:cs typeface="Lato" panose="020F0502020204030203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+mj-lt"/>
                                <a:ea typeface="Cambria Math"/>
                                <a:cs typeface="Lato" panose="020F0502020204030203" pitchFamily="34" charset="0"/>
                              </a:rPr>
                              <m:t>𝑥</m:t>
                            </m:r>
                            <m:r>
                              <a:rPr lang="en-GB" i="1">
                                <a:latin typeface="+mj-lt"/>
                                <a:ea typeface="Cambria Math"/>
                                <a:cs typeface="Lato" panose="020F0502020204030203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+mj-lt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+mj-lt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+mj-lt"/>
                                    <a:ea typeface="Cambria Math"/>
                                    <a:cs typeface="Lato" panose="020F050202020403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>
                                <a:latin typeface="+mj-lt"/>
                                <a:ea typeface="Cambria Math"/>
                                <a:cs typeface="Lato" panose="020F0502020204030203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+mj-lt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+mj-lt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+mj-lt"/>
                                    <a:ea typeface="Cambria Math"/>
                                    <a:cs typeface="Lato" panose="020F0502020204030203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+mj-lt"/>
                            <a:ea typeface="Cambria Math"/>
                            <a:cs typeface="Lato" panose="020F0502020204030203" pitchFamily="34" charset="0"/>
                          </a:rPr>
                          <m:t> }</m:t>
                        </m:r>
                      </m:e>
                    </m:d>
                  </m:oMath>
                </a14:m>
                <a:endParaRPr lang="en-GB" dirty="0">
                  <a:latin typeface="+mj-lt"/>
                  <a:ea typeface="Cambria Math"/>
                  <a:cs typeface="Lato" panose="020F0502020204030203" pitchFamily="34" charset="0"/>
                </a:endParaRPr>
              </a:p>
              <a:p>
                <a:endParaRPr lang="en-GB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Main Temporal Operators</a:t>
                </a:r>
                <a:r>
                  <a:rPr lang="en-GB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+mj-lt"/>
                          </a:rPr>
                        </m:ctrlPr>
                      </m:sSubPr>
                      <m:e>
                        <m:r>
                          <a:rPr lang="en-GB" i="1">
                            <a:latin typeface="+mj-lt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+mj-lt"/>
                              </a:rPr>
                              <m:t>𝑎</m:t>
                            </m:r>
                            <m:r>
                              <a:rPr lang="en-GB" i="1">
                                <a:latin typeface="+mj-lt"/>
                              </a:rPr>
                              <m:t>,  </m:t>
                            </m:r>
                            <m:r>
                              <a:rPr lang="en-GB" i="1">
                                <a:latin typeface="+mj-lt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+mj-lt"/>
                      </a:rPr>
                      <m:t>  </m:t>
                    </m:r>
                    <m:r>
                      <a:rPr lang="en-GB" i="1">
                        <a:latin typeface="+mj-lt"/>
                        <a:sym typeface="Symbol"/>
                      </a:rPr>
                      <m:t></m:t>
                    </m:r>
                    <m:r>
                      <a:rPr lang="en-GB" i="1">
                        <a:latin typeface="+mj-lt"/>
                      </a:rPr>
                      <m:t> </m:t>
                    </m:r>
                    <m:r>
                      <a:rPr lang="en-GB" i="1">
                        <a:latin typeface="+mj-lt"/>
                      </a:rPr>
                      <m:t> </m:t>
                    </m:r>
                    <m:r>
                      <a:rPr lang="en-GB" i="1">
                        <a:latin typeface="+mj-lt"/>
                        <a:ea typeface="Cambria Math"/>
                        <a:sym typeface="Symbol"/>
                      </a:rPr>
                      <m:t>∃</m:t>
                    </m:r>
                    <m:r>
                      <a:rPr lang="en-GB" i="1">
                        <a:latin typeface="+mj-lt"/>
                      </a:rPr>
                      <m:t> </m:t>
                    </m:r>
                    <m:r>
                      <a:rPr lang="en-GB" i="1">
                        <a:latin typeface="+mj-lt"/>
                      </a:rPr>
                      <m:t>𝑡</m:t>
                    </m:r>
                    <m:r>
                      <a:rPr lang="en-GB" i="1">
                        <a:latin typeface="+mj-lt"/>
                        <a:sym typeface="Symbol"/>
                      </a:rPr>
                      <m:t></m:t>
                    </m:r>
                    <m:r>
                      <a:rPr lang="en-GB" i="1">
                        <a:latin typeface="+mj-lt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+mj-lt"/>
                          </a:rPr>
                        </m:ctrlPr>
                      </m:dPr>
                      <m:e>
                        <m:r>
                          <a:rPr lang="en-GB" i="1">
                            <a:latin typeface="+mj-lt"/>
                          </a:rPr>
                          <m:t>𝑎</m:t>
                        </m:r>
                        <m:r>
                          <a:rPr lang="en-GB" i="1">
                            <a:latin typeface="+mj-lt"/>
                          </a:rPr>
                          <m:t>,</m:t>
                        </m:r>
                        <m:r>
                          <a:rPr lang="en-GB" i="1">
                            <a:latin typeface="+mj-lt"/>
                          </a:rPr>
                          <m:t> </m:t>
                        </m:r>
                        <m:r>
                          <a:rPr lang="en-GB" i="1">
                            <a:latin typeface="+mj-lt"/>
                          </a:rPr>
                          <m:t>𝑏</m:t>
                        </m:r>
                      </m:e>
                    </m:d>
                  </m:oMath>
                </a14:m>
                <a:endParaRPr lang="en-GB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+mj-lt"/>
                          </a:rPr>
                        </m:ctrlPr>
                      </m:sSubPr>
                      <m:e>
                        <m:r>
                          <a:rPr lang="en-GB" i="1">
                            <a:latin typeface="+mj-lt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+mj-lt"/>
                              </a:rPr>
                              <m:t>𝑎</m:t>
                            </m:r>
                            <m:r>
                              <a:rPr lang="en-GB" i="1">
                                <a:latin typeface="+mj-lt"/>
                              </a:rPr>
                              <m:t>,  </m:t>
                            </m:r>
                            <m:r>
                              <a:rPr lang="en-GB" i="1">
                                <a:latin typeface="+mj-lt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+mj-lt"/>
                      </a:rPr>
                      <m:t>          </m:t>
                    </m:r>
                    <m:r>
                      <a:rPr lang="en-GB" i="1">
                        <a:latin typeface="+mj-lt"/>
                        <a:sym typeface="Symbol"/>
                      </a:rPr>
                      <m:t></m:t>
                    </m:r>
                    <m:r>
                      <a:rPr lang="en-GB" i="1">
                        <a:latin typeface="+mj-lt"/>
                      </a:rPr>
                      <m:t>  </m:t>
                    </m:r>
                    <m:r>
                      <a:rPr lang="en-GB" i="1">
                        <a:latin typeface="+mj-lt"/>
                        <a:ea typeface="Cambria Math"/>
                        <a:sym typeface="Symbol"/>
                      </a:rPr>
                      <m:t>∀</m:t>
                    </m:r>
                    <m:r>
                      <a:rPr lang="en-GB" i="1">
                        <a:latin typeface="+mj-lt"/>
                      </a:rPr>
                      <m:t> </m:t>
                    </m:r>
                    <m:r>
                      <a:rPr lang="en-GB" i="1">
                        <a:latin typeface="+mj-lt"/>
                      </a:rPr>
                      <m:t>𝑡</m:t>
                    </m:r>
                    <m:r>
                      <a:rPr lang="en-GB" i="1">
                        <a:latin typeface="+mj-lt"/>
                        <a:sym typeface="Symbol"/>
                      </a:rPr>
                      <m:t></m:t>
                    </m:r>
                    <m:r>
                      <a:rPr lang="en-GB" i="1">
                        <a:latin typeface="+mj-lt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+mj-lt"/>
                          </a:rPr>
                        </m:ctrlPr>
                      </m:dPr>
                      <m:e>
                        <m:r>
                          <a:rPr lang="en-GB" i="1">
                            <a:latin typeface="+mj-lt"/>
                          </a:rPr>
                          <m:t>𝑎</m:t>
                        </m:r>
                        <m:r>
                          <a:rPr lang="en-GB" i="1">
                            <a:latin typeface="+mj-lt"/>
                          </a:rPr>
                          <m:t>, </m:t>
                        </m:r>
                        <m:r>
                          <a:rPr lang="en-GB" i="1">
                            <a:latin typeface="+mj-lt"/>
                          </a:rPr>
                          <m:t>𝑏</m:t>
                        </m:r>
                      </m:e>
                    </m:d>
                  </m:oMath>
                </a14:m>
                <a:endParaRPr lang="en-GB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:r>
                  <a:rPr lang="en-GB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</a:p>
              <a:p>
                <a:r>
                  <a:rPr lang="en-GB" i="1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Boolean Functions:		</a:t>
                </a:r>
                <a:r>
                  <a:rPr lang="en-GB" dirty="0">
                    <a:latin typeface="+mj-lt"/>
                    <a:ea typeface="Cambria Math"/>
                    <a:cs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+mj-lt"/>
                        <a:ea typeface="Cambria Math"/>
                        <a:cs typeface="Lato" panose="020F0502020204030203" pitchFamily="34" charset="0"/>
                      </a:rPr>
                      <m:t>𝜇</m:t>
                    </m:r>
                    <m:r>
                      <a:rPr lang="en-GB" i="1">
                        <a:latin typeface="+mj-lt"/>
                        <a:ea typeface="Cambria Math"/>
                        <a:cs typeface="Lato" panose="020F0502020204030203" pitchFamily="34" charset="0"/>
                      </a:rPr>
                      <m:t>: </m:t>
                    </m:r>
                    <m:sSup>
                      <m:sSupPr>
                        <m:ctrlPr>
                          <a:rPr lang="en-GB" i="1">
                            <a:latin typeface="+mj-lt"/>
                            <a:ea typeface="Cambria Math"/>
                            <a:cs typeface="Lato" panose="020F0502020204030203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+mj-lt"/>
                            <a:ea typeface="Cambria Math"/>
                            <a:cs typeface="Lato" panose="020F0502020204030203" pitchFamily="34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+mj-lt"/>
                            <a:ea typeface="Cambria Math"/>
                            <a:cs typeface="Lato" panose="020F0502020204030203" pitchFamily="34" charset="0"/>
                          </a:rPr>
                          <m:t>𝑛</m:t>
                        </m:r>
                      </m:sup>
                    </m:sSup>
                    <m:r>
                      <a:rPr lang="en-GB" i="1">
                        <a:latin typeface="+mj-lt"/>
                        <a:ea typeface="Cambria Math"/>
                        <a:cs typeface="Lato" panose="020F0502020204030203" pitchFamily="34" charset="0"/>
                      </a:rPr>
                      <m:t> → </m:t>
                    </m:r>
                  </m:oMath>
                </a14:m>
                <a:r>
                  <a:rPr lang="en-GB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B </a:t>
                </a:r>
              </a:p>
              <a:p>
                <a:endParaRPr lang="en-GB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dirty="0">
                          <a:latin typeface="+mj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</m:t>
                      </m:r>
                      <m:r>
                        <a:rPr lang="en-GB" i="1" dirty="0">
                          <a:latin typeface="+mj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i="1" dirty="0">
                          <a:latin typeface="+mj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 ≡ </m:t>
                      </m:r>
                      <m:d>
                        <m:dPr>
                          <m:ctrlP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&lt;</m:t>
                          </m:r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i="1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+mj-lt"/>
                        </a:rPr>
                        <m:t>    </m:t>
                      </m:r>
                      <m:r>
                        <a:rPr lang="en-GB" i="1">
                          <a:latin typeface="+mj-lt"/>
                        </a:rPr>
                        <m:t>𝑔𝑟𝑒𝑎𝑡𝑒𝑟</m:t>
                      </m:r>
                      <m:d>
                        <m:dPr>
                          <m:ctrlPr>
                            <a:rPr lang="en-GB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GB" i="1">
                              <a:latin typeface="+mj-lt"/>
                            </a:rPr>
                            <m:t>𝑥</m:t>
                          </m:r>
                          <m:r>
                            <a:rPr lang="en-GB" i="1">
                              <a:latin typeface="+mj-lt"/>
                            </a:rPr>
                            <m:t>, </m:t>
                          </m:r>
                          <m:r>
                            <a:rPr lang="en-GB" i="1">
                              <a:latin typeface="+mj-lt"/>
                            </a:rPr>
                            <m:t>𝛼</m:t>
                          </m:r>
                        </m:e>
                      </m:d>
                      <m:r>
                        <m:rPr>
                          <m:lit/>
                        </m:rPr>
                        <a:rPr lang="en-GB" i="1">
                          <a:latin typeface="+mj-lt"/>
                        </a:rPr>
                        <m:t> </m:t>
                      </m:r>
                      <m:r>
                        <a:rPr lang="en-GB" i="1">
                          <a:latin typeface="+mj-lt"/>
                        </a:rPr>
                        <m:t>  ≡ </m:t>
                      </m:r>
                      <m:d>
                        <m:dPr>
                          <m:ctrlPr>
                            <a:rPr lang="en-GB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GB" i="1">
                              <a:latin typeface="+mj-lt"/>
                            </a:rPr>
                            <m:t> </m:t>
                          </m:r>
                          <m:r>
                            <a:rPr lang="en-GB" i="1">
                              <a:latin typeface="+mj-lt"/>
                            </a:rPr>
                            <m:t>𝑥</m:t>
                          </m:r>
                          <m:r>
                            <a:rPr lang="en-GB" i="1">
                              <a:latin typeface="+mj-lt"/>
                            </a:rPr>
                            <m:t>&gt;</m:t>
                          </m:r>
                          <m:r>
                            <a:rPr lang="en-GB" i="1">
                              <a:latin typeface="+mj-lt"/>
                            </a:rPr>
                            <m:t>𝛼</m:t>
                          </m:r>
                          <m:r>
                            <a:rPr lang="en-GB" i="1">
                              <a:latin typeface="+mj-lt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dirty="0">
                          <a:latin typeface="+mj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</m:t>
                      </m:r>
                      <m:r>
                        <a:rPr lang="en-GB" i="1" dirty="0">
                          <a:latin typeface="+mj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𝑏𝑜𝑢𝑛𝑑𝑒𝑑</m:t>
                      </m:r>
                      <m:d>
                        <m:dPr>
                          <m:ctrlP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i="1" dirty="0">
                          <a:latin typeface="+mj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</m:t>
                      </m:r>
                      <m:r>
                        <a:rPr lang="en-GB" i="1" dirty="0">
                          <a:latin typeface="+mj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≡</m:t>
                      </m:r>
                      <m:r>
                        <a:rPr lang="en-GB" i="1" dirty="0">
                          <a:latin typeface="+mj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</m:t>
                      </m:r>
                      <m:d>
                        <m:dPr>
                          <m:ctrlP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i="1" dirty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𝑙𝑒𝑠𝑠</m:t>
                          </m:r>
                          <m:d>
                            <m:dPr>
                              <m:ctrlPr>
                                <a:rPr lang="en-GB" i="1" dirty="0">
                                  <a:latin typeface="+mj-lt"/>
                                  <a:ea typeface="Lato" panose="020F0502020204030203" pitchFamily="34" charset="0"/>
                                  <a:cs typeface="Lato" panose="020F0502020204030203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+mj-lt"/>
                                </a:rPr>
                                <m:t>𝑥</m:t>
                              </m:r>
                              <m:r>
                                <a:rPr lang="en-GB" i="1">
                                  <a:latin typeface="+mj-lt"/>
                                </a:rPr>
                                <m:t>,</m:t>
                              </m:r>
                              <m:r>
                                <a:rPr lang="en-GB" i="1">
                                  <a:latin typeface="+mj-lt"/>
                                </a:rPr>
                                <m:t>𝛼</m:t>
                              </m:r>
                            </m:e>
                          </m:d>
                          <m:r>
                            <a:rPr lang="en-GB" i="1">
                              <a:latin typeface="+mj-lt"/>
                            </a:rPr>
                            <m:t>∧</m:t>
                          </m:r>
                          <m:r>
                            <a:rPr lang="en-GB" i="1">
                              <a:latin typeface="+mj-lt"/>
                            </a:rPr>
                            <m:t>𝑔𝑟𝑒𝑎𝑡𝑒𝑟</m:t>
                          </m:r>
                          <m:d>
                            <m:dPr>
                              <m:ctrlPr>
                                <a:rPr lang="en-GB" i="1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+mj-lt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+mj-lt"/>
                                  <a:ea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+mj-lt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i="1">
                                  <a:latin typeface="+mj-lt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+mj-lt"/>
                      </a:rPr>
                      <m:t>     </m:t>
                    </m:r>
                    <m:r>
                      <a:rPr lang="en-GB" i="1">
                        <a:latin typeface="+mj-lt"/>
                      </a:rPr>
                      <m:t>𝑠𝑡𝑒𝑝</m:t>
                    </m:r>
                    <m:d>
                      <m:dPr>
                        <m:ctrlPr>
                          <a:rPr lang="en-GB" i="1">
                            <a:latin typeface="+mj-lt"/>
                          </a:rPr>
                        </m:ctrlPr>
                      </m:dPr>
                      <m:e>
                        <m:r>
                          <a:rPr lang="en-GB" i="1">
                            <a:latin typeface="+mj-lt"/>
                          </a:rPr>
                          <m:t>𝑥</m:t>
                        </m:r>
                        <m:r>
                          <a:rPr lang="en-GB" i="1">
                            <a:latin typeface="+mj-lt"/>
                          </a:rPr>
                          <m:t>, </m:t>
                        </m:r>
                        <m:r>
                          <a:rPr lang="en-GB" i="1">
                            <a:latin typeface="+mj-lt"/>
                          </a:rPr>
                          <m:t>h</m:t>
                        </m:r>
                      </m:e>
                    </m:d>
                    <m:r>
                      <a:rPr lang="en-GB" i="1">
                        <a:latin typeface="+mj-lt"/>
                      </a:rPr>
                      <m:t>        ≡ ( </m:t>
                    </m:r>
                    <m:r>
                      <a:rPr lang="en-GB" i="1">
                        <a:latin typeface="+mj-lt"/>
                      </a:rPr>
                      <m:t>𝑔𝑟𝑒𝑎𝑡𝑒𝑟</m:t>
                    </m:r>
                    <m:d>
                      <m:dPr>
                        <m:ctrlPr>
                          <a:rPr lang="en-GB" i="1">
                            <a:latin typeface="+mj-lt"/>
                          </a:rPr>
                        </m:ctrlPr>
                      </m:dPr>
                      <m:e>
                        <m:r>
                          <a:rPr lang="en-GB" i="1">
                            <a:latin typeface="+mj-lt"/>
                          </a:rPr>
                          <m:t> </m:t>
                        </m:r>
                        <m:r>
                          <a:rPr lang="en-GB" i="1">
                            <a:latin typeface="+mj-lt"/>
                          </a:rPr>
                          <m:t>𝑥</m:t>
                        </m:r>
                        <m:d>
                          <m:dPr>
                            <m:ctrlPr>
                              <a:rPr lang="en-GB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+mj-lt"/>
                              </a:rPr>
                              <m:t>𝑡</m:t>
                            </m:r>
                            <m:r>
                              <a:rPr lang="en-GB" i="1">
                                <a:latin typeface="+mj-lt"/>
                              </a:rPr>
                              <m:t>+</m:t>
                            </m:r>
                            <m:r>
                              <a:rPr lang="en-GB" i="1">
                                <a:latin typeface="+mj-lt"/>
                              </a:rPr>
                              <m:t>𝜖</m:t>
                            </m:r>
                          </m:e>
                        </m:d>
                        <m:r>
                          <a:rPr lang="en-GB" i="1">
                            <a:latin typeface="+mj-lt"/>
                          </a:rPr>
                          <m:t>−</m:t>
                        </m:r>
                        <m:r>
                          <a:rPr lang="en-GB" i="1">
                            <a:latin typeface="+mj-lt"/>
                          </a:rPr>
                          <m:t>𝑥</m:t>
                        </m:r>
                        <m:d>
                          <m:dPr>
                            <m:ctrlPr>
                              <a:rPr lang="en-GB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+mj-lt"/>
                              </a:rPr>
                              <m:t>𝑡</m:t>
                            </m:r>
                          </m:e>
                        </m:d>
                        <m:r>
                          <a:rPr lang="en-GB" i="1">
                            <a:latin typeface="+mj-lt"/>
                          </a:rPr>
                          <m:t> ,  </m:t>
                        </m:r>
                        <m:r>
                          <a:rPr lang="en-GB" i="1">
                            <a:latin typeface="+mj-lt"/>
                          </a:rPr>
                          <m:t>h</m:t>
                        </m:r>
                      </m:e>
                    </m:d>
                    <m:r>
                      <a:rPr lang="en-GB" i="1">
                        <a:latin typeface="+mj-lt"/>
                      </a:rPr>
                      <m:t> ) </m:t>
                    </m:r>
                  </m:oMath>
                </a14:m>
                <a:endParaRPr lang="en-GB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Example</a:t>
                </a:r>
                <a:r>
                  <a:rPr lang="en-GB" i="1" dirty="0" smtClean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:</a:t>
                </a:r>
                <a:endParaRPr lang="en-GB" i="1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+mj-lt"/>
                          </a:rPr>
                        </m:ctrlPr>
                      </m:sSubPr>
                      <m:e>
                        <m:r>
                          <a:rPr lang="en-GB" i="1">
                            <a:latin typeface="+mj-lt"/>
                          </a:rPr>
                          <m:t>¬</m:t>
                        </m:r>
                        <m:r>
                          <a:rPr lang="en-GB" i="1">
                            <a:latin typeface="+mj-lt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+mj-lt"/>
                              </a:rPr>
                              <m:t>1, </m:t>
                            </m:r>
                            <m:r>
                              <a:rPr lang="en-GB" i="1">
                                <a:latin typeface="+mj-lt"/>
                              </a:rPr>
                              <m:t> </m:t>
                            </m:r>
                            <m:r>
                              <a:rPr lang="en-GB" i="1">
                                <a:latin typeface="+mj-lt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+mj-lt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+mj-lt"/>
                          </a:rPr>
                        </m:ctrlPr>
                      </m:dPr>
                      <m:e>
                        <m:r>
                          <a:rPr lang="en-GB" i="1">
                            <a:latin typeface="+mj-lt"/>
                          </a:rPr>
                          <m:t>¬</m:t>
                        </m:r>
                        <m:r>
                          <a:rPr lang="en-GB" i="1">
                            <a:latin typeface="+mj-lt"/>
                          </a:rPr>
                          <m:t>𝑏𝑜𝑢𝑛𝑑𝑒𝑑</m:t>
                        </m:r>
                        <m:d>
                          <m:dPr>
                            <m:ctrlPr>
                              <a:rPr lang="en-GB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+mj-lt"/>
                              </a:rPr>
                              <m:t>𝑥</m:t>
                            </m:r>
                            <m:r>
                              <a:rPr lang="en-GB" i="1">
                                <a:latin typeface="+mj-lt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+mj-lt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+mj-lt"/>
                          </a:rPr>
                        </m:ctrlPr>
                      </m:sSubPr>
                      <m:e>
                        <m:r>
                          <a:rPr lang="en-GB" i="1">
                            <a:latin typeface="+mj-lt"/>
                          </a:rPr>
                          <m:t> </m:t>
                        </m:r>
                        <m:r>
                          <a:rPr lang="en-GB" i="1">
                            <a:latin typeface="+mj-lt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+mj-lt"/>
                              </a:rPr>
                              <m:t>1,  </m:t>
                            </m:r>
                            <m:r>
                              <a:rPr lang="en-GB" i="1">
                                <a:latin typeface="+mj-lt"/>
                              </a:rPr>
                              <m:t> </m:t>
                            </m:r>
                            <m:r>
                              <a:rPr lang="en-GB" i="1">
                                <a:latin typeface="+mj-lt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+mj-lt"/>
                      </a:rPr>
                      <m:t>{</m:t>
                    </m:r>
                    <m:r>
                      <a:rPr lang="en-GB" i="1">
                        <a:latin typeface="+mj-lt"/>
                      </a:rPr>
                      <m:t>𝑏𝑜𝑢𝑛𝑑𝑒𝑑</m:t>
                    </m:r>
                    <m:r>
                      <a:rPr lang="en-GB" i="1">
                        <a:latin typeface="+mj-lt"/>
                      </a:rPr>
                      <m:t>(</m:t>
                    </m:r>
                    <m:r>
                      <a:rPr lang="en-GB" i="1">
                        <a:latin typeface="+mj-lt"/>
                      </a:rPr>
                      <m:t>𝑥</m:t>
                    </m:r>
                    <m:r>
                      <a:rPr lang="en-GB" i="1">
                        <a:latin typeface="+mj-lt"/>
                      </a:rPr>
                      <m:t>,2)}</m:t>
                    </m:r>
                  </m:oMath>
                </a14:m>
                <a:r>
                  <a:rPr lang="en-GB" i="1" dirty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endParaRPr lang="en-GB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3" y="1369396"/>
                <a:ext cx="8534400" cy="5059205"/>
              </a:xfrm>
              <a:prstGeom prst="rect">
                <a:avLst/>
              </a:prstGeom>
              <a:blipFill rotWithShape="1">
                <a:blip r:embed="rId2"/>
                <a:stretch>
                  <a:fillRect l="-64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in 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1" y="1447800"/>
            <a:ext cx="83270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Informal (lacking) Requirement:</a:t>
            </a:r>
          </a:p>
          <a:p>
            <a:endParaRPr lang="en-GB" b="1" dirty="0" smtClean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“the motor speed overshoot shall be lass than or equal to 1 rpm with a system inertia less than 5 kgm2”</a:t>
            </a:r>
            <a:endParaRPr lang="en-US" i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769275"/>
            <a:ext cx="83270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Semi-formal Requirement (Contract-Based Paradigm):</a:t>
            </a:r>
          </a:p>
          <a:p>
            <a:endParaRPr lang="en-GB" b="1" dirty="0" smtClean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i="1" dirty="0" smtClean="0">
                <a:solidFill>
                  <a:srgbClr val="0070C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Assumption:</a:t>
            </a:r>
            <a:r>
              <a:rPr lang="en-GB" b="1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GB" b="1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system inertia </a:t>
            </a:r>
            <a:r>
              <a:rPr lang="en-GB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(sysin)</a:t>
            </a:r>
            <a:r>
              <a:rPr lang="en-GB" i="1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less than 5 </a:t>
            </a:r>
            <a:r>
              <a:rPr lang="en-GB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kgm2 </a:t>
            </a:r>
            <a:r>
              <a:rPr lang="en-GB" b="1" i="1" dirty="0" smtClean="0">
                <a:solidFill>
                  <a:srgbClr val="0070C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i="1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reference input (</a:t>
            </a:r>
            <a:r>
              <a:rPr lang="en-GB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cmd</a:t>
            </a:r>
            <a:r>
              <a:rPr lang="en-GB" i="1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) is a step with amplitude </a:t>
            </a:r>
            <a:r>
              <a:rPr lang="en-GB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  <a:p>
            <a:r>
              <a:rPr lang="en-GB" b="1" i="1" dirty="0" smtClean="0">
                <a:solidFill>
                  <a:srgbClr val="0070C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Assertion:</a:t>
            </a:r>
          </a:p>
          <a:p>
            <a:r>
              <a:rPr lang="en-GB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the motor speed </a:t>
            </a: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(mspeed)</a:t>
            </a:r>
            <a:r>
              <a:rPr lang="en-GB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overshoot shall be lass than or equal to 1</a:t>
            </a:r>
            <a:endParaRPr lang="en-US" i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04800" y="4951866"/>
                <a:ext cx="8339966" cy="12584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Formal Requirement:</a:t>
                </a:r>
              </a:p>
              <a:p>
                <a:endParaRPr lang="en-GB" b="1" dirty="0" smtClean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+mj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𝑠𝑦𝑠𝑖𝑛</m:t>
                          </m:r>
                          <m:r>
                            <a:rPr lang="en-GB" b="0" i="1" dirty="0" smtClean="0">
                              <a:latin typeface="+mj-lt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,5</m:t>
                          </m:r>
                        </m:e>
                      </m:d>
                      <m:r>
                        <a:rPr lang="en-GB" b="0" i="1" dirty="0" smtClean="0">
                          <a:latin typeface="+mj-lt"/>
                          <a:ea typeface="Cambria Math"/>
                          <a:cs typeface="Lato" panose="020F0502020204030203" pitchFamily="34" charset="0"/>
                        </a:rPr>
                        <m:t>→</m:t>
                      </m:r>
                    </m:oMath>
                  </m:oMathPara>
                </a14:m>
                <a:endParaRPr lang="en-US" dirty="0" smtClean="0"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+mj-lt"/>
                            </a:rPr>
                            <m:t>𝐸𝑣𝑒𝑛𝑡𝑢𝑎𝑙𝑙𝑦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+mj-lt"/>
                                </a:rPr>
                                <m:t>0,   </m:t>
                              </m:r>
                              <m:r>
                                <a:rPr lang="en-GB" b="0" i="1" smtClean="0">
                                  <a:latin typeface="+mj-lt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+mj-lt"/>
                                </a:rPr>
                                <m:t>_</m:t>
                              </m:r>
                              <m:r>
                                <a:rPr lang="en-GB" b="0" i="1" smtClean="0">
                                  <a:latin typeface="+mj-lt"/>
                                </a:rPr>
                                <m:t>𝑡𝑖𝑚𝑒</m:t>
                              </m:r>
                            </m:e>
                          </m:d>
                        </m:sub>
                      </m:sSub>
                      <m:r>
                        <a:rPr lang="en-GB" i="1">
                          <a:latin typeface="+mj-lt"/>
                        </a:rPr>
                        <m:t> </m:t>
                      </m:r>
                      <m:r>
                        <a:rPr lang="en-GB" b="0" i="1" smtClean="0">
                          <a:latin typeface="+mj-lt"/>
                        </a:rPr>
                        <m:t>{</m:t>
                      </m:r>
                      <m:r>
                        <a:rPr lang="en-GB" i="1">
                          <a:latin typeface="+mj-lt"/>
                        </a:rPr>
                        <m:t> </m:t>
                      </m:r>
                      <m:r>
                        <a:rPr lang="en-GB" i="1">
                          <a:latin typeface="+mj-lt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+mj-lt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+mj-lt"/>
                            </a:rPr>
                            <m:t>, 2</m:t>
                          </m:r>
                        </m:e>
                      </m:d>
                      <m:r>
                        <a:rPr lang="en-GB" i="1">
                          <a:latin typeface="+mj-lt"/>
                        </a:rPr>
                        <m:t> </m:t>
                      </m:r>
                      <m:r>
                        <a:rPr lang="en-GB" i="1">
                          <a:latin typeface="+mj-lt"/>
                        </a:rPr>
                        <m:t>𝐴𝑁𝐷</m:t>
                      </m:r>
                      <m:r>
                        <a:rPr lang="en-GB" i="1">
                          <a:latin typeface="+mj-lt"/>
                        </a:rPr>
                        <m:t> </m:t>
                      </m:r>
                      <m:r>
                        <a:rPr lang="en-GB" b="0" i="1" smtClean="0">
                          <a:latin typeface="+mj-lt"/>
                        </a:rPr>
                        <m:t>𝐸𝑣𝑒𝑛𝑡𝑢𝑎𝑙𝑙𝑦</m:t>
                      </m:r>
                      <m:d>
                        <m:dPr>
                          <m:ctrlPr>
                            <a:rPr lang="en-US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+mj-lt"/>
                            </a:rPr>
                            <m:t>𝑔𝑟𝑒𝑎𝑡𝑒𝑟</m:t>
                          </m:r>
                          <m:r>
                            <a:rPr lang="en-GB" b="0" i="1" smtClean="0">
                              <a:latin typeface="+mj-lt"/>
                            </a:rPr>
                            <m:t>(</m:t>
                          </m:r>
                          <m:r>
                            <a:rPr lang="en-GB" b="0" i="1" smtClean="0">
                              <a:latin typeface="+mj-lt"/>
                            </a:rPr>
                            <m:t>𝑚𝑠𝑝𝑒𝑒𝑑</m:t>
                          </m:r>
                          <m:r>
                            <a:rPr lang="en-GB" b="0" i="1" smtClean="0">
                              <a:latin typeface="+mj-lt"/>
                            </a:rPr>
                            <m:t>−</m:t>
                          </m:r>
                          <m:r>
                            <a:rPr lang="en-GB" b="0" i="1" smtClean="0">
                              <a:latin typeface="+mj-lt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+mj-lt"/>
                            </a:rPr>
                            <m:t>,1)</m:t>
                          </m:r>
                        </m:e>
                      </m:d>
                      <m:r>
                        <a:rPr lang="en-GB" b="0" i="0" smtClean="0">
                          <a:latin typeface="+mj-lt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51866"/>
                <a:ext cx="8339966" cy="1258421"/>
              </a:xfrm>
              <a:prstGeom prst="rect">
                <a:avLst/>
              </a:prstGeom>
              <a:blipFill rotWithShape="1">
                <a:blip r:embed="rId2"/>
                <a:stretch>
                  <a:fillRect l="-511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Requirements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Fundamentals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Formal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2000" dirty="0" smtClean="0"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GB" sz="2000" dirty="0">
              <a:solidFill>
                <a:schemeClr val="bg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Frequency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Response</a:t>
            </a:r>
            <a:endParaRPr lang="en-GB" sz="2000" dirty="0">
              <a:solidFill>
                <a:schemeClr val="bg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Lato" panose="020F0502020204030203" pitchFamily="34" charset="0"/>
                <a:cs typeface="Lato" panose="020F0502020204030203" pitchFamily="34" charset="0"/>
              </a:rPr>
              <a:t>Force user to write well-defined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Lato" panose="020F0502020204030203" pitchFamily="34" charset="0"/>
                <a:cs typeface="Lato" panose="020F0502020204030203" pitchFamily="34" charset="0"/>
              </a:rPr>
              <a:t>Provide a user-friendly environment and GUI for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Lato" panose="020F0502020204030203" pitchFamily="34" charset="0"/>
                <a:cs typeface="Lato" panose="020F0502020204030203" pitchFamily="34" charset="0"/>
              </a:rPr>
              <a:t>Provide support for a (wide) number of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Lato" panose="020F0502020204030203" pitchFamily="34" charset="0"/>
                <a:cs typeface="Lato" panose="020F0502020204030203" pitchFamily="34" charset="0"/>
              </a:rPr>
              <a:t>Exploit the power of formal logics without using it directly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Lato" panose="020F0502020204030203" pitchFamily="34" charset="0"/>
                <a:cs typeface="Lato" panose="020F0502020204030203" pitchFamily="34" charset="0"/>
              </a:rPr>
              <a:t>Automatic generation of monitor for specific modelling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Lato" panose="020F0502020204030203" pitchFamily="34" charset="0"/>
                <a:cs typeface="Lato" panose="020F0502020204030203" pitchFamily="34" charset="0"/>
              </a:rPr>
              <a:t>Particularly care in extensibility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Auto-generation 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 smtClean="0"/>
              <a:t>The Framework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5035458" y="1535248"/>
            <a:ext cx="3024336" cy="4125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latin typeface="+mj-lt"/>
                <a:ea typeface="Arial"/>
                <a:cs typeface="Times New Roman"/>
              </a:rPr>
              <a:t> </a:t>
            </a:r>
            <a:endParaRPr lang="en-US" sz="120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805311" y="1535248"/>
            <a:ext cx="14846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+mj-lt"/>
                <a:ea typeface="Arial"/>
                <a:cs typeface="Times New Roman"/>
              </a:rPr>
              <a:t>Modelling Tools</a:t>
            </a:r>
            <a:endParaRPr lang="en-US" sz="1200" dirty="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74611" y="1849100"/>
            <a:ext cx="2592288" cy="36580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1677" y="1858663"/>
            <a:ext cx="984596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+mj-lt"/>
                <a:ea typeface="Arial"/>
                <a:cs typeface="Times New Roman"/>
              </a:rPr>
              <a:t>Simulink</a:t>
            </a:r>
            <a:endParaRPr lang="en-US" sz="1200" dirty="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87095" y="1729534"/>
            <a:ext cx="3225800" cy="39317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48740" y="2054204"/>
            <a:ext cx="2384425" cy="672465"/>
          </a:xfrm>
          <a:prstGeom prst="roundRect">
            <a:avLst/>
          </a:prstGeom>
          <a:solidFill>
            <a:srgbClr val="CCECFF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3322" y="3006759"/>
            <a:ext cx="2633345" cy="118237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42348" y="4341290"/>
            <a:ext cx="899795" cy="1147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04788" y="4352238"/>
            <a:ext cx="1569431" cy="1136497"/>
          </a:xfrm>
          <a:prstGeom prst="roundRect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80704" y="2320572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17659" y="2325017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096770" y="1675495"/>
            <a:ext cx="67246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>
                <a:effectLst/>
                <a:latin typeface="+mj-lt"/>
                <a:ea typeface="Arial"/>
                <a:cs typeface="Times New Roman"/>
              </a:rPr>
              <a:t>Tool</a:t>
            </a:r>
            <a:endParaRPr lang="en-US" sz="120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388110" y="2033184"/>
            <a:ext cx="1755140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+mj-lt"/>
                <a:ea typeface="Arial"/>
                <a:cs typeface="Times New Roman"/>
              </a:rPr>
              <a:t>Data dictionary Importers</a:t>
            </a:r>
            <a:endParaRPr lang="en-US" sz="120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142489" y="3006759"/>
            <a:ext cx="79692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+mj-lt"/>
                <a:ea typeface="Arial"/>
                <a:cs typeface="Times New Roman"/>
              </a:rPr>
              <a:t>Editor</a:t>
            </a:r>
            <a:endParaRPr lang="en-US" sz="1200" dirty="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1407795" y="3283619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latin typeface="+mj-lt"/>
                <a:ea typeface="Arial"/>
                <a:cs typeface="Times New Roman"/>
              </a:rPr>
              <a:t> </a:t>
            </a:r>
            <a:endParaRPr lang="en-US" sz="120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539240" y="3567464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+mj-lt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22" name="Vertical Scroll 21"/>
          <p:cNvSpPr/>
          <p:nvPr/>
        </p:nvSpPr>
        <p:spPr>
          <a:xfrm>
            <a:off x="2152650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latin typeface="+mj-lt"/>
                <a:ea typeface="Arial"/>
                <a:cs typeface="Times New Roman"/>
              </a:rPr>
              <a:t> </a:t>
            </a:r>
            <a:endParaRPr lang="en-US" sz="120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284095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+mj-lt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24" name="Vertical Scroll 23"/>
          <p:cNvSpPr/>
          <p:nvPr/>
        </p:nvSpPr>
        <p:spPr>
          <a:xfrm>
            <a:off x="2912772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latin typeface="+mj-lt"/>
                <a:ea typeface="Arial"/>
                <a:cs typeface="Times New Roman"/>
              </a:rPr>
              <a:t> </a:t>
            </a:r>
            <a:endParaRPr lang="en-US" sz="120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044217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+mj-lt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343150" y="4352238"/>
            <a:ext cx="15862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+mj-lt"/>
                <a:ea typeface="Arial"/>
                <a:cs typeface="Times New Roman"/>
              </a:rPr>
              <a:t>Platform Generators</a:t>
            </a:r>
            <a:endParaRPr lang="en-US" sz="1200" dirty="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05927" y="4618325"/>
            <a:ext cx="1367155" cy="5194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425237" y="4730480"/>
            <a:ext cx="134784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+mj-lt"/>
                <a:ea typeface="Arial"/>
                <a:cs typeface="Times New Roman"/>
              </a:rPr>
              <a:t>Simulink Gen</a:t>
            </a:r>
            <a:endParaRPr lang="en-US" sz="1200" dirty="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265439" y="4639422"/>
            <a:ext cx="876704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+mj-lt"/>
                <a:ea typeface="Arial"/>
                <a:cs typeface="Times New Roman"/>
              </a:rPr>
              <a:t>Parser</a:t>
            </a:r>
            <a:endParaRPr lang="en-US" sz="1200" dirty="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519757" y="2325017"/>
            <a:ext cx="1071389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+mj-lt"/>
                <a:ea typeface="Arial"/>
                <a:cs typeface="Times New Roman"/>
              </a:rPr>
              <a:t>CSV Reader</a:t>
            </a:r>
            <a:endParaRPr lang="en-US" sz="1200" dirty="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580986" y="2318588"/>
            <a:ext cx="1287145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+mj-lt"/>
                <a:ea typeface="Arial"/>
                <a:cs typeface="Times New Roman"/>
              </a:rPr>
              <a:t>XML Reader</a:t>
            </a:r>
            <a:endParaRPr lang="en-US" sz="1200" dirty="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3752908" y="2318588"/>
            <a:ext cx="1995794" cy="408081"/>
          </a:xfrm>
          <a:prstGeom prst="lef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i="1" dirty="0" smtClean="0">
                <a:solidFill>
                  <a:schemeClr val="tx1"/>
                </a:solidFill>
                <a:latin typeface="+mj-lt"/>
              </a:rPr>
              <a:t>import</a:t>
            </a:r>
            <a:endParaRPr lang="en-US" sz="1600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72818" y="2240748"/>
            <a:ext cx="1806212" cy="27653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225130" y="2269404"/>
            <a:ext cx="77533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+mj-lt"/>
                <a:ea typeface="Arial"/>
                <a:cs typeface="Times New Roman"/>
              </a:rPr>
              <a:t>Model</a:t>
            </a:r>
            <a:endParaRPr lang="en-US" sz="1200" dirty="0">
              <a:effectLst/>
              <a:latin typeface="+mj-lt"/>
              <a:ea typeface="Arial"/>
              <a:cs typeface="Times New Roman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7" y="2829599"/>
            <a:ext cx="1757015" cy="131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Left Arrow 35"/>
          <p:cNvSpPr/>
          <p:nvPr/>
        </p:nvSpPr>
        <p:spPr>
          <a:xfrm rot="16200000">
            <a:off x="2400589" y="2731142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latin typeface="+mj-lt"/>
                <a:ea typeface="Arial"/>
                <a:cs typeface="Times New Roman"/>
              </a:rPr>
              <a:t> </a:t>
            </a:r>
            <a:endParaRPr lang="en-US" sz="1200" b="1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37" name="Left Arrow 36"/>
          <p:cNvSpPr/>
          <p:nvPr/>
        </p:nvSpPr>
        <p:spPr>
          <a:xfrm rot="16200000">
            <a:off x="1590112" y="4065485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latin typeface="+mj-lt"/>
                <a:ea typeface="Arial"/>
                <a:cs typeface="Times New Roman"/>
              </a:rPr>
              <a:t> </a:t>
            </a:r>
            <a:endParaRPr lang="en-US" sz="1200" b="1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38" name="Left Arrow 37"/>
          <p:cNvSpPr/>
          <p:nvPr/>
        </p:nvSpPr>
        <p:spPr>
          <a:xfrm rot="10800000">
            <a:off x="2142488" y="4781812"/>
            <a:ext cx="156211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dirty="0">
                <a:effectLst/>
                <a:latin typeface="+mj-lt"/>
                <a:ea typeface="Arial"/>
                <a:cs typeface="Times New Roman"/>
              </a:rPr>
              <a:t> </a:t>
            </a:r>
            <a:endParaRPr lang="en-US" sz="1200" b="1" dirty="0">
              <a:effectLst/>
              <a:latin typeface="+mj-lt"/>
              <a:ea typeface="Arial"/>
              <a:cs typeface="Times New Roman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874219" y="4437112"/>
            <a:ext cx="1798599" cy="483374"/>
          </a:xfrm>
          <a:prstGeom prst="righ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  <a:latin typeface="+mj-lt"/>
              </a:rPr>
              <a:t>export</a:t>
            </a:r>
            <a:endParaRPr lang="en-US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72200" y="4213034"/>
            <a:ext cx="750526" cy="276999"/>
          </a:xfrm>
          <a:prstGeom prst="rect">
            <a:avLst/>
          </a:prstGeom>
          <a:solidFill>
            <a:srgbClr val="6AF07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+mj-lt"/>
              </a:rPr>
              <a:t>Monitor</a:t>
            </a:r>
            <a:endParaRPr lang="en-US" b="1" dirty="0">
              <a:latin typeface="+mj-lt"/>
            </a:endParaRPr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7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Requirements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Fundamentals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Formal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2000" dirty="0" smtClean="0"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GB" sz="2000" dirty="0">
              <a:solidFill>
                <a:schemeClr val="bg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Modelling </a:t>
            </a:r>
            <a:r>
              <a:rPr lang="en-GB" sz="20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Libraries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Frequency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Response</a:t>
            </a:r>
            <a:endParaRPr lang="en-GB" sz="2000" dirty="0">
              <a:solidFill>
                <a:schemeClr val="bg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800" dirty="0" smtClean="0"/>
              <a:t>Modeling Libraries</a:t>
            </a:r>
            <a:endParaRPr lang="en-US" sz="18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library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73609"/>
            <a:ext cx="4536503" cy="26464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19199"/>
            <a:ext cx="4536504" cy="25739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67944" y="1219199"/>
            <a:ext cx="4536503" cy="2667001"/>
          </a:xfrm>
          <a:prstGeom prst="rect">
            <a:avLst/>
          </a:prstGeom>
          <a:noFill/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67943" y="3973609"/>
            <a:ext cx="4536503" cy="26557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295400"/>
            <a:ext cx="3423119" cy="5356419"/>
          </a:xfrm>
          <a:prstGeom prst="rect">
            <a:avLst/>
          </a:prstGeom>
        </p:spPr>
      </p:pic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System performance control library (spcl) (1/2)</a:t>
            </a:r>
            <a:endParaRPr lang="en-US" sz="240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" y="1585557"/>
            <a:ext cx="8208911" cy="2757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6465" y="1585557"/>
            <a:ext cx="2398100" cy="26596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6742" y="1595449"/>
            <a:ext cx="5753857" cy="12216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6743" y="3034722"/>
            <a:ext cx="5753857" cy="12216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762" y="4466272"/>
            <a:ext cx="796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C00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Implicit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F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Explicit Checkers</a:t>
            </a:r>
            <a:endParaRPr lang="en-US" b="1" dirty="0">
              <a:solidFill>
                <a:srgbClr val="00B0F0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2607" y="350838"/>
            <a:ext cx="8558784" cy="563562"/>
          </a:xfrm>
        </p:spPr>
        <p:txBody>
          <a:bodyPr/>
          <a:lstStyle/>
          <a:p>
            <a:r>
              <a:rPr lang="en-GB" sz="2400" dirty="0" smtClean="0"/>
              <a:t>System performance control library (spcl) (2/2)</a:t>
            </a:r>
            <a:endParaRPr lang="en-US" sz="240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35" y="4020612"/>
            <a:ext cx="2908247" cy="2684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52706"/>
            <a:ext cx="2770754" cy="2552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2" y="990600"/>
            <a:ext cx="2716838" cy="28551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" y="1596168"/>
            <a:ext cx="2658300" cy="2424444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Text Placeholder 7"/>
          <p:cNvSpPr txBox="1">
            <a:spLocks noGrp="1"/>
          </p:cNvSpPr>
          <p:nvPr>
            <p:ph type="body" sz="quarter" idx="13"/>
          </p:nvPr>
        </p:nvSpPr>
        <p:spPr>
          <a:xfrm>
            <a:off x="304800" y="1371600"/>
            <a:ext cx="855503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Requirements Fundamentals</a:t>
            </a:r>
            <a:endParaRPr lang="en-GB" sz="1800" dirty="0" smtClean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Formal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Languages</a:t>
            </a:r>
            <a:endParaRPr lang="en-GB" sz="1800" dirty="0" smtClean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The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Framework</a:t>
            </a:r>
            <a:endParaRPr lang="en-GB" sz="18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Modelling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Libraries</a:t>
            </a:r>
            <a:endParaRPr lang="en-GB" sz="1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Requirement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Editor</a:t>
            </a:r>
            <a:endParaRPr lang="en-GB" sz="18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Frequency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Response</a:t>
            </a:r>
            <a:endParaRPr lang="en-GB" sz="1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Conclusion</a:t>
            </a:r>
            <a:endParaRPr lang="en-GB" sz="20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7" y="1295400"/>
            <a:ext cx="8558784" cy="51514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Requirements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Fundamentals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Formal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2000" dirty="0" smtClean="0"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GB" sz="2000" dirty="0">
              <a:solidFill>
                <a:schemeClr val="bg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Modelling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Libraries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Frequency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Response</a:t>
            </a:r>
            <a:endParaRPr lang="en-GB" sz="2000" dirty="0">
              <a:solidFill>
                <a:schemeClr val="bg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2607" y="350838"/>
            <a:ext cx="8558784" cy="563562"/>
          </a:xfrm>
        </p:spPr>
        <p:txBody>
          <a:bodyPr/>
          <a:lstStyle/>
          <a:p>
            <a:r>
              <a:rPr lang="en-GB" sz="2400" dirty="0" smtClean="0"/>
              <a:t>outline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4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4" y="2287131"/>
            <a:ext cx="6337224" cy="3779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7" y="1487269"/>
            <a:ext cx="82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+mj-lt"/>
              </a:rPr>
              <a:t>Word-by-Word </a:t>
            </a:r>
            <a:r>
              <a:rPr lang="en-GB" dirty="0" smtClean="0">
                <a:latin typeface="+mj-lt"/>
              </a:rPr>
              <a:t>Completion</a:t>
            </a:r>
            <a:endParaRPr lang="en-GB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+mj-lt"/>
              </a:rPr>
              <a:t>Context Aware Completion</a:t>
            </a:r>
            <a:endParaRPr lang="en-US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63727"/>
            <a:ext cx="6395815" cy="38032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40" y="2239409"/>
            <a:ext cx="6396330" cy="39099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39409"/>
            <a:ext cx="6395815" cy="3909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3" y="2239409"/>
            <a:ext cx="6337225" cy="3909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59" y="2287131"/>
            <a:ext cx="6367362" cy="3779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2" y="2279828"/>
            <a:ext cx="5810111" cy="3739972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2607" y="350838"/>
            <a:ext cx="8558784" cy="563562"/>
          </a:xfrm>
        </p:spPr>
        <p:txBody>
          <a:bodyPr/>
          <a:lstStyle/>
          <a:p>
            <a:r>
              <a:rPr lang="en-GB" sz="2400" dirty="0" smtClean="0"/>
              <a:t>Context helper</a:t>
            </a:r>
            <a:endParaRPr lang="en-US" sz="2400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Requirements Editor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1591638" y="2239409"/>
            <a:ext cx="6396214" cy="3909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complete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85349"/>
            <a:ext cx="7541628" cy="453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99593" y="1485349"/>
            <a:ext cx="7541628" cy="45344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Requirements Editor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24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2607" y="350838"/>
            <a:ext cx="8558784" cy="563562"/>
          </a:xfrm>
        </p:spPr>
        <p:txBody>
          <a:bodyPr/>
          <a:lstStyle/>
          <a:p>
            <a:r>
              <a:rPr lang="en-GB" dirty="0" smtClean="0"/>
              <a:t>A complete example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Requirements Editor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  <p:sp>
        <p:nvSpPr>
          <p:cNvPr id="32" name="Right Arrow 31"/>
          <p:cNvSpPr/>
          <p:nvPr/>
        </p:nvSpPr>
        <p:spPr>
          <a:xfrm rot="10800000">
            <a:off x="4994356" y="5063788"/>
            <a:ext cx="1858706" cy="199508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/>
          <p:cNvSpPr/>
          <p:nvPr/>
        </p:nvSpPr>
        <p:spPr>
          <a:xfrm rot="10800000">
            <a:off x="7081790" y="4443770"/>
            <a:ext cx="792088" cy="1080120"/>
          </a:xfrm>
          <a:prstGeom prst="foldedCorner">
            <a:avLst>
              <a:gd name="adj" fmla="val 2860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51" y="1729343"/>
            <a:ext cx="3132349" cy="194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19" y="1447800"/>
            <a:ext cx="3960439" cy="23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554451" y="1729343"/>
            <a:ext cx="3132349" cy="19439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98" y="4587786"/>
            <a:ext cx="1228202" cy="67551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793757" y="5523891"/>
            <a:ext cx="1368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MDS_requirement_augogen.m</a:t>
            </a:r>
            <a:endParaRPr lang="en-US" dirty="0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5" y="4038034"/>
            <a:ext cx="4448313" cy="246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lowchart: Process 39"/>
          <p:cNvSpPr/>
          <p:nvPr/>
        </p:nvSpPr>
        <p:spPr>
          <a:xfrm>
            <a:off x="1728913" y="4182050"/>
            <a:ext cx="601149" cy="648072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6045" y="4038035"/>
            <a:ext cx="4448313" cy="2467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54" y="3935683"/>
            <a:ext cx="3092383" cy="246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2925654" y="3935683"/>
            <a:ext cx="3092383" cy="246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0" idx="3"/>
          </p:cNvCxnSpPr>
          <p:nvPr/>
        </p:nvCxnSpPr>
        <p:spPr>
          <a:xfrm>
            <a:off x="2330062" y="4506086"/>
            <a:ext cx="595592" cy="108012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4994358" y="2701324"/>
            <a:ext cx="560093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7037403" y="3944285"/>
            <a:ext cx="726537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53063" y="4404053"/>
            <a:ext cx="1224137" cy="1539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919" y="1428761"/>
            <a:ext cx="3960437" cy="23812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6" grpId="0" animBg="1"/>
      <p:bldP spid="38" grpId="0"/>
      <p:bldP spid="40" grpId="0" animBg="1"/>
      <p:bldP spid="41" grpId="0" animBg="1"/>
      <p:bldP spid="43" grpId="0" animBg="1"/>
      <p:bldP spid="45" grpId="0" animBg="1"/>
      <p:bldP spid="46" grpId="0" animBg="1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2607" y="1295400"/>
            <a:ext cx="8558784" cy="51514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Requirements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Fundamentals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Formal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2000" dirty="0" smtClean="0"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GB" sz="2000" dirty="0">
              <a:solidFill>
                <a:schemeClr val="bg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Modelling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Libraries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Frequency </a:t>
            </a:r>
            <a:r>
              <a:rPr lang="en-GB" sz="20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Response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Challenges of frequency domain property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monitoring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Fourier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Transform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System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Identification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Explore the frequency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spectrum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Results strongly affected from configurations of the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above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Automatic Generation is powerful but, unfortunately, not </a:t>
            </a:r>
            <a:r>
              <a:rPr lang="en-GB" sz="1800" i="1" dirty="0">
                <a:ea typeface="Lato" panose="020F0502020204030203" pitchFamily="34" charset="0"/>
                <a:cs typeface="Lato" panose="020F0502020204030203" pitchFamily="34" charset="0"/>
              </a:rPr>
              <a:t>invincible</a:t>
            </a:r>
            <a:r>
              <a:rPr lang="en-GB" sz="1800" i="1" dirty="0" smtClean="0"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Online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Monitoring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Involve, whenever possible, formal logic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4977" y="350838"/>
            <a:ext cx="8474044" cy="563562"/>
          </a:xfrm>
        </p:spPr>
        <p:txBody>
          <a:bodyPr/>
          <a:lstStyle/>
          <a:p>
            <a:r>
              <a:rPr lang="en-GB" i="1" dirty="0" smtClean="0"/>
              <a:t>Fresp </a:t>
            </a:r>
            <a:r>
              <a:rPr lang="en-GB" dirty="0" smtClean="0"/>
              <a:t>monitor (tips) (1/2)</a:t>
            </a:r>
            <a:endParaRPr lang="en-US" i="1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05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32" y="996516"/>
            <a:ext cx="5169768" cy="258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4" y="1905000"/>
            <a:ext cx="2880958" cy="394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65" y="3427919"/>
            <a:ext cx="5796135" cy="33538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4977" y="350838"/>
            <a:ext cx="8474044" cy="563562"/>
          </a:xfrm>
        </p:spPr>
        <p:txBody>
          <a:bodyPr/>
          <a:lstStyle/>
          <a:p>
            <a:r>
              <a:rPr lang="en-GB" i="1" dirty="0" smtClean="0"/>
              <a:t>Fresp </a:t>
            </a:r>
            <a:r>
              <a:rPr lang="en-GB" dirty="0" smtClean="0"/>
              <a:t>monitor (tips) (2/2)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53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7" y="1219200"/>
            <a:ext cx="8558784" cy="4618038"/>
          </a:xfrm>
        </p:spPr>
        <p:txBody>
          <a:bodyPr>
            <a:noAutofit/>
          </a:bodyPr>
          <a:lstStyle/>
          <a:p>
            <a:endParaRPr lang="en-GB" sz="1600" dirty="0" smtClean="0"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600" dirty="0" smtClean="0">
                <a:ea typeface="Lato" panose="020F0502020204030203" pitchFamily="34" charset="0"/>
                <a:cs typeface="Lato" panose="020F0502020204030203" pitchFamily="34" charset="0"/>
              </a:rPr>
              <a:t>Current </a:t>
            </a: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pilot framework was developed as a </a:t>
            </a:r>
            <a:r>
              <a:rPr lang="en-GB" sz="1600" i="1" dirty="0">
                <a:ea typeface="Lato" panose="020F0502020204030203" pitchFamily="34" charset="0"/>
                <a:cs typeface="Lato" panose="020F0502020204030203" pitchFamily="34" charset="0"/>
              </a:rPr>
              <a:t>proof of concept</a:t>
            </a:r>
            <a:r>
              <a:rPr lang="en-GB" sz="1600" i="1" dirty="0" smtClean="0"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  <a:endParaRPr lang="en-GB" sz="16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600" u="sng" dirty="0" smtClean="0"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600" u="sng" dirty="0" smtClean="0">
                <a:ea typeface="Lato" panose="020F0502020204030203" pitchFamily="34" charset="0"/>
                <a:cs typeface="Lato" panose="020F0502020204030203" pitchFamily="34" charset="0"/>
              </a:rPr>
              <a:t>Future work</a:t>
            </a:r>
            <a:endParaRPr lang="en-GB" sz="1600" u="sng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Add typical features of Requirements Editors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ea typeface="Lato" panose="020F0502020204030203" pitchFamily="34" charset="0"/>
                <a:cs typeface="Lato" panose="020F0502020204030203" pitchFamily="34" charset="0"/>
              </a:rPr>
              <a:t>Add </a:t>
            </a: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more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ea typeface="Lato" panose="020F0502020204030203" pitchFamily="34" charset="0"/>
                <a:cs typeface="Lato" panose="020F0502020204030203" pitchFamily="34" charset="0"/>
              </a:rPr>
              <a:t>Improve </a:t>
            </a: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Interactions with supported modelling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ea typeface="Lato" panose="020F0502020204030203" pitchFamily="34" charset="0"/>
                <a:cs typeface="Lato" panose="020F0502020204030203" pitchFamily="34" charset="0"/>
              </a:rPr>
              <a:t>Support </a:t>
            </a: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more  modelling platforms</a:t>
            </a:r>
          </a:p>
          <a:p>
            <a:endParaRPr lang="en-US" sz="16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US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22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7" y="1219200"/>
            <a:ext cx="8558784" cy="4618038"/>
          </a:xfrm>
        </p:spPr>
        <p:txBody>
          <a:bodyPr>
            <a:noAutofit/>
          </a:bodyPr>
          <a:lstStyle/>
          <a:p>
            <a:endParaRPr lang="en-GB" sz="1600" dirty="0" smtClean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pPr algn="ctr"/>
            <a:r>
              <a:rPr lang="en-GB" dirty="0" smtClean="0"/>
              <a:t>Thanks for attention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1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v-model</a:t>
            </a:r>
            <a:endParaRPr lang="en-US" dirty="0"/>
          </a:p>
        </p:txBody>
      </p:sp>
      <p:sp>
        <p:nvSpPr>
          <p:cNvPr id="36" name="Left-Up Arrow 35"/>
          <p:cNvSpPr/>
          <p:nvPr/>
        </p:nvSpPr>
        <p:spPr>
          <a:xfrm rot="2682726">
            <a:off x="1593831" y="-713885"/>
            <a:ext cx="5896391" cy="5996514"/>
          </a:xfrm>
          <a:prstGeom prst="leftUpArrow">
            <a:avLst>
              <a:gd name="adj1" fmla="val 5078"/>
              <a:gd name="adj2" fmla="val 2539"/>
              <a:gd name="adj3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640" y="1841727"/>
            <a:ext cx="159458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System-Level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Requirements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7425" y="2524337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44615" y="5845469"/>
            <a:ext cx="165810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06548" y="1912014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Verification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2721" y="4417972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Module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3537" y="3117150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37640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Architecture Exploration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49139" y="4424702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Component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36593" y="5161021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Behaviour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44208" y="3200936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2298" y="1774526"/>
            <a:ext cx="8784976" cy="629768"/>
          </a:xfrm>
          <a:prstGeom prst="rect">
            <a:avLst/>
          </a:prstGeom>
          <a:noFill/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 rot="781151">
            <a:off x="1617258" y="1412268"/>
            <a:ext cx="1196053" cy="1046509"/>
            <a:chOff x="1455751" y="1363693"/>
            <a:chExt cx="1196053" cy="1046509"/>
          </a:xfrm>
        </p:grpSpPr>
        <p:sp>
          <p:nvSpPr>
            <p:cNvPr id="49" name="Up Arrow 48"/>
            <p:cNvSpPr/>
            <p:nvPr/>
          </p:nvSpPr>
          <p:spPr>
            <a:xfrm rot="2052474">
              <a:off x="2291764" y="1363693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2010836">
              <a:off x="1455751" y="1922868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662226" y="1603819"/>
            <a:ext cx="1397606" cy="891368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28893" y="997110"/>
            <a:ext cx="212269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92D050"/>
                </a:solidFill>
              </a:rPr>
              <a:t>Individual V-Process</a:t>
            </a:r>
            <a:br>
              <a:rPr lang="en-GB" sz="1600" dirty="0" smtClean="0">
                <a:solidFill>
                  <a:srgbClr val="92D050"/>
                </a:solidFill>
              </a:rPr>
            </a:br>
            <a:r>
              <a:rPr lang="en-GB" sz="1600" dirty="0" smtClean="0">
                <a:solidFill>
                  <a:srgbClr val="92D050"/>
                </a:solidFill>
              </a:rPr>
              <a:t>for Requirement V&amp;V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53" name="Left-Right Arrow 52"/>
          <p:cNvSpPr/>
          <p:nvPr/>
        </p:nvSpPr>
        <p:spPr>
          <a:xfrm>
            <a:off x="3123921" y="1965567"/>
            <a:ext cx="3343486" cy="247683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>
            <a:off x="3292636" y="3364833"/>
            <a:ext cx="2562063" cy="259227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3901510" y="4543200"/>
            <a:ext cx="1281032" cy="258370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2000" dirty="0" smtClean="0"/>
              <a:t>Introduction</a:t>
            </a:r>
            <a:endParaRPr lang="en-US" sz="2800" dirty="0"/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Control Systems performance requirements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70742"/>
            <a:ext cx="3431378" cy="29519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8064" y="3270742"/>
            <a:ext cx="3456384" cy="295192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2819" y="2708920"/>
            <a:ext cx="31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Frequency Domain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9652" y="27089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Time Domain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6" y="3684232"/>
            <a:ext cx="384828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64637" y="3270742"/>
            <a:ext cx="4079369" cy="2951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04410" y="1480825"/>
            <a:ext cx="5691926" cy="914400"/>
            <a:chOff x="1904410" y="1480825"/>
            <a:chExt cx="5691926" cy="914400"/>
          </a:xfrm>
        </p:grpSpPr>
        <p:sp>
          <p:nvSpPr>
            <p:cNvPr id="13" name="Rectangle 12"/>
            <p:cNvSpPr/>
            <p:nvPr/>
          </p:nvSpPr>
          <p:spPr>
            <a:xfrm>
              <a:off x="1904410" y="1815729"/>
              <a:ext cx="2018352" cy="4953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System Level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User 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 rot="2833625">
              <a:off x="4770702" y="1410150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791987">
              <a:off x="3918877" y="1839990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73639" y="1660830"/>
              <a:ext cx="21226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92D050"/>
                  </a:solidFill>
                </a:rPr>
                <a:t>Individual V-Process</a:t>
              </a:r>
              <a:br>
                <a:rPr lang="en-GB" sz="1600" dirty="0" smtClean="0">
                  <a:solidFill>
                    <a:srgbClr val="92D050"/>
                  </a:solidFill>
                </a:rPr>
              </a:br>
              <a:r>
                <a:rPr lang="en-GB" sz="1600" dirty="0" smtClean="0">
                  <a:solidFill>
                    <a:srgbClr val="92D050"/>
                  </a:solidFill>
                </a:rPr>
                <a:t>for Requirement V&amp;V</a:t>
              </a:r>
              <a:endParaRPr lang="en-US" sz="16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558784" cy="4618038"/>
          </a:xfrm>
        </p:spPr>
        <p:txBody>
          <a:bodyPr>
            <a:normAutofit/>
          </a:bodyPr>
          <a:lstStyle/>
          <a:p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Benefits of </a:t>
            </a:r>
            <a:r>
              <a:rPr lang="en-GB" sz="1800" u="sng" dirty="0" smtClean="0">
                <a:ea typeface="Lato" panose="020F0502020204030203" pitchFamily="34" charset="0"/>
                <a:cs typeface="Lato" panose="020F0502020204030203" pitchFamily="34" charset="0"/>
              </a:rPr>
              <a:t>well-defined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Product Requirements</a:t>
            </a:r>
          </a:p>
          <a:p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Provide careful assessment of the needs that a system has to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fulfil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Reduce the development effort and erroneous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interpretations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Serve as base line for a Validation and Verification (V&amp;V) </a:t>
            </a:r>
            <a:r>
              <a:rPr lang="en-GB" sz="1800" dirty="0" smtClean="0">
                <a:ea typeface="Lato" panose="020F0502020204030203" pitchFamily="34" charset="0"/>
                <a:cs typeface="Lato" panose="020F0502020204030203" pitchFamily="34" charset="0"/>
              </a:rPr>
              <a:t>process</a:t>
            </a:r>
            <a:endParaRPr lang="en-GB" sz="18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a typeface="Lato" panose="020F0502020204030203" pitchFamily="34" charset="0"/>
                <a:cs typeface="Lato" panose="020F0502020204030203" pitchFamily="34" charset="0"/>
              </a:rPr>
              <a:t>Establish the basis for contractual agreement among stakeholders</a:t>
            </a:r>
            <a:endParaRPr lang="en-US" sz="1800" b="1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665976"/>
            <a:ext cx="7251193" cy="192024"/>
          </a:xfrm>
        </p:spPr>
        <p:txBody>
          <a:bodyPr/>
          <a:lstStyle/>
          <a:p>
            <a:r>
              <a:rPr lang="en-GB" smtClean="0"/>
              <a:t>UTC PROPRIETARY – Created at UTRC-I, This page contains EU technical data only– ECCN(EU): NLR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/>
              <a:t>Requirements Fundamentals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3865116"/>
            <a:ext cx="6904756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4792" y="5013176"/>
            <a:ext cx="741580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41276" y="5013176"/>
            <a:ext cx="736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 order to let them understandable from people having a non-technical background they quite often comes as many pages of plain text…</a:t>
            </a:r>
            <a:endParaRPr lang="en-US" i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66685" y="4297164"/>
            <a:ext cx="0" cy="71601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4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63" y="4959654"/>
            <a:ext cx="4897391" cy="16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dirty="0">
                <a:ea typeface="Lato Medium" panose="020F0502020204030203" pitchFamily="34" charset="0"/>
                <a:cs typeface="Lato Medium" panose="020F0502020204030203" pitchFamily="34" charset="0"/>
              </a:rPr>
              <a:t>Specification Languages for Requirements </a:t>
            </a:r>
            <a:r>
              <a:rPr lang="en-GB" sz="2100" dirty="0" smtClean="0">
                <a:ea typeface="Lato Medium" panose="020F0502020204030203" pitchFamily="34" charset="0"/>
                <a:cs typeface="Lato Medium" panose="020F0502020204030203" pitchFamily="34" charset="0"/>
              </a:rPr>
              <a:t>Definition</a:t>
            </a:r>
            <a:endParaRPr lang="en-US" sz="210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/>
              <a:t>Requirements Fundamentals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6914" y="1862078"/>
            <a:ext cx="2567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Mathematical Syntax</a:t>
            </a:r>
          </a:p>
          <a:p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Improve comprehension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High v</a:t>
            </a: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erifiability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 </a:t>
            </a:r>
            <a:r>
              <a:rPr lang="en-GB" b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strong</a:t>
            </a: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technical skills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79265" y="1502038"/>
            <a:ext cx="2520280" cy="288032"/>
          </a:xfrm>
          <a:prstGeom prst="round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689" y="1498858"/>
            <a:ext cx="2592288" cy="2880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86977" y="1498858"/>
            <a:ext cx="2592288" cy="28803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246" y="1862078"/>
            <a:ext cx="265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Graphical </a:t>
            </a:r>
            <a:b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(or structured) Syntax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Unambiguous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Reduced verifiability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Steeper learning curve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9265" y="1804546"/>
            <a:ext cx="265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 technical skills </a:t>
            </a:r>
            <a:b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Not verifiable</a:t>
            </a:r>
          </a:p>
          <a:p>
            <a:pPr marL="285750" indent="-285750">
              <a:buFont typeface="Arial Rounded MT Bold" panose="020F0704030504030204" pitchFamily="34" charset="0"/>
              <a:buChar char="x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Ambiguous, Inconsistent, Redundant </a:t>
            </a: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952817" y="4721875"/>
            <a:ext cx="1105206" cy="459725"/>
          </a:xfrm>
          <a:prstGeom prst="wedgeRoundRectCallout">
            <a:avLst>
              <a:gd name="adj1" fmla="val -48574"/>
              <a:gd name="adj2" fmla="val 7741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Formality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076056" y="4679702"/>
            <a:ext cx="1224136" cy="459725"/>
          </a:xfrm>
          <a:prstGeom prst="wedgeRoundRectCallout">
            <a:avLst>
              <a:gd name="adj1" fmla="val -8699"/>
              <a:gd name="adj2" fmla="val 9730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Readability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ea typeface="Lato Medium" panose="020F0502020204030203" pitchFamily="34" charset="0"/>
                <a:cs typeface="Lato Medium" panose="020F0502020204030203" pitchFamily="34" charset="0"/>
              </a:rPr>
              <a:t>Requirements Virtual Verification (Testing</a:t>
            </a:r>
            <a:r>
              <a:rPr lang="en-GB" sz="2400" dirty="0" smtClean="0">
                <a:ea typeface="Lato Medium" panose="020F0502020204030203" pitchFamily="34" charset="0"/>
                <a:cs typeface="Lato Medium" panose="020F0502020204030203" pitchFamily="34" charset="0"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7" y="2692903"/>
            <a:ext cx="8558784" cy="1752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Requirements can be validated during simulation (or after) by means of </a:t>
            </a:r>
            <a:r>
              <a:rPr lang="en-GB" sz="1600" i="1" dirty="0">
                <a:ea typeface="Lato" panose="020F0502020204030203" pitchFamily="34" charset="0"/>
                <a:cs typeface="Lato" panose="020F0502020204030203" pitchFamily="34" charset="0"/>
              </a:rPr>
              <a:t>Monitors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Monitors are based on the formal specification of a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They take as input a set of signals and returns flags telling whether the internal properties are </a:t>
            </a:r>
            <a:r>
              <a:rPr lang="en-GB" sz="1600" i="1" dirty="0">
                <a:ea typeface="Lato" panose="020F0502020204030203" pitchFamily="34" charset="0"/>
                <a:cs typeface="Lato" panose="020F0502020204030203" pitchFamily="34" charset="0"/>
              </a:rPr>
              <a:t>satisfied, violated </a:t>
            </a: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or (possibly) </a:t>
            </a:r>
            <a:r>
              <a:rPr lang="en-GB" sz="1600" i="1" dirty="0">
                <a:ea typeface="Lato" panose="020F0502020204030203" pitchFamily="34" charset="0"/>
                <a:cs typeface="Lato" panose="020F0502020204030203" pitchFamily="34" charset="0"/>
              </a:rPr>
              <a:t>undecided</a:t>
            </a:r>
            <a:r>
              <a:rPr lang="en-GB" sz="1600" i="1" dirty="0" smtClean="0"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GB" sz="16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Recalling the V-Model the flow from </a:t>
            </a:r>
            <a:r>
              <a:rPr lang="en-GB" sz="1600" i="1" dirty="0" smtClean="0"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GB" sz="1600" i="1" dirty="0" smtClean="0">
                <a:ea typeface="Lato" panose="020F0502020204030203" pitchFamily="34" charset="0"/>
                <a:cs typeface="Lato" panose="020F0502020204030203" pitchFamily="34" charset="0"/>
              </a:rPr>
              <a:t>Verification </a:t>
            </a:r>
            <a:r>
              <a:rPr lang="en-GB" sz="1600" dirty="0" smtClean="0">
                <a:ea typeface="Lato" panose="020F0502020204030203" pitchFamily="34" charset="0"/>
                <a:cs typeface="Lato" panose="020F0502020204030203" pitchFamily="34" charset="0"/>
              </a:rPr>
              <a:t>can </a:t>
            </a:r>
            <a:r>
              <a:rPr lang="en-GB" sz="1600" dirty="0">
                <a:ea typeface="Lato" panose="020F0502020204030203" pitchFamily="34" charset="0"/>
                <a:cs typeface="Lato" panose="020F0502020204030203" pitchFamily="34" charset="0"/>
              </a:rPr>
              <a:t>be </a:t>
            </a:r>
            <a:r>
              <a:rPr lang="en-GB" sz="1600" dirty="0" smtClean="0">
                <a:ea typeface="Lato" panose="020F0502020204030203" pitchFamily="34" charset="0"/>
                <a:cs typeface="Lato" panose="020F0502020204030203" pitchFamily="34" charset="0"/>
              </a:rPr>
              <a:t>then</a:t>
            </a:r>
          </a:p>
          <a:p>
            <a:endParaRPr lang="en-US" sz="160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07" y="916961"/>
            <a:ext cx="8555037" cy="548640"/>
          </a:xfrm>
        </p:spPr>
        <p:txBody>
          <a:bodyPr/>
          <a:lstStyle/>
          <a:p>
            <a:r>
              <a:rPr lang="en-GB" sz="1800" dirty="0" smtClean="0"/>
              <a:t>Requirements Fundamentals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55676" y="1286966"/>
            <a:ext cx="6554048" cy="1046596"/>
            <a:chOff x="1573082" y="1348629"/>
            <a:chExt cx="6554048" cy="1046596"/>
          </a:xfrm>
        </p:grpSpPr>
        <p:sp>
          <p:nvSpPr>
            <p:cNvPr id="8" name="Rectangle 7"/>
            <p:cNvSpPr/>
            <p:nvPr/>
          </p:nvSpPr>
          <p:spPr>
            <a:xfrm>
              <a:off x="1573082" y="1402716"/>
              <a:ext cx="2018352" cy="4953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+mj-lt"/>
                </a:rPr>
                <a:t>System Level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+mj-lt"/>
                </a:rPr>
                <a:t>User Requirements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Up Arrow 8"/>
            <p:cNvSpPr/>
            <p:nvPr/>
          </p:nvSpPr>
          <p:spPr>
            <a:xfrm rot="2833625">
              <a:off x="4770702" y="1410150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791987">
              <a:off x="3918877" y="1839990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4433" y="1348629"/>
              <a:ext cx="21226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92D050"/>
                  </a:solidFill>
                  <a:latin typeface="+mj-lt"/>
                </a:rPr>
                <a:t>Individual V-Process</a:t>
              </a:r>
              <a:br>
                <a:rPr lang="en-GB" sz="1600" dirty="0" smtClean="0">
                  <a:solidFill>
                    <a:srgbClr val="92D050"/>
                  </a:solidFill>
                  <a:latin typeface="+mj-lt"/>
                </a:rPr>
              </a:br>
              <a:r>
                <a:rPr lang="en-GB" sz="1600" dirty="0" smtClean="0">
                  <a:solidFill>
                    <a:srgbClr val="92D050"/>
                  </a:solidFill>
                  <a:latin typeface="+mj-lt"/>
                </a:rPr>
                <a:t>for Requirement V&amp;V</a:t>
              </a:r>
              <a:endParaRPr lang="en-US" sz="1600" dirty="0">
                <a:solidFill>
                  <a:srgbClr val="92D050"/>
                </a:solidFill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 rot="18918957">
            <a:off x="4796631" y="1680771"/>
            <a:ext cx="148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Virtual verification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rot="2908018">
            <a:off x="3526145" y="2036060"/>
            <a:ext cx="148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Monitor Design</a:t>
            </a:r>
            <a:endParaRPr lang="en-US" dirty="0">
              <a:latin typeface="+mj-lt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6132072" y="5100218"/>
            <a:ext cx="1374306" cy="832260"/>
          </a:xfrm>
          <a:prstGeom prst="flowChartProcess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3990" y="5328523"/>
            <a:ext cx="14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  <a:endParaRPr lang="en-US" sz="2400" b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77" y="5115976"/>
            <a:ext cx="577161" cy="97205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175849" y="5200847"/>
            <a:ext cx="214660" cy="214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90088" y="5473902"/>
            <a:ext cx="200421" cy="2004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82968" y="5719085"/>
            <a:ext cx="200421" cy="21339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60528" y="5100218"/>
            <a:ext cx="631058" cy="98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765838" y="4802410"/>
            <a:ext cx="0" cy="16146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4045758" y="4445503"/>
            <a:ext cx="1512168" cy="48728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  <a:latin typeface="+mj-lt"/>
              </a:rPr>
              <a:t>manual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Vertical Scroll 22"/>
          <p:cNvSpPr/>
          <p:nvPr/>
        </p:nvSpPr>
        <p:spPr>
          <a:xfrm>
            <a:off x="542452" y="4802410"/>
            <a:ext cx="1522738" cy="1387251"/>
          </a:xfrm>
          <a:prstGeom prst="verticalScroll">
            <a:avLst>
              <a:gd name="adj" fmla="val 456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795" y="5087325"/>
            <a:ext cx="196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Informal</a:t>
            </a:r>
            <a:br>
              <a:rPr lang="en-GB" sz="16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</a:p>
          <a:p>
            <a:pPr algn="ctr"/>
            <a:r>
              <a:rPr lang="en-GB" sz="16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Document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0224" y="5266968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  <a:p>
            <a:pPr algn="ctr"/>
            <a:r>
              <a:rPr lang="en-GB" sz="1400" i="1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Signals</a:t>
            </a:r>
            <a:endParaRPr lang="en-US" i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85704" y="5517160"/>
            <a:ext cx="64807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06378" y="552857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/>
          <p:cNvSpPr/>
          <p:nvPr/>
        </p:nvSpPr>
        <p:spPr>
          <a:xfrm rot="10800000">
            <a:off x="3030614" y="4802410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9566" y="487256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br>
              <a:rPr lang="en-GB" sz="14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</a:p>
        </p:txBody>
      </p:sp>
      <p:sp>
        <p:nvSpPr>
          <p:cNvPr id="30" name="Folded Corner 29"/>
          <p:cNvSpPr/>
          <p:nvPr/>
        </p:nvSpPr>
        <p:spPr>
          <a:xfrm rot="10800000">
            <a:off x="3030613" y="5526127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32024" y="5596284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Signal</a:t>
            </a:r>
          </a:p>
          <a:p>
            <a:pPr algn="ctr"/>
            <a:r>
              <a:rPr lang="en-GB" sz="14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endParaRPr lang="en-US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29534" y="5325564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29534" y="5918322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65538" y="5076109"/>
            <a:ext cx="9040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  <a:latin typeface="+mj-lt"/>
              </a:rPr>
              <a:t>manual</a:t>
            </a:r>
            <a:endParaRPr lang="en-US" sz="16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5538" y="5671892"/>
            <a:ext cx="90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  <a:latin typeface="+mj-lt"/>
              </a:rPr>
              <a:t>manual</a:t>
            </a:r>
            <a:endParaRPr lang="en-US" sz="16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69774" y="6290069"/>
            <a:ext cx="2304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User Requirement - Text Editor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37495" y="6290069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- Simulation Environment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/>
      <p:bldP spid="25" grpId="0"/>
      <p:bldP spid="28" grpId="0" animBg="1"/>
      <p:bldP spid="29" grpId="0"/>
      <p:bldP spid="30" grpId="0" animBg="1"/>
      <p:bldP spid="31" grpId="0"/>
      <p:bldP spid="34" grpId="0"/>
      <p:bldP spid="35" grpId="0"/>
      <p:bldP spid="36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58784" cy="44196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Requirements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Fundamentals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Lato" panose="020F0502020204030203" pitchFamily="34" charset="0"/>
                <a:cs typeface="Lato" panose="020F0502020204030203" pitchFamily="34" charset="0"/>
              </a:rPr>
              <a:t>Formal </a:t>
            </a:r>
            <a:r>
              <a:rPr lang="en-GB" sz="2000" dirty="0" smtClean="0">
                <a:ea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GB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GB" sz="2000" dirty="0">
              <a:solidFill>
                <a:schemeClr val="bg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Modelling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Libraries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Frequency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Response</a:t>
            </a:r>
            <a:endParaRPr lang="en-GB" sz="2000" dirty="0">
              <a:solidFill>
                <a:schemeClr val="bg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207" y="6665976"/>
            <a:ext cx="7251193" cy="192024"/>
          </a:xfrm>
        </p:spPr>
        <p:txBody>
          <a:bodyPr/>
          <a:lstStyle/>
          <a:p>
            <a:r>
              <a:rPr lang="en-GB" dirty="0" smtClean="0"/>
              <a:t>UTC PROPRIETARY – Created at UTRC-I, This page contains EU technical data only– ECCN(EU): NLR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C">
  <a:themeElements>
    <a:clrScheme name="UTC">
      <a:dk1>
        <a:sysClr val="windowText" lastClr="000000"/>
      </a:dk1>
      <a:lt1>
        <a:sysClr val="window" lastClr="FFFFFF"/>
      </a:lt1>
      <a:dk2>
        <a:srgbClr val="000099"/>
      </a:dk2>
      <a:lt2>
        <a:srgbClr val="0038A9"/>
      </a:lt2>
      <a:accent1>
        <a:srgbClr val="D20000"/>
      </a:accent1>
      <a:accent2>
        <a:srgbClr val="0000F0"/>
      </a:accent2>
      <a:accent3>
        <a:srgbClr val="009A00"/>
      </a:accent3>
      <a:accent4>
        <a:srgbClr val="F6FC00"/>
      </a:accent4>
      <a:accent5>
        <a:srgbClr val="FF9900"/>
      </a:accent5>
      <a:accent6>
        <a:srgbClr val="993366"/>
      </a:accent6>
      <a:hlink>
        <a:srgbClr val="0000F0"/>
      </a:hlink>
      <a:folHlink>
        <a:srgbClr val="D20000"/>
      </a:folHlink>
    </a:clrScheme>
    <a:fontScheme name="UTC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T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dk1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1247</Words>
  <Application>Microsoft Office PowerPoint</Application>
  <PresentationFormat>On-screen Show (4:3)</PresentationFormat>
  <Paragraphs>329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UTC</vt:lpstr>
      <vt:lpstr>  Design for Control System Performance Requirements Validation &amp; Verification:  A synthesis framework from natural language requirements to simulation monitors   Marco Celia Vassilios A. Tsachouridis (PI)  July 7, 2017</vt:lpstr>
      <vt:lpstr>Outline</vt:lpstr>
      <vt:lpstr>The v-model</vt:lpstr>
      <vt:lpstr>Control Systems performance requirements</vt:lpstr>
      <vt:lpstr>outline</vt:lpstr>
      <vt:lpstr>User requirements</vt:lpstr>
      <vt:lpstr>Specification Languages for Requirements Definition</vt:lpstr>
      <vt:lpstr>Requirements Virtual Verification (Testing)</vt:lpstr>
      <vt:lpstr>outline</vt:lpstr>
      <vt:lpstr>From informal to formal</vt:lpstr>
      <vt:lpstr>Signal temporal Logic (Stl)</vt:lpstr>
      <vt:lpstr>Stl in action</vt:lpstr>
      <vt:lpstr>outline</vt:lpstr>
      <vt:lpstr>objectives</vt:lpstr>
      <vt:lpstr>Auto-generation process</vt:lpstr>
      <vt:lpstr>outline</vt:lpstr>
      <vt:lpstr>Stl library</vt:lpstr>
      <vt:lpstr>System performance control library (spcl) (1/2)</vt:lpstr>
      <vt:lpstr>System performance control library (spcl) (2/2)</vt:lpstr>
      <vt:lpstr>outline</vt:lpstr>
      <vt:lpstr>Context helper</vt:lpstr>
      <vt:lpstr>A complete example</vt:lpstr>
      <vt:lpstr>A complete example</vt:lpstr>
      <vt:lpstr>outline</vt:lpstr>
      <vt:lpstr>Fresp monitor (tips) (1/2)</vt:lpstr>
      <vt:lpstr>Fresp monitor (tips) (2/2)</vt:lpstr>
      <vt:lpstr>Future work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UTC Slides</dc:title>
  <dc:creator>Beth Melton</dc:creator>
  <cp:lastModifiedBy>Marco Celia</cp:lastModifiedBy>
  <cp:revision>320</cp:revision>
  <dcterms:created xsi:type="dcterms:W3CDTF">2009-09-03T18:46:20Z</dcterms:created>
  <dcterms:modified xsi:type="dcterms:W3CDTF">2017-07-05T16:05:17Z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TCPres">
    <vt:bool>true</vt:bool>
  </property>
  <property fmtid="{D5CDD505-2E9C-101B-9397-08002B2CF9AE}" pid="3" name="CO">
    <vt:lpwstr>United Technologies</vt:lpwstr>
  </property>
</Properties>
</file>