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57" r:id="rId3"/>
    <p:sldId id="258" r:id="rId4"/>
    <p:sldId id="260" r:id="rId5"/>
    <p:sldId id="259" r:id="rId6"/>
    <p:sldId id="264" r:id="rId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0" autoAdjust="0"/>
    <p:restoredTop sz="78333" autoAdjust="0"/>
  </p:normalViewPr>
  <p:slideViewPr>
    <p:cSldViewPr>
      <p:cViewPr varScale="1">
        <p:scale>
          <a:sx n="106" d="100"/>
          <a:sy n="106" d="100"/>
        </p:scale>
        <p:origin x="2250" y="10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58E5734-6CB6-9D89-0FC1-B0EBEE746E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6D5D0BA-D3E3-09A7-74AA-9528A3C076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348BF7-9D26-8452-24C4-32A22D6605A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62DF625-61D6-AB47-95DC-A4D72F4BB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912C1C-4504-4F3D-B84F-F722FDFBB75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5A000B-A50F-FC8C-DA65-880CBF53B5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FCD19CC-E3FA-1C86-001D-FEB0107436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C6E3CDB-74BE-4682-A6E0-51003B90F2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E1D83C5-2439-E1DC-6899-E276C410BA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ED69F78-84EE-B555-1852-0B102058DD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B8095BF-8DB2-05BB-71C0-01779FF03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937CF5-3CCF-45D9-8CE3-F7F2CD3012E2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5B03EA-E942-CE23-BC88-3A4000DD4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225CC-157F-4217-B1F4-D3546D67F13C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156BF10-9B6A-6DFE-F725-00D22BE4E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A71681C-5EAD-F55D-4314-5E523C763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9161D18-3672-FB61-4B34-0EA8992DD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96F5E-CED6-4748-9EDF-A92AE7537DD9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DAC615-D933-9C12-ECAD-8C1CE8E69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7516F74-69F7-11C0-AE86-F9CAC85B7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F8DEE6-524D-F93E-6C61-FDE4B2D00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B0F0E-1DF5-42FC-864E-92A2457DE6FC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C3D71A5-B38C-393C-D3E6-6DF46904E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597BB91-53AB-3716-9390-5FD739B75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8908EE-5C0C-9F50-74CB-D2D62CAD4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DF87F-03DC-4134-84D8-BD144C40CAC2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2647927-18F2-4A65-4910-113CF85AB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628DE4D-7C3E-8823-4E10-18D77C428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AD0D2F-5468-56FF-FF9C-7EE3536EB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4FAC7-C5DA-447E-B3DF-34618A8BF5BD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AC8E651-34C8-C4DF-5B16-4AB5305CF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4485E1F-DAEE-6A07-CED7-F83EB0EC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C176-919A-663F-8D09-975293CC1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72D85-6AF6-568F-F7B7-7590E2E4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EE05-DFC1-EEE1-3D78-1A0409C8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71D76-3BF8-40B7-B289-210AD8D75F6D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5485-3DF0-7EA5-294E-8EC64DCE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FDF-A573-CD2B-1C8B-E0B17A1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2EBD064-BE6A-4C5E-BE88-AFBCE68DDDFF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257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A960-2E86-1B44-C711-DACDB89B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C43A-D97E-A0A0-58B4-EFF181F1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7D83-BC68-FC05-49B3-8E64F1D7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54197-A72C-48EC-A6D3-9AFCA90C57DC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EA93-42A8-FE54-6A3B-631814D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35A9-5C1E-7D6C-4F0D-AFDF285E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1480FEE-D75F-45E0-99C2-572CAB8E312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968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394AD-2E85-296A-3A4E-86CFE537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6A328-CC43-D530-4398-D864BCA4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57B6-7663-85C1-6956-4AF327A8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4342E-E786-4C1B-8212-AD5A69AEF52C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B802-ABCD-A153-DEBB-D1BFD744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C581-910E-C2AB-B1E8-532CEDA2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B0EEACE-40B9-43F2-94BB-5654F1BBC5B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69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39E8-33AB-8EC2-3982-02F936F9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A45EA-0B2D-5A13-E275-2F4A9B25E7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93DD-8B9D-299F-7417-08101C3B7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8A5AA-DF52-7C4C-CFEC-2D976F5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CD43BC2-69A4-495A-817B-203D6200260A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B10F9-F7F3-542B-924D-7727EE64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FCCA3-1927-5F04-4315-BE35EBE3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F998BB24-3AEF-46DD-B165-BECF57AC752F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2706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5A3B-1A43-52F2-5222-2D1D2093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700AD7-8661-80B1-F477-F9B2CFC092F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5800-4D5E-BF7F-F8C9-2593DB9B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A1D0124-2086-48C3-937D-54A904B26FC1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0045-6E08-700F-A319-B337905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3123-AB04-C8AD-5389-FE95E3BA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28ECBB4-DBDE-4A42-8AB3-54090D56AAF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134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ECF7-B3F7-B1F0-91C7-D1BBE01F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7E06E18-5436-B427-1864-AC305A454F0B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FC49-49C3-C212-67C2-4255336A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E4C4B2-7736-448A-AD93-A2B9B4FCB14D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1BFB-DF86-AFF5-4DBE-76A8B6C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7C8A-97FE-7D91-7AFB-326BA395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EED9103-EF17-424C-863C-1899E51E1E5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04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F253-EE14-5D6B-6C8D-7F81E642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50D3-FE13-FC32-E273-CF7DD726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6CA9-5492-A8B0-DD77-79842100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A1FC5-85A1-4740-8BEA-4AE75C46B2A8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E566-C514-2C53-8F10-19900055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2EF1-84A4-958F-B58B-BA4D9A2E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25B6C36-634A-4110-9E26-C7F751CD63C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051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E9FB-6AB6-F3FF-B13F-39C1C6E8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7771-D47C-499F-D25A-E3FE8217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6AD6-5303-15BD-28CC-5BD1A068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F7A52-71A4-4148-88E4-5D915E666699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56D-C56D-B54C-52EA-37823C81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2346-0AD8-205B-91B6-75E488C1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E5CA98-162E-407E-A6E7-2DE3CD9E7CF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31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AF27-AED9-895C-D8A0-3641F241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C9DE-7079-2BE8-C2F6-7E897658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4AA2-5178-5198-3124-BC2556F2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64E9-2104-230A-349A-F1938405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B73494-D105-4A0C-A6B6-E0A9A8AB0A78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E15CB-19D8-AAEC-CD90-B5C602D8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718D-C47A-736C-4211-D9F4185E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569CC2C-1A3B-4528-BADB-9643142F5F6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0729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501A-8155-6C4F-CF1A-A9162CE4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E679E-AEB2-AD27-B5D0-AC5A6DC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1F523-DA73-C7C3-868C-07E161DC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B28A3-DC81-05BE-5BDF-7BB5839A0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1057C-4D23-B839-E9CC-8A70F58FD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86FA-9AB4-2EB3-01EF-C7380CDE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A240E-B773-464B-918E-107F1BBD26D7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7BD24-9FD2-0DC6-3B2B-524E51AF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AE7DA-A51F-A16B-BF19-7A480D30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F4FED39-5827-4504-9E41-D4F081F0C14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4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BC5-C46C-9041-E4DE-83F65058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855AF-75B1-AE28-C044-1A099C99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E5B99-D64B-4A2D-9245-FEA313454C3C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5A6A-96F7-C398-0FCE-BF099DF1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B32E3-0E2A-1F0E-039D-3E11A56A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B7EB67C-01C6-49FD-B4DB-E4339B07A8D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056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9E69-1B48-0734-894E-95C65F31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FFFBA2-C003-448E-B1A8-95144267F253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2C8C3-DF4F-9D08-F020-206924F5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5F99-2FF0-E5C7-07E4-D7214263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4D01E5E-0BCE-4CC0-882D-1CD2F4D194B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8532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64CC-B21E-2396-4819-F216C104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2EFD-54CC-F1E7-54A1-BA521FFD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64E8-22EB-2815-3E50-0971200EE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B8C6-F959-121B-CF94-6F3EAF45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830D0-E057-466D-A883-A80DEA26500A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9F90-BC63-6968-5D8C-B77CF5BE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BB1EA-773F-FB85-B4E5-E9D01B98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78743B66-1B51-4C09-87F6-B629292ED94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5391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A99B-AED2-9563-4FEC-9799592D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B63C4-4EC2-D52C-C072-7DB718356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E8792-057F-5BCE-B14E-31B0D418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BB81-21D0-80DE-F805-20E31526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8A3CA-E06D-489B-B412-96744D3F4FE4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4887-C65B-E4C2-6C5A-BD127B97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2FE3E-6B1D-E2A8-DB38-30108C16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AF11D07-21BB-4A7E-B462-271645E6A3D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6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864D5738-0A6F-EEDD-D1CC-1D2BBD763103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51ACC6F2-ED33-F2C8-F2CC-FABCAD0E39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F7D3BECB-FBDE-00DC-3F0D-CC05533893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2A2EA8A1-5600-2211-2820-AE834176C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A05B87-D99F-D2D2-FE09-E0547A371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081E32-1246-7499-7357-C183C4C3BD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C570D7CF-AD00-4181-BA53-2F281764CFCB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19EA265-E13F-F474-69C6-FC1CE79687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8E5BEF-F6E1-5B49-9825-8D7FF6399D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9B860BAD-8335-4834-8E27-603C6247EF94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39A4E-4D7F-DE16-AB6D-4647E949BF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9145588" cy="6858000"/>
            <a:chOff x="0" y="0"/>
            <a:chExt cx="9145588" cy="6858000"/>
          </a:xfrm>
        </p:grpSpPr>
        <p:sp>
          <p:nvSpPr>
            <p:cNvPr id="34827" name="Rectangle 11">
              <a:extLst>
                <a:ext uri="{FF2B5EF4-FFF2-40B4-BE49-F238E27FC236}">
                  <a16:creationId xmlns:a16="http://schemas.microsoft.com/office/drawing/2014/main" id="{5A5157CB-B4BB-704E-8B02-A380AD0934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0" y="0"/>
              <a:ext cx="9144000" cy="3429000"/>
            </a:xfrm>
            <a:prstGeom prst="rect">
              <a:avLst/>
            </a:prstGeom>
            <a:solidFill>
              <a:srgbClr val="0067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6339DB6F-0D9C-6E7B-D6BE-1581EAEAE34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0" y="2759075"/>
              <a:ext cx="9145588" cy="4098925"/>
              <a:chOff x="0" y="1738"/>
              <a:chExt cx="5761" cy="2582"/>
            </a:xfrm>
          </p:grpSpPr>
          <p:pic>
            <p:nvPicPr>
              <p:cNvPr id="34831" name="Picture 15">
                <a:extLst>
                  <a:ext uri="{FF2B5EF4-FFF2-40B4-BE49-F238E27FC236}">
                    <a16:creationId xmlns:a16="http://schemas.microsoft.com/office/drawing/2014/main" id="{CCFE684E-F460-6D80-730E-4C8951C0D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158"/>
                <a:ext cx="5760" cy="2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29" name="Picture 13">
                <a:extLst>
                  <a:ext uri="{FF2B5EF4-FFF2-40B4-BE49-F238E27FC236}">
                    <a16:creationId xmlns:a16="http://schemas.microsoft.com/office/drawing/2014/main" id="{CB7D5EA3-B64B-66ED-8EAB-5FC2E3A9EA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160"/>
                <a:ext cx="5761" cy="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2" name="Picture 16">
                <a:extLst>
                  <a:ext uri="{FF2B5EF4-FFF2-40B4-BE49-F238E27FC236}">
                    <a16:creationId xmlns:a16="http://schemas.microsoft.com/office/drawing/2014/main" id="{F49FC750-8A75-9E4E-5275-B0BE5FDB3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738"/>
                <a:ext cx="4444" cy="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FEFE40C-AD50-6DD3-3948-89C121F40F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02569" y="1951559"/>
            <a:ext cx="6138862" cy="541337"/>
          </a:xfrm>
        </p:spPr>
        <p:txBody>
          <a:bodyPr/>
          <a:lstStyle/>
          <a:p>
            <a:r>
              <a:rPr lang="it-IT" altLang="it-IT" sz="1800" dirty="0">
                <a:solidFill>
                  <a:schemeClr val="bg1"/>
                </a:solidFill>
              </a:rPr>
              <a:t>Marco Cipriani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70F6CD5-7E69-5B06-A493-C41BDC73C0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63588" y="841623"/>
            <a:ext cx="7416824" cy="931193"/>
          </a:xfrm>
        </p:spPr>
        <p:txBody>
          <a:bodyPr anchor="t"/>
          <a:lstStyle/>
          <a:p>
            <a:r>
              <a:rPr lang="it-IT" altLang="it-IT" sz="2400" dirty="0">
                <a:solidFill>
                  <a:schemeClr val="bg1"/>
                </a:solidFill>
              </a:rPr>
              <a:t>Multimetro digitale basato su microcontrollore STM32 con rilevamento della forma d’onda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5C8BD-52E7-90DA-9EC0-F28C4F9E6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3518743"/>
            <a:ext cx="4392488" cy="10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it-IT" altLang="it-IT" sz="1200" dirty="0">
                <a:solidFill>
                  <a:schemeClr val="bg1"/>
                </a:solidFill>
              </a:rPr>
              <a:t>Facoltà di Ingegneria dell'informazione, informatica e statistica</a:t>
            </a:r>
          </a:p>
          <a:p>
            <a:pPr algn="l" eaLnBrk="1" hangingPunct="1">
              <a:lnSpc>
                <a:spcPct val="150000"/>
              </a:lnSpc>
            </a:pPr>
            <a:r>
              <a:rPr lang="it-IT" altLang="it-IT" sz="1200" dirty="0">
                <a:solidFill>
                  <a:schemeClr val="bg1"/>
                </a:solidFill>
              </a:rPr>
              <a:t>Corso di laurea in Ingegneria Elettronica</a:t>
            </a:r>
          </a:p>
          <a:p>
            <a:pPr algn="l" eaLnBrk="1" hangingPunct="1">
              <a:lnSpc>
                <a:spcPct val="150000"/>
              </a:lnSpc>
            </a:pPr>
            <a:r>
              <a:rPr lang="it-IT" altLang="it-IT" sz="1200" dirty="0">
                <a:solidFill>
                  <a:schemeClr val="bg1"/>
                </a:solidFill>
              </a:rPr>
              <a:t>Relatore: Prof. Emanuele Piuzzi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48D9BE-B729-B09A-8008-D530F1E5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6137725"/>
            <a:ext cx="1872208" cy="38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1600" dirty="0">
                <a:solidFill>
                  <a:schemeClr val="bg1"/>
                </a:solidFill>
              </a:rPr>
              <a:t>A.A. 2023-2024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EE3498E-AAC9-B9A3-C850-1E64E88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A1D3-B543-4138-B7E1-D847990B094C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8E7E92EB-3CFB-9EF6-489D-5222D5FF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8210C56-E7C3-5E12-DA2E-1944DB55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D30978DC-43DB-44C2-8075-BD5067B94314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13929AB-3AC9-CF66-B58E-BB03F4DD5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endParaRPr lang="it-IT" altLang="it-IT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085B58-1FF0-1280-42DD-16E8FC143E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752600"/>
            <a:ext cx="3213100" cy="403860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endParaRPr lang="it-IT" altLang="it-IT" sz="1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69468BD-8029-AB50-EA08-8FBA4F6FD02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51363" y="1752600"/>
            <a:ext cx="3927475" cy="4038600"/>
          </a:xfrm>
        </p:spPr>
        <p:txBody>
          <a:bodyPr/>
          <a:lstStyle/>
          <a:p>
            <a:endParaRPr lang="it-IT" altLang="it-IT" sz="200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8841D4BD-4709-B439-B746-ADB68CD4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F38C8C44-D08E-96E6-D4FD-3C04BB0D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688AA22-0B48-D8ED-D66D-5AB38D50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C8CF-7169-4FC5-ADE0-DA8DA1BF263C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13ACCC-EF54-12FD-3359-9A81C1D3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AA53A8-03D4-CDDD-B851-452CF2F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713BFAE-150D-48AA-82C9-EC859FD55740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DB19E6E-8D7D-1783-9429-AC6ECECD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endParaRPr lang="it-IT" altLang="it-IT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F8D34F9-736B-D6AE-282B-ADD0DF514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3950" y="1752600"/>
            <a:ext cx="7408863" cy="4038600"/>
          </a:xfrm>
        </p:spPr>
        <p:txBody>
          <a:bodyPr/>
          <a:lstStyle/>
          <a:p>
            <a:pPr>
              <a:buFontTx/>
              <a:buNone/>
            </a:pPr>
            <a:endParaRPr lang="it-IT" altLang="it-IT" sz="1200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648744ED-6459-3C34-4FA5-82D30767A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048B79-7F78-4609-7C10-E49FBF2F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F7D1-D296-4C7F-9C98-F078A8D57BE9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7F9003-059A-CD32-28B0-F975512F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3C3166-9524-7AE5-1DE3-839FC2AF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5D118B49-6061-4CF1-91A2-D68994A39C05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747DEC2-359A-3B04-34E3-404691E7D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  <a:ln/>
        </p:spPr>
        <p:txBody>
          <a:bodyPr/>
          <a:lstStyle/>
          <a:p>
            <a:endParaRPr lang="it-IT" altLang="it-IT"/>
          </a:p>
        </p:txBody>
      </p:sp>
      <p:graphicFrame>
        <p:nvGraphicFramePr>
          <p:cNvPr id="43015" name="Group 7">
            <a:extLst>
              <a:ext uri="{FF2B5EF4-FFF2-40B4-BE49-F238E27FC236}">
                <a16:creationId xmlns:a16="http://schemas.microsoft.com/office/drawing/2014/main" id="{4C61318D-05D4-F792-A103-D511F71A23C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43000" y="2743200"/>
          <a:ext cx="7416800" cy="1843089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326080169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641528014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4053172741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859365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9967831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72476584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4197575823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386765845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425789497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437854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207546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33521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736446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7201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altLang="it-IT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514440"/>
                  </a:ext>
                </a:extLst>
              </a:tr>
            </a:tbl>
          </a:graphicData>
        </a:graphic>
      </p:graphicFrame>
      <p:sp>
        <p:nvSpPr>
          <p:cNvPr id="43016" name="Text Box 8">
            <a:extLst>
              <a:ext uri="{FF2B5EF4-FFF2-40B4-BE49-F238E27FC236}">
                <a16:creationId xmlns:a16="http://schemas.microsoft.com/office/drawing/2014/main" id="{6859FE7E-FF7D-E395-D598-6DADA2C1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B004668-A862-5EDD-30D2-AC4EA77F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1BB-7C40-4C25-ACD5-2CFD50C348D0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BB97B-44B1-BD0B-73B8-9EEB26D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179AA41-99CF-4156-9E53-400DE9BB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220B57BE-E49F-435C-8D9A-732E45285A07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0A9AF4A8-8EEE-6840-BB4D-5FB76DB27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  <a:ln/>
        </p:spPr>
        <p:txBody>
          <a:bodyPr/>
          <a:lstStyle/>
          <a:p>
            <a:endParaRPr lang="it-IT" altLang="it-IT"/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ACCA6453-66C2-D842-38C1-8778D066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177CD3B6-98AA-7AE6-C235-DF197239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graphicFrame>
        <p:nvGraphicFramePr>
          <p:cNvPr id="12309" name="Object 21">
            <a:extLst>
              <a:ext uri="{FF2B5EF4-FFF2-40B4-BE49-F238E27FC236}">
                <a16:creationId xmlns:a16="http://schemas.microsoft.com/office/drawing/2014/main" id="{C25D42A1-9A4A-F76B-0D0D-AFAB44DAB1DF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454150" y="1752600"/>
          <a:ext cx="6883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fico" r:id="rId3" imgW="10642600" imgH="6362700" progId="MSGraph.Chart.8">
                  <p:embed followColorScheme="full"/>
                </p:oleObj>
              </mc:Choice>
              <mc:Fallback>
                <p:oleObj name="Grafico" r:id="rId3" imgW="10642600" imgH="6362700" progId="MSGraph.Chart.8">
                  <p:embed followColorScheme="full"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752600"/>
                        <a:ext cx="6883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9E34CE-B7DA-4901-F58F-4EBFA44B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2C9F-1496-4451-8DDE-A119B02B9105}" type="datetime1">
              <a:rPr lang="it-IT" altLang="it-IT"/>
              <a:pPr/>
              <a:t>06/12/2024</a:t>
            </a:fld>
            <a:endParaRPr lang="it-IT" altLang="it-IT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EE3F3-3769-AD64-65CA-8E6FFC42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A24032-3BCE-C853-65E4-D4C81B3B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2E7939C5-52CA-4EB1-A6F8-EFEECA55000B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8AD268F-37DF-DFFE-4476-EADE939F9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AD7B30E7-3FEC-F1BB-3FF7-A04F3B22F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graphicFrame>
        <p:nvGraphicFramePr>
          <p:cNvPr id="44050" name="Object 18">
            <a:extLst>
              <a:ext uri="{FF2B5EF4-FFF2-40B4-BE49-F238E27FC236}">
                <a16:creationId xmlns:a16="http://schemas.microsoft.com/office/drawing/2014/main" id="{C1E03D33-D436-EAFD-D867-9E43F73165B9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116013" y="1752600"/>
          <a:ext cx="755808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fico" r:id="rId2" imgW="7556500" imgH="4114800" progId="MSGraph.Chart.8">
                  <p:embed followColorScheme="full"/>
                </p:oleObj>
              </mc:Choice>
              <mc:Fallback>
                <p:oleObj name="Grafico" r:id="rId2" imgW="7556500" imgH="4114800" progId="MSGraph.Chart.8">
                  <p:embed followColorScheme="full"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52600"/>
                        <a:ext cx="755808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274</TotalTime>
  <Words>103</Words>
  <Application>Microsoft Office PowerPoint</Application>
  <PresentationFormat>On-screen Show (4:3)</PresentationFormat>
  <Paragraphs>31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</vt:lpstr>
      <vt:lpstr>la sapienza</vt:lpstr>
      <vt:lpstr>Grafico</vt:lpstr>
      <vt:lpstr>Multimetro digitale basato su microcontrollore STM32 con rilevamento della forma d’onda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Marco Cipriani</cp:lastModifiedBy>
  <cp:revision>18</cp:revision>
  <dcterms:created xsi:type="dcterms:W3CDTF">2006-11-20T16:13:10Z</dcterms:created>
  <dcterms:modified xsi:type="dcterms:W3CDTF">2024-12-06T15:08:07Z</dcterms:modified>
  <cp:category/>
</cp:coreProperties>
</file>