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82602-0E17-6886-EFA8-80560B81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C08702-4F76-AE22-4D00-B08EDF0F4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6A45E0-97B8-DA21-FC30-29FBFFA1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CB000-F619-1DC4-2EE8-0CAA0E50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C4359-B667-B431-29E4-3C19CF27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1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07A28-F47B-D700-80C9-A4E3B467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567185-657F-F3E9-1E00-04D28435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572F-F373-C380-C406-2E8705E9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1F050-31A1-DA04-B65F-9059DEB6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579CE-C9BA-C6B8-D6C0-46590F25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19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0D6040-B973-116F-3493-18291B1F4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10946F-43AA-35F4-156A-4B1DF703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D3F93-75C6-E326-6BE0-3BFA18EF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BACCA-5AAC-950B-B19B-B68F7D09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1C9F0-7E53-CA09-6ED9-F6DA71F0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22A00-E697-388F-43B1-FC93167D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D6618-0529-C1B8-8D09-805D1443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0067D-0B15-1F1C-48C3-16BD598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D82DB-755B-A5D6-AE45-0FCB47F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6041F-F0EE-9876-4A64-A4B72526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2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F66B5-F7CB-AA04-7114-0779650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9BD3A-78FB-1AA1-75E6-83ACF7F8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B5082-BE7D-6AEE-5E49-3A358FC4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981B2-FFFB-BCF9-C5B2-B0C2DF8F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B7413-F8D4-A78A-6871-D14E711A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1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CAE58-5370-13FA-CAD7-F21DE11B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97992-B3B0-388C-0EB4-C3789CE2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0A317C-42F8-4982-0A33-6733AB98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22A15F-32BE-BD83-FDAF-31608582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476E6-56E5-9254-CADC-A1C76CC2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1E768-1B86-E7A7-A284-3E3DF2FE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6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5D23C-84ED-A1BA-D4E6-6CB7718E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CCFBA-4D22-F073-52B9-9DB2A4FA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25DD69-6007-B9BF-0263-F7F2C9D2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1A1391-1797-A59C-1A90-C282345E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C4A9D3-142F-C494-FAF5-D5FD6328A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F50650-5D85-557C-5AE9-4B60D938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2F4D35-712A-64F3-5A92-36C5FE00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56FD86-925D-BE27-1D94-3F354BF1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D85E1-FCB9-FF7F-996D-91C9D3BA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194303-15F2-D569-8EFF-E813F741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97D313-C723-1CF0-9508-C8E9B4BA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52AE4B-1376-548A-4FFF-D852235C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3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06763A-C1E3-DA76-8351-17326336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C9080F-8ECF-3531-FFFF-9F0A785C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5214E9-0F28-70B0-CCDB-1987F072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37D1-D20E-0F72-2B21-180D02F3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B7331-D1DD-3687-9384-44F5652A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E8E470-D7CA-91AC-DFAA-B7485B65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FD0688-48DF-CD5B-38E5-D92A7103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9004C3-A7C8-9DE4-F3CF-1253E376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0CA519-EEF9-95D6-B642-EFF9B2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05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B7C6A-0E3B-4B66-4D75-EC875113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E9FA38-01AD-BE30-F008-3CE899BC5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05A19D-767E-88E9-7081-7E9B847B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0FA699-24BB-8FC5-BBBD-F18585E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FDBB3D-3C7C-174A-CBB4-F4364B8D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C85EF-07EA-4168-22BB-B4E212B2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899E1C-0131-37A6-8083-8404548F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BC40A4-3588-A75B-F3F2-3599B5F0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34849-EA56-B038-90D6-B575CC977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9136-0F55-49EA-8A44-CB3CCFCDEB37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AE308-FE06-C6D2-69B3-CB3CC0CD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DCF8C-B5A2-8E26-5C46-E90FE7D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812E-3CA7-4B68-9339-3468AD627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27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C77B5C-3C2A-C8AA-4FB1-4B5BAA74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1550" cy="71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C920B3-CE9B-DDFC-4049-00CB9F24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0B42BA-E585-E952-4FE1-8716F6DA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3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3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Modelo Informática</dc:creator>
  <cp:lastModifiedBy>Modelo Informática</cp:lastModifiedBy>
  <cp:revision>1</cp:revision>
  <dcterms:created xsi:type="dcterms:W3CDTF">2025-01-17T12:42:15Z</dcterms:created>
  <dcterms:modified xsi:type="dcterms:W3CDTF">2025-01-17T12:43:26Z</dcterms:modified>
</cp:coreProperties>
</file>