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62288-7A22-A018-D0B4-E3A603BFC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1F3E4A-A04A-8636-5489-D74149F20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289067-A8E3-C12E-C1A4-34D383C4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43F-5378-4372-A4F5-E99405405653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E84251-8AA3-DB92-DA41-71E2456C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83A99A-4EA7-86FB-1780-0709F2BB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67E6-DA05-48D8-A20F-52DB1DA39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69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D9032-9294-3C58-07A0-12447D0B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27877E-CA58-AFDB-095A-D6CCC5A97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DBA434-6F4A-BA0E-68DD-EA760DDF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43F-5378-4372-A4F5-E99405405653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C339B2-A0C2-C5CC-40A4-ACE9EEF8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4703F5-91A2-604B-38BC-7852B368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67E6-DA05-48D8-A20F-52DB1DA39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51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FD73CD-33A9-BC39-58AD-0884C9E73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62874D-DC51-0526-415D-587124C2F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85D7B8-283A-70D2-8CE2-EA5A02CC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43F-5378-4372-A4F5-E99405405653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D96F5A-41D0-54A9-356A-B2F53E0EB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6F440A-4112-2638-3C1D-FED0FAA7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67E6-DA05-48D8-A20F-52DB1DA39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94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43924-9169-D29C-05B1-FCCB8FAD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5911CC-DE97-C8A2-D9E7-16E6FD26A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0B2264-187F-206F-791F-5B549601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43F-5378-4372-A4F5-E99405405653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3ABA79-4EEA-7D96-C548-1B43358C0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BB6B8D-0A66-E1BB-A54C-5C7DB0AC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67E6-DA05-48D8-A20F-52DB1DA39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0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23950-8865-CCD2-1D52-6DE6ABE7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4DA950-D222-40A3-2B32-7B5E02FE3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A7109C-7834-BF69-3AB5-4FD45B8B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43F-5378-4372-A4F5-E99405405653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65BC28-198C-D62E-A190-79ECE46A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DB776C-E25E-314F-4621-22779D9C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67E6-DA05-48D8-A20F-52DB1DA39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1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4A4E4-E4DE-BB31-264E-4A6F6925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D3F70B-E4ED-9E8F-9E09-BE5CE93BD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37A845-20D0-EED4-263A-AB194E706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A3C969-C18E-02B9-FBD1-23F26597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43F-5378-4372-A4F5-E99405405653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3CCE34-4E7A-F408-731F-D0EE294B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7BD6AA-CDE3-DAF2-667F-FA45CCEE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67E6-DA05-48D8-A20F-52DB1DA39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85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C8B2A-F704-616A-73EB-E00C794FB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D5BDAC-590A-A872-93D6-30EC7A98D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F723B7-00FD-218F-4624-9FAD1BBA2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AFB934-957C-CDB1-57CB-1A8E072E9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A547E78-E08F-9B18-00BF-8FE95C470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44E659-26F7-080E-78BA-9CC3DEA6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43F-5378-4372-A4F5-E99405405653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B527B6-1A2D-6B16-726E-35F0F28B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7A58FD-7D93-4C46-B2FD-685D17B0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67E6-DA05-48D8-A20F-52DB1DA39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68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6D48D-72A5-802C-9263-47D4FD06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E7220B-8776-0860-761C-B7AFAF3E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43F-5378-4372-A4F5-E99405405653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703946-28C0-5021-94C7-57D09994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83A727-8BC9-922D-05BD-71E5BCB4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67E6-DA05-48D8-A20F-52DB1DA39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98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690BEA-B0CD-CE2C-C3B2-D426C2D3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43F-5378-4372-A4F5-E99405405653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44988E-267F-6E6E-33E8-92AF8B9B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C122B9-FBB5-D46E-D9DF-3DF56D7E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67E6-DA05-48D8-A20F-52DB1DA39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28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43B08-1996-A4D1-1020-0B4CB995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E5FDF0-4B39-DF5E-F8E4-BB96B0F15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DF9E1B-FD51-86DD-E6A6-A8191BD72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3C3F65-4376-ABD9-4127-60058B1F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43F-5378-4372-A4F5-E99405405653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B6CF8E-C210-971F-A1DF-808E7F24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767E35-6C9C-A87E-2E12-D3A872A8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67E6-DA05-48D8-A20F-52DB1DA39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7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15D7F-6AB8-4175-2FF3-8F871A57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836FA2-4CCB-1F88-3D5E-025948953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3607FC-00ED-425C-69F9-780F539F5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A53F45-8423-8991-0BAE-46CCE3D2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43F-5378-4372-A4F5-E99405405653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40FAEA-8D96-23F4-501B-6900119B9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30F3F2-FE48-9FD2-627B-D3FC6E62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D67E6-DA05-48D8-A20F-52DB1DA39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19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8D2008-58F3-227E-EC43-3977B233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A5966F-E325-E25B-8061-F8EC6413F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913AA9-F4DA-E452-4316-40CF5DE15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A43F-5378-4372-A4F5-E99405405653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725F8-9179-68C7-B359-DA8F648D1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955BE4-42D8-36F0-7864-C4EACD87E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67E6-DA05-48D8-A20F-52DB1DA39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83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4BA0EC4-881D-DF6C-E857-E8EE523D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" y="0"/>
            <a:ext cx="11958638" cy="684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3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22AEE81-C867-E0E4-2B6A-10AFECC65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28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Modelo Informática</dc:creator>
  <cp:lastModifiedBy>Modelo Informática</cp:lastModifiedBy>
  <cp:revision>1</cp:revision>
  <dcterms:created xsi:type="dcterms:W3CDTF">2025-01-15T21:27:25Z</dcterms:created>
  <dcterms:modified xsi:type="dcterms:W3CDTF">2025-01-15T21:27:26Z</dcterms:modified>
</cp:coreProperties>
</file>