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AC15-ABD0-448B-BDCC-D681CD2993CD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032A-34A4-41AD-A4EE-F1C6645D9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8064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AC15-ABD0-448B-BDCC-D681CD2993CD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032A-34A4-41AD-A4EE-F1C6645D9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13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AC15-ABD0-448B-BDCC-D681CD2993CD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032A-34A4-41AD-A4EE-F1C6645D9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4325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AC15-ABD0-448B-BDCC-D681CD2993CD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032A-34A4-41AD-A4EE-F1C6645D9952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7011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AC15-ABD0-448B-BDCC-D681CD2993CD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032A-34A4-41AD-A4EE-F1C6645D9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1699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AC15-ABD0-448B-BDCC-D681CD2993CD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032A-34A4-41AD-A4EE-F1C6645D9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7999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AC15-ABD0-448B-BDCC-D681CD2993CD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032A-34A4-41AD-A4EE-F1C6645D9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8153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AC15-ABD0-448B-BDCC-D681CD2993CD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032A-34A4-41AD-A4EE-F1C6645D9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61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AC15-ABD0-448B-BDCC-D681CD2993CD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032A-34A4-41AD-A4EE-F1C6645D9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96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AC15-ABD0-448B-BDCC-D681CD2993CD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032A-34A4-41AD-A4EE-F1C6645D9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6916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AC15-ABD0-448B-BDCC-D681CD2993CD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032A-34A4-41AD-A4EE-F1C6645D9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994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AC15-ABD0-448B-BDCC-D681CD2993CD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032A-34A4-41AD-A4EE-F1C6645D9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094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AC15-ABD0-448B-BDCC-D681CD2993CD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032A-34A4-41AD-A4EE-F1C6645D9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7153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AC15-ABD0-448B-BDCC-D681CD2993CD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032A-34A4-41AD-A4EE-F1C6645D9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3590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AC15-ABD0-448B-BDCC-D681CD2993CD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032A-34A4-41AD-A4EE-F1C6645D9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9654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AC15-ABD0-448B-BDCC-D681CD2993CD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032A-34A4-41AD-A4EE-F1C6645D9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0793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AC15-ABD0-448B-BDCC-D681CD2993CD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032A-34A4-41AD-A4EE-F1C6645D9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6073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563AC15-ABD0-448B-BDCC-D681CD2993CD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91B032A-34A4-41AD-A4EE-F1C6645D9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96748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71188" y="2635135"/>
            <a:ext cx="9440034" cy="1047403"/>
          </a:xfrm>
        </p:spPr>
        <p:txBody>
          <a:bodyPr>
            <a:noAutofit/>
          </a:bodyPr>
          <a:lstStyle/>
          <a:p>
            <a:r>
              <a:rPr lang="pt-BR" sz="8000" dirty="0" err="1" smtClean="0"/>
              <a:t>Corcunrex</a:t>
            </a:r>
            <a:endParaRPr lang="pt-BR" sz="80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7156567" y="5594466"/>
            <a:ext cx="485261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3200" dirty="0" smtClean="0"/>
              <a:t>Anderson Martins da Silva</a:t>
            </a:r>
          </a:p>
          <a:p>
            <a:pPr algn="r"/>
            <a:r>
              <a:rPr lang="pt-BR" sz="3200" dirty="0" smtClean="0"/>
              <a:t>Marco Aurélio Daniel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57627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8</TotalTime>
  <Words>8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Calisto MT</vt:lpstr>
      <vt:lpstr>Trebuchet MS</vt:lpstr>
      <vt:lpstr>Wingdings 2</vt:lpstr>
      <vt:lpstr>Ardósia</vt:lpstr>
      <vt:lpstr>Corcunrex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Corcunrex</dc:title>
  <dc:creator>Anderson Martins da Silva</dc:creator>
  <cp:lastModifiedBy>Anderson Martins da Silva</cp:lastModifiedBy>
  <cp:revision>1</cp:revision>
  <dcterms:created xsi:type="dcterms:W3CDTF">2018-11-27T15:05:38Z</dcterms:created>
  <dcterms:modified xsi:type="dcterms:W3CDTF">2018-11-27T15:14:15Z</dcterms:modified>
</cp:coreProperties>
</file>